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4" r:id="rId3"/>
    <p:sldMasterId id="2147483760" r:id="rId4"/>
  </p:sldMasterIdLst>
  <p:notesMasterIdLst>
    <p:notesMasterId r:id="rId11"/>
  </p:notesMasterIdLst>
  <p:sldIdLst>
    <p:sldId id="509" r:id="rId5"/>
    <p:sldId id="523" r:id="rId6"/>
    <p:sldId id="279" r:id="rId7"/>
    <p:sldId id="280" r:id="rId8"/>
    <p:sldId id="52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9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E3BB1-A908-D740-C75D-AF1CE19C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84" y="11009"/>
            <a:ext cx="7005040" cy="6846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502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9CAC1-554F-C7E8-5833-565F5B03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800" cy="3341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0A5A6-EFC5-9A8E-331F-280EDE35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00" y="4683479"/>
            <a:ext cx="70780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EDBA4-700D-AF68-0923-5BC4ED74E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150" y="250866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B6E55D24-8571-6C1B-8FF9-41521C4D3949}"/>
              </a:ext>
            </a:extLst>
          </p:cNvPr>
          <p:cNvSpPr txBox="1"/>
          <p:nvPr/>
        </p:nvSpPr>
        <p:spPr>
          <a:xfrm>
            <a:off x="992273" y="5049151"/>
            <a:ext cx="28446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4B04708-4FEB-378F-1E0E-397487A0DD95}"/>
              </a:ext>
            </a:extLst>
          </p:cNvPr>
          <p:cNvSpPr txBox="1"/>
          <p:nvPr/>
        </p:nvSpPr>
        <p:spPr>
          <a:xfrm>
            <a:off x="974343" y="3255201"/>
            <a:ext cx="510372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05A1D84-3616-8AF8-9DAA-4E17474B2582}"/>
              </a:ext>
            </a:extLst>
          </p:cNvPr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chữ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54340" y="2989580"/>
            <a:ext cx="126517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Tay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hàm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tay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quai m</a:t>
            </a:r>
            <a:r>
              <a:rPr lang="el-GR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Θİ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ng </a:t>
            </a:r>
            <a:r>
              <a:rPr lang="el-GR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Ι</a:t>
            </a:r>
            <a:r>
              <a:rPr lang="el-GR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ς</a:t>
            </a:r>
            <a:r>
              <a:rPr lang="en-GB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ğ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27</Words>
  <Application>Microsoft Office PowerPoint</Application>
  <PresentationFormat>Widescreen</PresentationFormat>
  <Paragraphs>10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Arial Rounded MT Bold</vt:lpstr>
      <vt:lpstr>Calibri</vt:lpstr>
      <vt:lpstr>Calibri Light</vt:lpstr>
      <vt:lpstr>HP001 4 hàng</vt:lpstr>
      <vt:lpstr>Times New Roman</vt:lpstr>
      <vt:lpstr>Verdana</vt:lpstr>
      <vt:lpstr>1_Office Theme</vt:lpstr>
      <vt:lpstr>3_Office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56</cp:revision>
  <dcterms:created xsi:type="dcterms:W3CDTF">2021-05-27T07:23:15Z</dcterms:created>
  <dcterms:modified xsi:type="dcterms:W3CDTF">2026-02-02T08:57:27Z</dcterms:modified>
</cp:coreProperties>
</file>