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10" r:id="rId4"/>
    <p:sldMasterId id="2147483734" r:id="rId5"/>
    <p:sldMasterId id="2147483760" r:id="rId6"/>
    <p:sldMasterId id="2147483772" r:id="rId7"/>
  </p:sldMasterIdLst>
  <p:notesMasterIdLst>
    <p:notesMasterId r:id="rId20"/>
  </p:notesMasterIdLst>
  <p:sldIdLst>
    <p:sldId id="509" r:id="rId8"/>
    <p:sldId id="523" r:id="rId9"/>
    <p:sldId id="285" r:id="rId10"/>
    <p:sldId id="286" r:id="rId11"/>
    <p:sldId id="505" r:id="rId12"/>
    <p:sldId id="256" r:id="rId13"/>
    <p:sldId id="502" r:id="rId14"/>
    <p:sldId id="503" r:id="rId15"/>
    <p:sldId id="504" r:id="rId16"/>
    <p:sldId id="328" r:id="rId17"/>
    <p:sldId id="487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96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29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4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9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399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5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6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5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2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3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7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8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3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5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48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990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5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46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8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6.png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5" Type="http://schemas.openxmlformats.org/officeDocument/2006/relationships/image" Target="../media/image24.gif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slide" Target="slide7.xml"/><Relationship Id="rId1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5.png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5" Type="http://schemas.openxmlformats.org/officeDocument/2006/relationships/image" Target="../media/image24.gif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slide" Target="slide7.xml"/><Relationship Id="rId1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png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5" Type="http://schemas.openxmlformats.org/officeDocument/2006/relationships/image" Target="../media/image24.gif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slide" Target="slide7.xml"/><Relationship Id="rId1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9.png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5" Type="http://schemas.openxmlformats.org/officeDocument/2006/relationships/image" Target="../media/image24.gif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slide" Target="slide7.xml"/><Relationship Id="rId1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E3BB1-A908-D740-C75D-AF1CE19C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584" y="11009"/>
            <a:ext cx="7005040" cy="6846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502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1783080" y="582930"/>
            <a:ext cx="904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04FDEBC-5EB7-4148-B63F-2F433DE0C91C}"/>
              </a:ext>
            </a:extLst>
          </p:cNvPr>
          <p:cNvSpPr/>
          <p:nvPr/>
        </p:nvSpPr>
        <p:spPr>
          <a:xfrm>
            <a:off x="1971675" y="1840230"/>
            <a:ext cx="8372475" cy="26517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/>
              <a:t>Truyện cổ tích ca ngợi đức tính chăm chỉ, cần cù chịu khó và hiểu thảo của cậu bé.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2266950"/>
            <a:ext cx="10329862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9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9CAC1-554F-C7E8-5833-565F5B03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2800" cy="3341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0A5A6-EFC5-9A8E-331F-280EDE35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00" y="4683479"/>
            <a:ext cx="707806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7998" y="493360"/>
            <a:ext cx="9622971" cy="144906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Khi lớn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lên cậu bé đã nói gì với bà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7998" y="2379482"/>
            <a:ext cx="9622971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 sẽ làm nương, trồng lúa để có gạo nấu cơm.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gì không may đã xảy đến với nương lúa của cậu bé? Và cậu bé đã được ai giúp đỡ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10136188" cy="164434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 đến ngày thu hoạch lúa thì chẳng may khu rừng bị cháy. Nương lúa thành tro.cậu bé đã được ông bụt giúp đỡ.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28629" y="438245"/>
            <a:ext cx="10207624" cy="153040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Bà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đã dặn cậu bé như thế nào khi được ăn củ ngon?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7999" y="2131123"/>
            <a:ext cx="10207625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 hãy vào rừng tìm thứ cây quý đó đem trồng khắp bìa rừng, bờ suối để người nghèo có cái ăn.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Hai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bà cháu đặt tên cho củ lạ đó là gì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khoai lang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214</Words>
  <Application>Microsoft Office PowerPoint</Application>
  <PresentationFormat>Widescreen</PresentationFormat>
  <Paragraphs>23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Microsoft YaHei</vt:lpstr>
      <vt:lpstr>Arial</vt:lpstr>
      <vt:lpstr>Arial Rounded MT Bold</vt:lpstr>
      <vt:lpstr>Arial-Rounded</vt:lpstr>
      <vt:lpstr>Calibri</vt:lpstr>
      <vt:lpstr>Calibri Light</vt:lpstr>
      <vt:lpstr>Tahoma</vt:lpstr>
      <vt:lpstr>Times New Roman</vt:lpstr>
      <vt:lpstr>1_Office Theme</vt:lpstr>
      <vt:lpstr>3_Office Theme</vt:lpstr>
      <vt:lpstr>2_Office 主题​​</vt:lpstr>
      <vt:lpstr>4_Office Theme</vt:lpstr>
      <vt:lpstr>5_Office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57</cp:revision>
  <dcterms:created xsi:type="dcterms:W3CDTF">2021-05-27T07:23:15Z</dcterms:created>
  <dcterms:modified xsi:type="dcterms:W3CDTF">2026-02-02T09:36:42Z</dcterms:modified>
</cp:coreProperties>
</file>