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317" r:id="rId2"/>
    <p:sldId id="258" r:id="rId3"/>
    <p:sldId id="318" r:id="rId4"/>
    <p:sldId id="321" r:id="rId5"/>
    <p:sldId id="322" r:id="rId6"/>
    <p:sldId id="261" r:id="rId7"/>
    <p:sldId id="352" r:id="rId8"/>
    <p:sldId id="325" r:id="rId9"/>
    <p:sldId id="327" r:id="rId10"/>
    <p:sldId id="326" r:id="rId11"/>
    <p:sldId id="25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Patrick Hand" panose="00000500000000000000" pitchFamily="2" charset="0"/>
      <p:regular r:id="rId18"/>
    </p:embeddedFont>
    <p:embeddedFont>
      <p:font typeface="Patrick Hand SC" panose="000005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150" d="100"/>
          <a:sy n="150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">
      <pc:chgData name="Linhtu75@gmail.com" userId="d5e45f71a37cd62f" providerId="LiveId" clId="{A0B9B50A-D845-45F9-BF19-9BFF9CE25122}" dt="2026-04-11T13:31:51.056" v="55" actId="47"/>
      <pc:docMkLst>
        <pc:docMk/>
      </pc:docMkLst>
      <pc:sldChg chg="modSp mod">
        <pc:chgData name="Linhtu75@gmail.com" userId="d5e45f71a37cd62f" providerId="LiveId" clId="{A0B9B50A-D845-45F9-BF19-9BFF9CE25122}" dt="2026-04-11T13:30:38.796" v="1" actId="1076"/>
        <pc:sldMkLst>
          <pc:docMk/>
          <pc:sldMk cId="0" sldId="258"/>
        </pc:sldMkLst>
        <pc:spChg chg="mod">
          <ac:chgData name="Linhtu75@gmail.com" userId="d5e45f71a37cd62f" providerId="LiveId" clId="{A0B9B50A-D845-45F9-BF19-9BFF9CE25122}" dt="2026-04-11T13:30:38.796" v="1" actId="1076"/>
          <ac:spMkLst>
            <pc:docMk/>
            <pc:sldMk cId="0" sldId="258"/>
            <ac:spMk id="286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6-04-11T13:31:34.043" v="28" actId="47"/>
        <pc:sldMkLst>
          <pc:docMk/>
          <pc:sldMk cId="0" sldId="260"/>
        </pc:sldMkLst>
      </pc:sldChg>
      <pc:sldChg chg="add del">
        <pc:chgData name="Linhtu75@gmail.com" userId="d5e45f71a37cd62f" providerId="LiveId" clId="{A0B9B50A-D845-45F9-BF19-9BFF9CE25122}" dt="2026-04-11T13:31:51.056" v="55" actId="47"/>
        <pc:sldMkLst>
          <pc:docMk/>
          <pc:sldMk cId="0" sldId="290"/>
        </pc:sldMkLst>
      </pc:sldChg>
      <pc:sldChg chg="del">
        <pc:chgData name="Linhtu75@gmail.com" userId="d5e45f71a37cd62f" providerId="LiveId" clId="{A0B9B50A-D845-45F9-BF19-9BFF9CE25122}" dt="2026-04-11T13:31:49.259" v="54" actId="47"/>
        <pc:sldMkLst>
          <pc:docMk/>
          <pc:sldMk cId="3600157197" sldId="329"/>
        </pc:sldMkLst>
      </pc:sldChg>
      <pc:sldChg chg="del">
        <pc:chgData name="Linhtu75@gmail.com" userId="d5e45f71a37cd62f" providerId="LiveId" clId="{A0B9B50A-D845-45F9-BF19-9BFF9CE25122}" dt="2026-04-11T13:31:32.738" v="22" actId="47"/>
        <pc:sldMkLst>
          <pc:docMk/>
          <pc:sldMk cId="1524138449" sldId="330"/>
        </pc:sldMkLst>
      </pc:sldChg>
      <pc:sldChg chg="del">
        <pc:chgData name="Linhtu75@gmail.com" userId="d5e45f71a37cd62f" providerId="LiveId" clId="{A0B9B50A-D845-45F9-BF19-9BFF9CE25122}" dt="2026-04-11T13:31:32.916" v="23" actId="47"/>
        <pc:sldMkLst>
          <pc:docMk/>
          <pc:sldMk cId="2494286942" sldId="331"/>
        </pc:sldMkLst>
      </pc:sldChg>
      <pc:sldChg chg="del">
        <pc:chgData name="Linhtu75@gmail.com" userId="d5e45f71a37cd62f" providerId="LiveId" clId="{A0B9B50A-D845-45F9-BF19-9BFF9CE25122}" dt="2026-04-11T13:31:33.089" v="24" actId="47"/>
        <pc:sldMkLst>
          <pc:docMk/>
          <pc:sldMk cId="2088505498" sldId="332"/>
        </pc:sldMkLst>
      </pc:sldChg>
      <pc:sldChg chg="del">
        <pc:chgData name="Linhtu75@gmail.com" userId="d5e45f71a37cd62f" providerId="LiveId" clId="{A0B9B50A-D845-45F9-BF19-9BFF9CE25122}" dt="2026-04-11T13:31:33.547" v="25" actId="47"/>
        <pc:sldMkLst>
          <pc:docMk/>
          <pc:sldMk cId="2042205792" sldId="333"/>
        </pc:sldMkLst>
      </pc:sldChg>
      <pc:sldChg chg="del">
        <pc:chgData name="Linhtu75@gmail.com" userId="d5e45f71a37cd62f" providerId="LiveId" clId="{A0B9B50A-D845-45F9-BF19-9BFF9CE25122}" dt="2026-04-11T13:31:33.737" v="26" actId="47"/>
        <pc:sldMkLst>
          <pc:docMk/>
          <pc:sldMk cId="2333593786" sldId="334"/>
        </pc:sldMkLst>
      </pc:sldChg>
      <pc:sldChg chg="del">
        <pc:chgData name="Linhtu75@gmail.com" userId="d5e45f71a37cd62f" providerId="LiveId" clId="{A0B9B50A-D845-45F9-BF19-9BFF9CE25122}" dt="2026-04-11T13:31:33.852" v="27" actId="47"/>
        <pc:sldMkLst>
          <pc:docMk/>
          <pc:sldMk cId="2404160524" sldId="335"/>
        </pc:sldMkLst>
      </pc:sldChg>
      <pc:sldChg chg="del">
        <pc:chgData name="Linhtu75@gmail.com" userId="d5e45f71a37cd62f" providerId="LiveId" clId="{A0B9B50A-D845-45F9-BF19-9BFF9CE25122}" dt="2026-04-11T13:31:34.162" v="29" actId="47"/>
        <pc:sldMkLst>
          <pc:docMk/>
          <pc:sldMk cId="2446021413" sldId="337"/>
        </pc:sldMkLst>
      </pc:sldChg>
      <pc:sldChg chg="del">
        <pc:chgData name="Linhtu75@gmail.com" userId="d5e45f71a37cd62f" providerId="LiveId" clId="{A0B9B50A-D845-45F9-BF19-9BFF9CE25122}" dt="2026-04-11T13:31:34.345" v="30" actId="47"/>
        <pc:sldMkLst>
          <pc:docMk/>
          <pc:sldMk cId="3245984586" sldId="338"/>
        </pc:sldMkLst>
      </pc:sldChg>
      <pc:sldChg chg="del">
        <pc:chgData name="Linhtu75@gmail.com" userId="d5e45f71a37cd62f" providerId="LiveId" clId="{A0B9B50A-D845-45F9-BF19-9BFF9CE25122}" dt="2026-04-11T13:31:34.536" v="31" actId="47"/>
        <pc:sldMkLst>
          <pc:docMk/>
          <pc:sldMk cId="1469497798" sldId="339"/>
        </pc:sldMkLst>
      </pc:sldChg>
      <pc:sldChg chg="del">
        <pc:chgData name="Linhtu75@gmail.com" userId="d5e45f71a37cd62f" providerId="LiveId" clId="{A0B9B50A-D845-45F9-BF19-9BFF9CE25122}" dt="2026-04-11T13:31:34.821" v="32" actId="47"/>
        <pc:sldMkLst>
          <pc:docMk/>
          <pc:sldMk cId="1639197525" sldId="340"/>
        </pc:sldMkLst>
      </pc:sldChg>
      <pc:sldChg chg="del">
        <pc:chgData name="Linhtu75@gmail.com" userId="d5e45f71a37cd62f" providerId="LiveId" clId="{A0B9B50A-D845-45F9-BF19-9BFF9CE25122}" dt="2026-04-11T13:31:35.043" v="33" actId="47"/>
        <pc:sldMkLst>
          <pc:docMk/>
          <pc:sldMk cId="2614579424" sldId="341"/>
        </pc:sldMkLst>
      </pc:sldChg>
      <pc:sldChg chg="del">
        <pc:chgData name="Linhtu75@gmail.com" userId="d5e45f71a37cd62f" providerId="LiveId" clId="{A0B9B50A-D845-45F9-BF19-9BFF9CE25122}" dt="2026-04-11T13:31:35.188" v="34" actId="47"/>
        <pc:sldMkLst>
          <pc:docMk/>
          <pc:sldMk cId="165342064" sldId="342"/>
        </pc:sldMkLst>
      </pc:sldChg>
      <pc:sldChg chg="del">
        <pc:chgData name="Linhtu75@gmail.com" userId="d5e45f71a37cd62f" providerId="LiveId" clId="{A0B9B50A-D845-45F9-BF19-9BFF9CE25122}" dt="2026-04-11T13:31:35.362" v="35" actId="47"/>
        <pc:sldMkLst>
          <pc:docMk/>
          <pc:sldMk cId="2424815535" sldId="343"/>
        </pc:sldMkLst>
      </pc:sldChg>
      <pc:sldChg chg="del">
        <pc:chgData name="Linhtu75@gmail.com" userId="d5e45f71a37cd62f" providerId="LiveId" clId="{A0B9B50A-D845-45F9-BF19-9BFF9CE25122}" dt="2026-04-11T13:31:36.246" v="39" actId="47"/>
        <pc:sldMkLst>
          <pc:docMk/>
          <pc:sldMk cId="2802608256" sldId="344"/>
        </pc:sldMkLst>
      </pc:sldChg>
      <pc:sldChg chg="del">
        <pc:chgData name="Linhtu75@gmail.com" userId="d5e45f71a37cd62f" providerId="LiveId" clId="{A0B9B50A-D845-45F9-BF19-9BFF9CE25122}" dt="2026-04-11T13:31:35.503" v="36" actId="47"/>
        <pc:sldMkLst>
          <pc:docMk/>
          <pc:sldMk cId="1675739979" sldId="345"/>
        </pc:sldMkLst>
      </pc:sldChg>
      <pc:sldChg chg="del">
        <pc:chgData name="Linhtu75@gmail.com" userId="d5e45f71a37cd62f" providerId="LiveId" clId="{A0B9B50A-D845-45F9-BF19-9BFF9CE25122}" dt="2026-04-11T13:31:35.792" v="37" actId="47"/>
        <pc:sldMkLst>
          <pc:docMk/>
          <pc:sldMk cId="3297873342" sldId="346"/>
        </pc:sldMkLst>
      </pc:sldChg>
      <pc:sldChg chg="del">
        <pc:chgData name="Linhtu75@gmail.com" userId="d5e45f71a37cd62f" providerId="LiveId" clId="{A0B9B50A-D845-45F9-BF19-9BFF9CE25122}" dt="2026-04-11T13:31:36.056" v="38" actId="47"/>
        <pc:sldMkLst>
          <pc:docMk/>
          <pc:sldMk cId="2120489162" sldId="347"/>
        </pc:sldMkLst>
      </pc:sldChg>
      <pc:sldChg chg="del">
        <pc:chgData name="Linhtu75@gmail.com" userId="d5e45f71a37cd62f" providerId="LiveId" clId="{A0B9B50A-D845-45F9-BF19-9BFF9CE25122}" dt="2026-04-11T13:31:36.417" v="40" actId="47"/>
        <pc:sldMkLst>
          <pc:docMk/>
          <pc:sldMk cId="2557552213" sldId="348"/>
        </pc:sldMkLst>
      </pc:sldChg>
      <pc:sldChg chg="del">
        <pc:chgData name="Linhtu75@gmail.com" userId="d5e45f71a37cd62f" providerId="LiveId" clId="{A0B9B50A-D845-45F9-BF19-9BFF9CE25122}" dt="2026-04-11T13:31:36.671" v="41" actId="47"/>
        <pc:sldMkLst>
          <pc:docMk/>
          <pc:sldMk cId="2993998052" sldId="349"/>
        </pc:sldMkLst>
      </pc:sldChg>
      <pc:sldChg chg="del">
        <pc:chgData name="Linhtu75@gmail.com" userId="d5e45f71a37cd62f" providerId="LiveId" clId="{A0B9B50A-D845-45F9-BF19-9BFF9CE25122}" dt="2026-04-11T13:31:36.866" v="42" actId="47"/>
        <pc:sldMkLst>
          <pc:docMk/>
          <pc:sldMk cId="3174046025" sldId="350"/>
        </pc:sldMkLst>
      </pc:sldChg>
      <pc:sldChg chg="del">
        <pc:chgData name="Linhtu75@gmail.com" userId="d5e45f71a37cd62f" providerId="LiveId" clId="{A0B9B50A-D845-45F9-BF19-9BFF9CE25122}" dt="2026-04-11T13:31:37.495" v="43" actId="47"/>
        <pc:sldMkLst>
          <pc:docMk/>
          <pc:sldMk cId="357870715" sldId="351"/>
        </pc:sldMkLst>
      </pc:sldChg>
      <pc:sldChg chg="new del">
        <pc:chgData name="Linhtu75@gmail.com" userId="d5e45f71a37cd62f" providerId="LiveId" clId="{A0B9B50A-D845-45F9-BF19-9BFF9CE25122}" dt="2026-04-11T13:31:43.012" v="46" actId="47"/>
        <pc:sldMkLst>
          <pc:docMk/>
          <pc:sldMk cId="3934324539" sldId="353"/>
        </pc:sldMkLst>
      </pc:sldChg>
      <pc:sldChg chg="new del">
        <pc:chgData name="Linhtu75@gmail.com" userId="d5e45f71a37cd62f" providerId="LiveId" clId="{A0B9B50A-D845-45F9-BF19-9BFF9CE25122}" dt="2026-04-11T13:31:31.544" v="17" actId="47"/>
        <pc:sldMkLst>
          <pc:docMk/>
          <pc:sldMk cId="670882394" sldId="354"/>
        </pc:sldMkLst>
      </pc:sldChg>
      <pc:sldChg chg="new del">
        <pc:chgData name="Linhtu75@gmail.com" userId="d5e45f71a37cd62f" providerId="LiveId" clId="{A0B9B50A-D845-45F9-BF19-9BFF9CE25122}" dt="2026-04-11T13:31:31.678" v="18" actId="47"/>
        <pc:sldMkLst>
          <pc:docMk/>
          <pc:sldMk cId="2488478264" sldId="355"/>
        </pc:sldMkLst>
      </pc:sldChg>
      <pc:sldChg chg="new del">
        <pc:chgData name="Linhtu75@gmail.com" userId="d5e45f71a37cd62f" providerId="LiveId" clId="{A0B9B50A-D845-45F9-BF19-9BFF9CE25122}" dt="2026-04-11T13:31:32.145" v="19" actId="47"/>
        <pc:sldMkLst>
          <pc:docMk/>
          <pc:sldMk cId="1736943903" sldId="356"/>
        </pc:sldMkLst>
      </pc:sldChg>
      <pc:sldChg chg="new del">
        <pc:chgData name="Linhtu75@gmail.com" userId="d5e45f71a37cd62f" providerId="LiveId" clId="{A0B9B50A-D845-45F9-BF19-9BFF9CE25122}" dt="2026-04-11T13:31:32.439" v="20" actId="47"/>
        <pc:sldMkLst>
          <pc:docMk/>
          <pc:sldMk cId="2873859060" sldId="357"/>
        </pc:sldMkLst>
      </pc:sldChg>
      <pc:sldChg chg="new del">
        <pc:chgData name="Linhtu75@gmail.com" userId="d5e45f71a37cd62f" providerId="LiveId" clId="{A0B9B50A-D845-45F9-BF19-9BFF9CE25122}" dt="2026-04-11T13:31:32.604" v="21" actId="47"/>
        <pc:sldMkLst>
          <pc:docMk/>
          <pc:sldMk cId="855236669" sldId="358"/>
        </pc:sldMkLst>
      </pc:sldChg>
      <pc:sldChg chg="new del">
        <pc:chgData name="Linhtu75@gmail.com" userId="d5e45f71a37cd62f" providerId="LiveId" clId="{A0B9B50A-D845-45F9-BF19-9BFF9CE25122}" dt="2026-04-11T13:31:43.218" v="47" actId="47"/>
        <pc:sldMkLst>
          <pc:docMk/>
          <pc:sldMk cId="612179410" sldId="359"/>
        </pc:sldMkLst>
      </pc:sldChg>
      <pc:sldChg chg="new del">
        <pc:chgData name="Linhtu75@gmail.com" userId="d5e45f71a37cd62f" providerId="LiveId" clId="{A0B9B50A-D845-45F9-BF19-9BFF9CE25122}" dt="2026-04-11T13:31:43.410" v="48" actId="47"/>
        <pc:sldMkLst>
          <pc:docMk/>
          <pc:sldMk cId="3002594638" sldId="360"/>
        </pc:sldMkLst>
      </pc:sldChg>
      <pc:sldChg chg="new del">
        <pc:chgData name="Linhtu75@gmail.com" userId="d5e45f71a37cd62f" providerId="LiveId" clId="{A0B9B50A-D845-45F9-BF19-9BFF9CE25122}" dt="2026-04-11T13:31:43.943" v="49" actId="47"/>
        <pc:sldMkLst>
          <pc:docMk/>
          <pc:sldMk cId="1209872905" sldId="361"/>
        </pc:sldMkLst>
      </pc:sldChg>
      <pc:sldChg chg="new del">
        <pc:chgData name="Linhtu75@gmail.com" userId="d5e45f71a37cd62f" providerId="LiveId" clId="{A0B9B50A-D845-45F9-BF19-9BFF9CE25122}" dt="2026-04-11T13:31:44.167" v="50" actId="47"/>
        <pc:sldMkLst>
          <pc:docMk/>
          <pc:sldMk cId="3035848460" sldId="362"/>
        </pc:sldMkLst>
      </pc:sldChg>
      <pc:sldChg chg="new del">
        <pc:chgData name="Linhtu75@gmail.com" userId="d5e45f71a37cd62f" providerId="LiveId" clId="{A0B9B50A-D845-45F9-BF19-9BFF9CE25122}" dt="2026-04-11T13:31:44.375" v="51" actId="47"/>
        <pc:sldMkLst>
          <pc:docMk/>
          <pc:sldMk cId="3679284498" sldId="363"/>
        </pc:sldMkLst>
      </pc:sldChg>
      <pc:sldChg chg="new del">
        <pc:chgData name="Linhtu75@gmail.com" userId="d5e45f71a37cd62f" providerId="LiveId" clId="{A0B9B50A-D845-45F9-BF19-9BFF9CE25122}" dt="2026-04-11T13:31:44.545" v="52" actId="47"/>
        <pc:sldMkLst>
          <pc:docMk/>
          <pc:sldMk cId="1376229724" sldId="364"/>
        </pc:sldMkLst>
      </pc:sldChg>
      <pc:sldChg chg="new del">
        <pc:chgData name="Linhtu75@gmail.com" userId="d5e45f71a37cd62f" providerId="LiveId" clId="{A0B9B50A-D845-45F9-BF19-9BFF9CE25122}" dt="2026-04-11T13:31:45.134" v="53" actId="47"/>
        <pc:sldMkLst>
          <pc:docMk/>
          <pc:sldMk cId="2361677874" sldId="365"/>
        </pc:sldMkLst>
      </pc:sldChg>
      <pc:sldChg chg="new del">
        <pc:chgData name="Linhtu75@gmail.com" userId="d5e45f71a37cd62f" providerId="LiveId" clId="{A0B9B50A-D845-45F9-BF19-9BFF9CE25122}" dt="2026-04-11T13:31:31.354" v="16" actId="47"/>
        <pc:sldMkLst>
          <pc:docMk/>
          <pc:sldMk cId="386021476" sldId="366"/>
        </pc:sldMkLst>
      </pc:sldChg>
      <pc:sldMasterChg chg="addSldLayout delSldLayout">
        <pc:chgData name="Linhtu75@gmail.com" userId="d5e45f71a37cd62f" providerId="LiveId" clId="{A0B9B50A-D845-45F9-BF19-9BFF9CE25122}" dt="2026-04-11T13:31:51.056" v="55" actId="47"/>
        <pc:sldMasterMkLst>
          <pc:docMk/>
          <pc:sldMasterMk cId="0" sldId="2147483678"/>
        </pc:sldMasterMkLst>
        <pc:sldLayoutChg chg="add del">
          <pc:chgData name="Linhtu75@gmail.com" userId="d5e45f71a37cd62f" providerId="LiveId" clId="{A0B9B50A-D845-45F9-BF19-9BFF9CE25122}" dt="2026-04-11T13:31:51.056" v="55" actId="47"/>
          <pc:sldLayoutMkLst>
            <pc:docMk/>
            <pc:sldMasterMk cId="0" sldId="2147483678"/>
            <pc:sldLayoutMk cId="0" sldId="2147483657"/>
          </pc:sldLayoutMkLst>
        </pc:sldLayoutChg>
        <pc:sldLayoutChg chg="del">
          <pc:chgData name="Linhtu75@gmail.com" userId="d5e45f71a37cd62f" providerId="LiveId" clId="{A0B9B50A-D845-45F9-BF19-9BFF9CE25122}" dt="2026-04-11T13:31:34.043" v="28" actId="47"/>
          <pc:sldLayoutMkLst>
            <pc:docMk/>
            <pc:sldMasterMk cId="0" sldId="214748367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719182" y="449803"/>
            <a:ext cx="7150099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AF661-6B3C-45FD-F304-F1956043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77" y="2166710"/>
            <a:ext cx="4695045" cy="6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1764843" y="2110291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err="1"/>
              <a:t>TIẾT</a:t>
            </a:r>
            <a:r>
              <a:rPr lang="en-GB" sz="8000" dirty="0"/>
              <a:t> 1</a:t>
            </a:r>
            <a:endParaRPr sz="8000" dirty="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244241" y="1540701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44241" y="2494767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241" y="3602058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590</Words>
  <Application>Microsoft Office PowerPoint</Application>
  <PresentationFormat>On-screen Show (16:9)</PresentationFormat>
  <Paragraphs>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Patrick Hand SC</vt:lpstr>
      <vt:lpstr>Cambria</vt:lpstr>
      <vt:lpstr>Patrick Hand</vt:lpstr>
      <vt:lpstr>English Language Grammar Rules by Slidesgo</vt:lpstr>
      <vt:lpstr>Bài 15:  NHỮNG CON SAO BIỂN</vt:lpstr>
      <vt:lpstr>TIẾT 1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Giải nghĩa từ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Linhtu75@gmail.com</cp:lastModifiedBy>
  <cp:revision>43</cp:revision>
  <dcterms:modified xsi:type="dcterms:W3CDTF">2026-04-11T13:31:54Z</dcterms:modified>
</cp:coreProperties>
</file>