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317" r:id="rId2"/>
    <p:sldId id="258" r:id="rId3"/>
    <p:sldId id="326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290" r:id="rId12"/>
    <p:sldId id="256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Patrick Hand" panose="00000500000000000000" pitchFamily="2" charset="0"/>
      <p:regular r:id="rId19"/>
    </p:embeddedFont>
    <p:embeddedFont>
      <p:font typeface="Patrick Hand SC" panose="000005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150" d="100"/>
          <a:sy n="150" d="100"/>
        </p:scale>
        <p:origin x="7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modSld">
      <pc:chgData name="Linhtu75@gmail.com" userId="d5e45f71a37cd62f" providerId="LiveId" clId="{A0B9B50A-D845-45F9-BF19-9BFF9CE25122}" dt="2026-04-11T13:32:38.167" v="30" actId="47"/>
      <pc:docMkLst>
        <pc:docMk/>
      </pc:docMkLst>
      <pc:sldChg chg="add del">
        <pc:chgData name="Linhtu75@gmail.com" userId="d5e45f71a37cd62f" providerId="LiveId" clId="{A0B9B50A-D845-45F9-BF19-9BFF9CE25122}" dt="2026-04-11T13:32:35.355" v="28" actId="47"/>
        <pc:sldMkLst>
          <pc:docMk/>
          <pc:sldMk cId="0" sldId="256"/>
        </pc:sldMkLst>
      </pc:sldChg>
      <pc:sldChg chg="modSp mod">
        <pc:chgData name="Linhtu75@gmail.com" userId="d5e45f71a37cd62f" providerId="LiveId" clId="{A0B9B50A-D845-45F9-BF19-9BFF9CE25122}" dt="2026-04-11T13:32:17.325" v="3" actId="1076"/>
        <pc:sldMkLst>
          <pc:docMk/>
          <pc:sldMk cId="0" sldId="258"/>
        </pc:sldMkLst>
        <pc:spChg chg="mod">
          <ac:chgData name="Linhtu75@gmail.com" userId="d5e45f71a37cd62f" providerId="LiveId" clId="{A0B9B50A-D845-45F9-BF19-9BFF9CE25122}" dt="2026-04-11T13:32:17.325" v="3" actId="1076"/>
          <ac:spMkLst>
            <pc:docMk/>
            <pc:sldMk cId="0" sldId="258"/>
            <ac:spMk id="286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6-04-11T13:32:38.167" v="30" actId="47"/>
        <pc:sldMkLst>
          <pc:docMk/>
          <pc:sldMk cId="0" sldId="260"/>
        </pc:sldMkLst>
      </pc:sldChg>
      <pc:sldChg chg="del">
        <pc:chgData name="Linhtu75@gmail.com" userId="d5e45f71a37cd62f" providerId="LiveId" clId="{A0B9B50A-D845-45F9-BF19-9BFF9CE25122}" dt="2026-04-11T13:32:20.386" v="7" actId="47"/>
        <pc:sldMkLst>
          <pc:docMk/>
          <pc:sldMk cId="0" sldId="261"/>
        </pc:sldMkLst>
      </pc:sldChg>
      <pc:sldChg chg="add del">
        <pc:chgData name="Linhtu75@gmail.com" userId="d5e45f71a37cd62f" providerId="LiveId" clId="{A0B9B50A-D845-45F9-BF19-9BFF9CE25122}" dt="2026-04-11T13:32:36.053" v="29" actId="47"/>
        <pc:sldMkLst>
          <pc:docMk/>
          <pc:sldMk cId="0" sldId="290"/>
        </pc:sldMkLst>
      </pc:sldChg>
      <pc:sldChg chg="del">
        <pc:chgData name="Linhtu75@gmail.com" userId="d5e45f71a37cd62f" providerId="LiveId" clId="{A0B9B50A-D845-45F9-BF19-9BFF9CE25122}" dt="2026-04-11T13:32:19.444" v="4" actId="47"/>
        <pc:sldMkLst>
          <pc:docMk/>
          <pc:sldMk cId="3433067860" sldId="318"/>
        </pc:sldMkLst>
      </pc:sldChg>
      <pc:sldChg chg="del">
        <pc:chgData name="Linhtu75@gmail.com" userId="d5e45f71a37cd62f" providerId="LiveId" clId="{A0B9B50A-D845-45F9-BF19-9BFF9CE25122}" dt="2026-04-11T13:32:19.768" v="5" actId="47"/>
        <pc:sldMkLst>
          <pc:docMk/>
          <pc:sldMk cId="3031903462" sldId="321"/>
        </pc:sldMkLst>
      </pc:sldChg>
      <pc:sldChg chg="del">
        <pc:chgData name="Linhtu75@gmail.com" userId="d5e45f71a37cd62f" providerId="LiveId" clId="{A0B9B50A-D845-45F9-BF19-9BFF9CE25122}" dt="2026-04-11T13:32:20.125" v="6" actId="47"/>
        <pc:sldMkLst>
          <pc:docMk/>
          <pc:sldMk cId="1157707804" sldId="322"/>
        </pc:sldMkLst>
      </pc:sldChg>
      <pc:sldChg chg="del">
        <pc:chgData name="Linhtu75@gmail.com" userId="d5e45f71a37cd62f" providerId="LiveId" clId="{A0B9B50A-D845-45F9-BF19-9BFF9CE25122}" dt="2026-04-11T13:32:21.144" v="9" actId="47"/>
        <pc:sldMkLst>
          <pc:docMk/>
          <pc:sldMk cId="2841676756" sldId="325"/>
        </pc:sldMkLst>
      </pc:sldChg>
      <pc:sldChg chg="del">
        <pc:chgData name="Linhtu75@gmail.com" userId="d5e45f71a37cd62f" providerId="LiveId" clId="{A0B9B50A-D845-45F9-BF19-9BFF9CE25122}" dt="2026-04-11T13:32:21.747" v="10" actId="47"/>
        <pc:sldMkLst>
          <pc:docMk/>
          <pc:sldMk cId="1433841201" sldId="327"/>
        </pc:sldMkLst>
      </pc:sldChg>
      <pc:sldChg chg="del">
        <pc:chgData name="Linhtu75@gmail.com" userId="d5e45f71a37cd62f" providerId="LiveId" clId="{A0B9B50A-D845-45F9-BF19-9BFF9CE25122}" dt="2026-04-11T13:32:27.480" v="11" actId="47"/>
        <pc:sldMkLst>
          <pc:docMk/>
          <pc:sldMk cId="2446021413" sldId="337"/>
        </pc:sldMkLst>
      </pc:sldChg>
      <pc:sldChg chg="del">
        <pc:chgData name="Linhtu75@gmail.com" userId="d5e45f71a37cd62f" providerId="LiveId" clId="{A0B9B50A-D845-45F9-BF19-9BFF9CE25122}" dt="2026-04-11T13:32:27.744" v="12" actId="47"/>
        <pc:sldMkLst>
          <pc:docMk/>
          <pc:sldMk cId="3245984586" sldId="338"/>
        </pc:sldMkLst>
      </pc:sldChg>
      <pc:sldChg chg="del">
        <pc:chgData name="Linhtu75@gmail.com" userId="d5e45f71a37cd62f" providerId="LiveId" clId="{A0B9B50A-D845-45F9-BF19-9BFF9CE25122}" dt="2026-04-11T13:32:28.001" v="13" actId="47"/>
        <pc:sldMkLst>
          <pc:docMk/>
          <pc:sldMk cId="1469497798" sldId="339"/>
        </pc:sldMkLst>
      </pc:sldChg>
      <pc:sldChg chg="del">
        <pc:chgData name="Linhtu75@gmail.com" userId="d5e45f71a37cd62f" providerId="LiveId" clId="{A0B9B50A-D845-45F9-BF19-9BFF9CE25122}" dt="2026-04-11T13:32:28.219" v="14" actId="47"/>
        <pc:sldMkLst>
          <pc:docMk/>
          <pc:sldMk cId="1639197525" sldId="340"/>
        </pc:sldMkLst>
      </pc:sldChg>
      <pc:sldChg chg="del">
        <pc:chgData name="Linhtu75@gmail.com" userId="d5e45f71a37cd62f" providerId="LiveId" clId="{A0B9B50A-D845-45F9-BF19-9BFF9CE25122}" dt="2026-04-11T13:32:28.869" v="15" actId="47"/>
        <pc:sldMkLst>
          <pc:docMk/>
          <pc:sldMk cId="2614579424" sldId="341"/>
        </pc:sldMkLst>
      </pc:sldChg>
      <pc:sldChg chg="del">
        <pc:chgData name="Linhtu75@gmail.com" userId="d5e45f71a37cd62f" providerId="LiveId" clId="{A0B9B50A-D845-45F9-BF19-9BFF9CE25122}" dt="2026-04-11T13:32:29.104" v="16" actId="47"/>
        <pc:sldMkLst>
          <pc:docMk/>
          <pc:sldMk cId="165342064" sldId="342"/>
        </pc:sldMkLst>
      </pc:sldChg>
      <pc:sldChg chg="del">
        <pc:chgData name="Linhtu75@gmail.com" userId="d5e45f71a37cd62f" providerId="LiveId" clId="{A0B9B50A-D845-45F9-BF19-9BFF9CE25122}" dt="2026-04-11T13:32:29.508" v="17" actId="47"/>
        <pc:sldMkLst>
          <pc:docMk/>
          <pc:sldMk cId="2424815535" sldId="343"/>
        </pc:sldMkLst>
      </pc:sldChg>
      <pc:sldChg chg="del">
        <pc:chgData name="Linhtu75@gmail.com" userId="d5e45f71a37cd62f" providerId="LiveId" clId="{A0B9B50A-D845-45F9-BF19-9BFF9CE25122}" dt="2026-04-11T13:32:30.361" v="21" actId="47"/>
        <pc:sldMkLst>
          <pc:docMk/>
          <pc:sldMk cId="2802608256" sldId="344"/>
        </pc:sldMkLst>
      </pc:sldChg>
      <pc:sldChg chg="del">
        <pc:chgData name="Linhtu75@gmail.com" userId="d5e45f71a37cd62f" providerId="LiveId" clId="{A0B9B50A-D845-45F9-BF19-9BFF9CE25122}" dt="2026-04-11T13:32:29.755" v="18" actId="47"/>
        <pc:sldMkLst>
          <pc:docMk/>
          <pc:sldMk cId="1675739979" sldId="345"/>
        </pc:sldMkLst>
      </pc:sldChg>
      <pc:sldChg chg="del">
        <pc:chgData name="Linhtu75@gmail.com" userId="d5e45f71a37cd62f" providerId="LiveId" clId="{A0B9B50A-D845-45F9-BF19-9BFF9CE25122}" dt="2026-04-11T13:32:29.918" v="19" actId="47"/>
        <pc:sldMkLst>
          <pc:docMk/>
          <pc:sldMk cId="3297873342" sldId="346"/>
        </pc:sldMkLst>
      </pc:sldChg>
      <pc:sldChg chg="del">
        <pc:chgData name="Linhtu75@gmail.com" userId="d5e45f71a37cd62f" providerId="LiveId" clId="{A0B9B50A-D845-45F9-BF19-9BFF9CE25122}" dt="2026-04-11T13:32:30.082" v="20" actId="47"/>
        <pc:sldMkLst>
          <pc:docMk/>
          <pc:sldMk cId="2120489162" sldId="347"/>
        </pc:sldMkLst>
      </pc:sldChg>
      <pc:sldChg chg="del">
        <pc:chgData name="Linhtu75@gmail.com" userId="d5e45f71a37cd62f" providerId="LiveId" clId="{A0B9B50A-D845-45F9-BF19-9BFF9CE25122}" dt="2026-04-11T13:32:30.678" v="22" actId="47"/>
        <pc:sldMkLst>
          <pc:docMk/>
          <pc:sldMk cId="2557552213" sldId="348"/>
        </pc:sldMkLst>
      </pc:sldChg>
      <pc:sldChg chg="del">
        <pc:chgData name="Linhtu75@gmail.com" userId="d5e45f71a37cd62f" providerId="LiveId" clId="{A0B9B50A-D845-45F9-BF19-9BFF9CE25122}" dt="2026-04-11T13:32:30.901" v="23" actId="47"/>
        <pc:sldMkLst>
          <pc:docMk/>
          <pc:sldMk cId="2993998052" sldId="349"/>
        </pc:sldMkLst>
      </pc:sldChg>
      <pc:sldChg chg="del">
        <pc:chgData name="Linhtu75@gmail.com" userId="d5e45f71a37cd62f" providerId="LiveId" clId="{A0B9B50A-D845-45F9-BF19-9BFF9CE25122}" dt="2026-04-11T13:32:31.120" v="24" actId="47"/>
        <pc:sldMkLst>
          <pc:docMk/>
          <pc:sldMk cId="3174046025" sldId="350"/>
        </pc:sldMkLst>
      </pc:sldChg>
      <pc:sldChg chg="del">
        <pc:chgData name="Linhtu75@gmail.com" userId="d5e45f71a37cd62f" providerId="LiveId" clId="{A0B9B50A-D845-45F9-BF19-9BFF9CE25122}" dt="2026-04-11T13:32:31.426" v="25" actId="47"/>
        <pc:sldMkLst>
          <pc:docMk/>
          <pc:sldMk cId="357870715" sldId="351"/>
        </pc:sldMkLst>
      </pc:sldChg>
      <pc:sldChg chg="del">
        <pc:chgData name="Linhtu75@gmail.com" userId="d5e45f71a37cd62f" providerId="LiveId" clId="{A0B9B50A-D845-45F9-BF19-9BFF9CE25122}" dt="2026-04-11T13:32:20.908" v="8" actId="47"/>
        <pc:sldMkLst>
          <pc:docMk/>
          <pc:sldMk cId="3967515511" sldId="352"/>
        </pc:sldMkLst>
      </pc:sldChg>
      <pc:sldMasterChg chg="addSldLayout delSldLayout">
        <pc:chgData name="Linhtu75@gmail.com" userId="d5e45f71a37cd62f" providerId="LiveId" clId="{A0B9B50A-D845-45F9-BF19-9BFF9CE25122}" dt="2026-04-11T13:32:38.167" v="30" actId="47"/>
        <pc:sldMasterMkLst>
          <pc:docMk/>
          <pc:sldMasterMk cId="0" sldId="2147483678"/>
        </pc:sldMasterMkLst>
        <pc:sldLayoutChg chg="add del">
          <pc:chgData name="Linhtu75@gmail.com" userId="d5e45f71a37cd62f" providerId="LiveId" clId="{A0B9B50A-D845-45F9-BF19-9BFF9CE25122}" dt="2026-04-11T13:32:36.053" v="29" actId="47"/>
          <pc:sldLayoutMkLst>
            <pc:docMk/>
            <pc:sldMasterMk cId="0" sldId="2147483678"/>
            <pc:sldLayoutMk cId="0" sldId="2147483657"/>
          </pc:sldLayoutMkLst>
        </pc:sldLayoutChg>
        <pc:sldLayoutChg chg="del">
          <pc:chgData name="Linhtu75@gmail.com" userId="d5e45f71a37cd62f" providerId="LiveId" clId="{A0B9B50A-D845-45F9-BF19-9BFF9CE25122}" dt="2026-04-11T13:32:38.167" v="30" actId="47"/>
          <pc:sldLayoutMkLst>
            <pc:docMk/>
            <pc:sldMasterMk cId="0" sldId="2147483678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3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9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719182" y="449803"/>
            <a:ext cx="7150099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FAF661-6B3C-45FD-F304-F19560434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77" y="2166710"/>
            <a:ext cx="4695045" cy="6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1424" y="118763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nào cho biết cậu bé nghĩ việc mình làm là có ích?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314509" y="2692161"/>
            <a:ext cx="6426944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	“ Cháu cũng biết như vậy, nhưng ít nhất thì cháu cũng cứu được những con sao biển này”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38" y="708642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/>
              <a:t>thank you!</a:t>
            </a:r>
            <a:endParaRPr sz="1150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Here is where your presentation begins</a:t>
            </a:r>
            <a:endParaRPr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1388532" y="209056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 err="1"/>
              <a:t>TIẾT</a:t>
            </a:r>
            <a:r>
              <a:rPr lang="en-GB" sz="8000" dirty="0"/>
              <a:t>  2</a:t>
            </a:r>
            <a:endParaRPr sz="8000" dirty="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1605147" y="320937"/>
            <a:ext cx="3009014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5355771" y="320937"/>
            <a:ext cx="2249716" cy="224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1605147" y="2570653"/>
            <a:ext cx="2278701" cy="227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4595092" y="2746234"/>
            <a:ext cx="301039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90" y="2238914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043603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biển đông người nhưng người đàn ông lại chú ý đến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506253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iển đông người nhưng người đàn ông lại chú ý đến cậu bé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ông thấy cậu bé liên tục cúi xuống nhặt thứ gì đó lên rồi thả xuống biển.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 ông thấy cậu bé đang làm gì? 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908800" cy="185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gần, </a:t>
            </a:r>
            <a:r>
              <a:rPr lang="en-US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thấy cậu bé đang nhặt những con sao biển bị thủy triều đánh dạt lên bờ và thả chúng trở lại với đại dương. 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80736" y="3104563"/>
            <a:ext cx="6860717" cy="15974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làm như vậy 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cậu thấy những con sao biển sắp chết vì thiếu nước, cậu muốn giúp chúng.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3996" y="1336411"/>
            <a:ext cx="471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cậu bé làm như vậy?</a:t>
            </a: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00659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 gì về việc làm của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23082"/>
            <a:ext cx="6506253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nói: </a:t>
            </a:r>
            <a:r>
              <a:rPr lang="vi-VN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hàng ngàn con sao biển như vậy, liệu cháu có thể giúp được tất cả chúng không?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70307"/>
            <a:ext cx="5079770" cy="11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nói suy nghĩ của mình về việc làm của cậu bé?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0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968191"/>
            <a:ext cx="8273509" cy="583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từ ngữ nào dưới đây chỉ hoạt động?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5800" y="175181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cúi xuống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41285" y="278958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 bộ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5799" y="382735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393385" y="1751810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93384" y="277729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93383" y="388096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bé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354879" y="1751188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354879" y="2777293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biển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354879" y="388096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lại</a:t>
            </a: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7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310</Words>
  <Application>Microsoft Office PowerPoint</Application>
  <PresentationFormat>On-screen Show (16:9)</PresentationFormat>
  <Paragraphs>33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Patrick Hand SC</vt:lpstr>
      <vt:lpstr>Cambria</vt:lpstr>
      <vt:lpstr>Patrick Hand</vt:lpstr>
      <vt:lpstr>English Language Grammar Rules by Slidesgo</vt:lpstr>
      <vt:lpstr>Bài 15:  NHỮNG CON SAO BIỂN</vt:lpstr>
      <vt:lpstr>TIẾT  2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Luyện tập theo văn bản đọc</vt:lpstr>
      <vt:lpstr>Luyện tập theo văn bản đọc</vt:lpstr>
      <vt:lpstr>CỦNG CỐ  BÀI HỌC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Linhtu75@gmail.com</cp:lastModifiedBy>
  <cp:revision>43</cp:revision>
  <dcterms:modified xsi:type="dcterms:W3CDTF">2026-04-11T13:32:45Z</dcterms:modified>
</cp:coreProperties>
</file>