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7" r:id="rId2"/>
  </p:sldMasterIdLst>
  <p:notesMasterIdLst>
    <p:notesMasterId r:id="rId11"/>
  </p:notesMasterIdLst>
  <p:sldIdLst>
    <p:sldId id="519" r:id="rId3"/>
    <p:sldId id="263" r:id="rId4"/>
    <p:sldId id="580" r:id="rId5"/>
    <p:sldId id="581" r:id="rId6"/>
    <p:sldId id="285" r:id="rId7"/>
    <p:sldId id="582" r:id="rId8"/>
    <p:sldId id="292" r:id="rId9"/>
    <p:sldId id="6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9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1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004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308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048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046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878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6217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3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5351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7618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64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4229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19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0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00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8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300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6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0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3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1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4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904105" y="986156"/>
            <a:ext cx="2570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145903" y="2248124"/>
            <a:ext cx="626554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</a:t>
            </a:r>
          </a:p>
          <a:p>
            <a:pPr algn="ctr"/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pPr algn="ctr"/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0AF85-D10C-2BCA-5A68-D3215F6E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715" y="5012233"/>
            <a:ext cx="6614733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34211" y="1087120"/>
            <a:ext cx="8514715" cy="1198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 bức tranh miêu tả những thời điểm nào trong ngày?</a:t>
            </a:r>
          </a:p>
        </p:txBody>
      </p:sp>
      <p:sp>
        <p:nvSpPr>
          <p:cNvPr id="18" name="Google Shape;928;p37"/>
          <p:cNvSpPr txBox="1"/>
          <p:nvPr/>
        </p:nvSpPr>
        <p:spPr>
          <a:xfrm>
            <a:off x="1814830" y="1087121"/>
            <a:ext cx="8853170" cy="1351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SzPts val="1100"/>
            </a:pPr>
            <a:r>
              <a:rPr lang="en-GB" sz="4000" dirty="0"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2. </a:t>
            </a:r>
            <a:r>
              <a:rPr lang="en-US" altLang="en-GB" sz="4000" dirty="0"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Quang cảnh con đường trong hai bức tranh có gì khác nhau</a:t>
            </a:r>
            <a:r>
              <a:rPr lang="en-GB" sz="4000" dirty="0"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?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>
            <a:fillRect/>
          </a:stretch>
        </p:blipFill>
        <p:spPr>
          <a:xfrm>
            <a:off x="1574801" y="2637790"/>
            <a:ext cx="4408805" cy="4220210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>
            <a:fillRect/>
          </a:stretch>
        </p:blipFill>
        <p:spPr>
          <a:xfrm>
            <a:off x="6205855" y="2637791"/>
            <a:ext cx="4461510" cy="4220845"/>
          </a:xfrm>
          <a:prstGeom prst="roundRect">
            <a:avLst>
              <a:gd name="adj" fmla="val 12118"/>
            </a:avLst>
          </a:prstGeom>
        </p:spPr>
      </p:pic>
      <p:sp>
        <p:nvSpPr>
          <p:cNvPr id="4" name="Google Shape;928;p37"/>
          <p:cNvSpPr txBox="1"/>
          <p:nvPr/>
        </p:nvSpPr>
        <p:spPr>
          <a:xfrm>
            <a:off x="1574801" y="1177291"/>
            <a:ext cx="9041765" cy="1261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SzPts val="1100"/>
            </a:pPr>
            <a:r>
              <a:rPr lang="en-US" altLang="en-GB" sz="4000" dirty="0"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3</a:t>
            </a:r>
            <a:r>
              <a:rPr lang="en-GB" sz="4000" dirty="0"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. </a:t>
            </a:r>
            <a:r>
              <a:rPr lang="en-US" altLang="en-GB" sz="4000" dirty="0"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Vì sao con đường trong bức tranh thứ hai lại trở nên sạch sẽ như vậy</a:t>
            </a:r>
            <a:r>
              <a:rPr lang="en-GB" sz="4000" dirty="0"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?</a:t>
            </a:r>
          </a:p>
        </p:txBody>
      </p:sp>
      <p:pic>
        <p:nvPicPr>
          <p:cNvPr id="6" name="Content Placeholder 5" descr="trao đổi_preview_rev_1 (1)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80661" y="-276225"/>
            <a:ext cx="1922145" cy="169799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F1D3A1F-9B7E-85B5-88F4-CB3272C4D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bldLvl="0" animBg="1"/>
      <p:bldP spid="18" grpId="1" bldLvl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64539" y="564354"/>
            <a:ext cx="9978758" cy="5267325"/>
            <a:chOff x="1032" y="2341"/>
            <a:chExt cx="16900" cy="8295"/>
          </a:xfrm>
        </p:grpSpPr>
        <p:sp>
          <p:nvSpPr>
            <p:cNvPr id="2" name="Text Box 1"/>
            <p:cNvSpPr txBox="1"/>
            <p:nvPr/>
          </p:nvSpPr>
          <p:spPr>
            <a:xfrm>
              <a:off x="1032" y="2398"/>
              <a:ext cx="5810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599" y="2341"/>
              <a:ext cx="5810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970" y="2349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800" dirty="0"/>
                <a:t>)</a:t>
              </a:r>
            </a:p>
          </p:txBody>
        </p:sp>
      </p:grpSp>
      <p:pic>
        <p:nvPicPr>
          <p:cNvPr id="5" name="Content Placeholder 4" descr="AA11_preview_rev_1 (1)"/>
          <p:cNvPicPr>
            <a:picLocks noGrp="1" noChangeAspect="1"/>
          </p:cNvPicPr>
          <p:nvPr>
            <p:ph idx="1"/>
          </p:nvPr>
        </p:nvPicPr>
        <p:blipFill>
          <a:blip r:embed="rId4"/>
          <a:srcRect l="3370" t="15503" b="12106"/>
          <a:stretch>
            <a:fillRect/>
          </a:stretch>
        </p:blipFill>
        <p:spPr>
          <a:xfrm>
            <a:off x="-108342" y="5133259"/>
            <a:ext cx="3535123" cy="1865036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580217" y="16085"/>
            <a:ext cx="2721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10" name="Plaque 9"/>
          <p:cNvSpPr/>
          <p:nvPr/>
        </p:nvSpPr>
        <p:spPr>
          <a:xfrm>
            <a:off x="6111240" y="5992495"/>
            <a:ext cx="2396490" cy="698500"/>
          </a:xfrm>
          <a:prstGeom prst="plaqu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mẫu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 l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3069592" y="1072940"/>
            <a:ext cx="1346835" cy="5142865"/>
          </a:xfrm>
          <a:prstGeom prst="arc">
            <a:avLst>
              <a:gd name="adj1" fmla="val 16664397"/>
              <a:gd name="adj2" fmla="val 496290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Diamond 2"/>
          <p:cNvSpPr/>
          <p:nvPr/>
        </p:nvSpPr>
        <p:spPr>
          <a:xfrm rot="20760000">
            <a:off x="3526156" y="1112098"/>
            <a:ext cx="1170305" cy="1061085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3840905" y="2414693"/>
            <a:ext cx="965835" cy="911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Diamond 4"/>
          <p:cNvSpPr/>
          <p:nvPr/>
        </p:nvSpPr>
        <p:spPr>
          <a:xfrm>
            <a:off x="3743114" y="3685541"/>
            <a:ext cx="1162051" cy="1047751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707978" y="5090584"/>
            <a:ext cx="965835" cy="911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691120" y="465668"/>
            <a:ext cx="2555240" cy="2353733"/>
          </a:xfrm>
          <a:prstGeom prst="cloudCallout">
            <a:avLst>
              <a:gd name="adj1" fmla="val 11456"/>
              <a:gd name="adj2" fmla="val 8161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265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939878" y="1246928"/>
            <a:ext cx="2226945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940300" y="2528993"/>
            <a:ext cx="3025140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vi-VN" altLang="en-US" sz="4400" u="sng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940089" y="3810424"/>
            <a:ext cx="2840991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940512" y="5204672"/>
            <a:ext cx="3025140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2000" t="-2000" r="-2000" b="-2000"/>
          </a:stretch>
        </a:blip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3864610" y="972185"/>
            <a:ext cx="446278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8" name="Google Shape;386;p32"/>
          <p:cNvSpPr txBox="1"/>
          <p:nvPr/>
        </p:nvSpPr>
        <p:spPr>
          <a:xfrm>
            <a:off x="3158490" y="421640"/>
            <a:ext cx="7070090" cy="66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0" indent="0"/>
            <a:r>
              <a:rPr lang="vi-VN" alt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NGẮT NGHỈ CÂU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482590" y="443321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82590" y="547544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9813" y="44331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238445" y="44454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527165" y="48645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942653" y="607593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831285" y="60755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26853" y="38362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 flipH="1">
            <a:off x="6749103" y="10899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830893" y="167792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370518" y="222402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637343" y="264312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939093" y="321970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03654" y="641349"/>
            <a:ext cx="9783316" cy="5262245"/>
            <a:chOff x="1110" y="2331"/>
            <a:chExt cx="16569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110" y="2341"/>
              <a:ext cx="5766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599" y="2341"/>
              <a:ext cx="5766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717" y="2331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800" dirty="0"/>
                <a:t>)</a:t>
              </a:r>
            </a:p>
          </p:txBody>
        </p:sp>
      </p:grpSp>
      <p:pic>
        <p:nvPicPr>
          <p:cNvPr id="5" name="Content Placeholder 4" descr="AA11_preview_rev_1 (1)"/>
          <p:cNvPicPr>
            <a:picLocks noGrp="1" noChangeAspect="1"/>
          </p:cNvPicPr>
          <p:nvPr>
            <p:ph idx="1"/>
          </p:nvPr>
        </p:nvPicPr>
        <p:blipFill>
          <a:blip r:embed="rId4"/>
          <a:srcRect l="3370" t="15503" b="12106"/>
          <a:stretch>
            <a:fillRect/>
          </a:stretch>
        </p:blipFill>
        <p:spPr>
          <a:xfrm>
            <a:off x="-112713" y="5268178"/>
            <a:ext cx="3618723" cy="1705231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636135" y="26036"/>
            <a:ext cx="2721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10" name="Plaque 9"/>
          <p:cNvSpPr/>
          <p:nvPr/>
        </p:nvSpPr>
        <p:spPr>
          <a:xfrm>
            <a:off x="5654675" y="6054090"/>
            <a:ext cx="4057650" cy="698500"/>
          </a:xfrm>
          <a:prstGeom prst="plaqu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 khổ thơ</a:t>
            </a:r>
          </a:p>
        </p:txBody>
      </p:sp>
      <p:sp>
        <p:nvSpPr>
          <p:cNvPr id="4" name="Oval 3"/>
          <p:cNvSpPr/>
          <p:nvPr/>
        </p:nvSpPr>
        <p:spPr>
          <a:xfrm>
            <a:off x="1464379" y="647699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80255" y="609600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335421" y="612710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r="-2000" b="-2000"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388871" y="979806"/>
            <a:ext cx="7456805" cy="1174115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tiếng động nối tiếp nhau trong cảnh yên tĩnh.</a:t>
            </a:r>
          </a:p>
        </p:txBody>
      </p:sp>
      <p:sp>
        <p:nvSpPr>
          <p:cNvPr id="8" name="Flowchart: Stored Data 7"/>
          <p:cNvSpPr/>
          <p:nvPr/>
        </p:nvSpPr>
        <p:spPr>
          <a:xfrm>
            <a:off x="1678940" y="979806"/>
            <a:ext cx="1818640" cy="1174115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 xác: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2231391" y="979806"/>
            <a:ext cx="7614285" cy="1174115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người làm các công việc vệ sinh, phục vụ,...</a:t>
            </a:r>
          </a:p>
        </p:txBody>
      </p:sp>
      <p:sp>
        <p:nvSpPr>
          <p:cNvPr id="9" name="Flowchart: Stored Data 8"/>
          <p:cNvSpPr/>
          <p:nvPr/>
        </p:nvSpPr>
        <p:spPr>
          <a:xfrm>
            <a:off x="1678306" y="979806"/>
            <a:ext cx="1819275" cy="1174115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công:</a:t>
            </a:r>
          </a:p>
        </p:txBody>
      </p:sp>
      <p:sp>
        <p:nvSpPr>
          <p:cNvPr id="11" name="Plaque 10"/>
          <p:cNvSpPr/>
          <p:nvPr/>
        </p:nvSpPr>
        <p:spPr>
          <a:xfrm>
            <a:off x="3962401" y="99696"/>
            <a:ext cx="4152265" cy="715645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12" name="Picture 1028" descr="ANH DA CHINH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0" y="2317750"/>
            <a:ext cx="6172200" cy="3962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59050" y="894081"/>
            <a:ext cx="9997652" cy="5262245"/>
            <a:chOff x="1218" y="2239"/>
            <a:chExt cx="16932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218" y="2341"/>
              <a:ext cx="5968" cy="7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vi-VN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862" y="2319"/>
              <a:ext cx="5968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3188" y="2239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600" dirty="0"/>
                <a:t>)</a:t>
              </a:r>
            </a:p>
          </p:txBody>
        </p:sp>
      </p:grpSp>
      <p:pic>
        <p:nvPicPr>
          <p:cNvPr id="5" name="Content Placeholder 4" descr="AA11_preview_rev_1 (1)"/>
          <p:cNvPicPr>
            <a:picLocks noGrp="1" noChangeAspect="1"/>
          </p:cNvPicPr>
          <p:nvPr>
            <p:ph idx="1"/>
          </p:nvPr>
        </p:nvPicPr>
        <p:blipFill>
          <a:blip r:embed="rId4"/>
          <a:srcRect l="3370" t="15503" b="12106"/>
          <a:stretch>
            <a:fillRect/>
          </a:stretch>
        </p:blipFill>
        <p:spPr>
          <a:xfrm>
            <a:off x="1524001" y="4866640"/>
            <a:ext cx="4225925" cy="199136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636135" y="26036"/>
            <a:ext cx="2721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10" name="Plaque 9"/>
          <p:cNvSpPr/>
          <p:nvPr/>
        </p:nvSpPr>
        <p:spPr>
          <a:xfrm>
            <a:off x="5654676" y="6054090"/>
            <a:ext cx="2898775" cy="698500"/>
          </a:xfrm>
          <a:prstGeom prst="plaqu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</a:p>
        </p:txBody>
      </p:sp>
      <p:sp>
        <p:nvSpPr>
          <p:cNvPr id="4" name="Oval 3"/>
          <p:cNvSpPr/>
          <p:nvPr/>
        </p:nvSpPr>
        <p:spPr>
          <a:xfrm>
            <a:off x="1158875" y="746126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80255" y="609600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103306" y="631827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579</Words>
  <Application>Microsoft Office PowerPoint</Application>
  <PresentationFormat>Widescreen</PresentationFormat>
  <Paragraphs>153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Calibri</vt:lpstr>
      <vt:lpstr>Calibri Light</vt:lpstr>
      <vt:lpstr>Montserrat</vt:lpstr>
      <vt:lpstr>Times New Roman</vt:lpstr>
      <vt:lpstr>6_Office Theme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114</cp:revision>
  <dcterms:created xsi:type="dcterms:W3CDTF">2021-06-19T10:18:00Z</dcterms:created>
  <dcterms:modified xsi:type="dcterms:W3CDTF">2026-04-09T14:34:52Z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1033-11.2.0.11029</vt:lpwstr>
  </property>
  <property fmtid="{D5CDD505-2E9C-101B-9397-08002B2CF9AE}" pid="3" name="ICV">
    <vt:lpwstr>36B13B9D02344D37A2C4617069314CF2</vt:lpwstr>
  </property>
</Properties>
</file>