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697" r:id="rId2"/>
  </p:sldMasterIdLst>
  <p:notesMasterIdLst>
    <p:notesMasterId r:id="rId8"/>
  </p:notesMasterIdLst>
  <p:sldIdLst>
    <p:sldId id="519" r:id="rId3"/>
    <p:sldId id="620" r:id="rId4"/>
    <p:sldId id="483" r:id="rId5"/>
    <p:sldId id="628" r:id="rId6"/>
    <p:sldId id="6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9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1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004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308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048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046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878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6217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3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5351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7618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645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4229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300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05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33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1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0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4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4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9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3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904105" y="986156"/>
            <a:ext cx="2570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963227" y="1934360"/>
            <a:ext cx="62655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</a:t>
            </a:r>
          </a:p>
          <a:p>
            <a:pPr algn="ctr"/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C049A-AE30-05B4-8BAF-7D9D48BE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868" y="4756277"/>
            <a:ext cx="6614733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2443274" y="3429000"/>
            <a:ext cx="69517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vi-VN" altLang="en-US" sz="4400" b="1" dirty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NĀ và n</a:t>
            </a:r>
            <a:r>
              <a:rPr lang="el-GR" altLang="en-US" sz="4400" b="1" dirty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Ή;</a:t>
            </a:r>
            <a:r>
              <a:rPr lang="vi-VN" altLang="en-US" sz="4400" b="1" dirty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vi-VN" altLang="en-US" sz="6600" b="1" dirty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Hạt giống nhỏ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40423" y="201837"/>
            <a:ext cx="5271248" cy="2757637"/>
            <a:chOff x="1417547" y="1264224"/>
            <a:chExt cx="4405927" cy="331827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4" name="TextBox 22"/>
            <p:cNvSpPr txBox="1"/>
            <p:nvPr/>
          </p:nvSpPr>
          <p:spPr>
            <a:xfrm>
              <a:off x="2384785" y="2468940"/>
              <a:ext cx="3041009" cy="1305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652906" y="0"/>
            <a:ext cx="8900795" cy="1198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Dựa vào tranh và câu hỏi gợi ý, đoán nội dung của từng tranh.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52270" y="1285240"/>
            <a:ext cx="8901430" cy="5444490"/>
            <a:chOff x="202" y="1887"/>
            <a:chExt cx="14018" cy="8711"/>
          </a:xfrm>
        </p:grpSpPr>
        <p:pic>
          <p:nvPicPr>
            <p:cNvPr id="2" name="Picture 1" descr="Hạt giống nhỏ-KC"/>
            <p:cNvPicPr>
              <a:picLocks noChangeAspect="1"/>
            </p:cNvPicPr>
            <p:nvPr/>
          </p:nvPicPr>
          <p:blipFill>
            <a:blip r:embed="rId4"/>
            <a:srcRect l="1097" r="51656" b="1201"/>
            <a:stretch>
              <a:fillRect/>
            </a:stretch>
          </p:blipFill>
          <p:spPr>
            <a:xfrm>
              <a:off x="202" y="1888"/>
              <a:ext cx="7186" cy="8710"/>
            </a:xfrm>
            <a:prstGeom prst="rect">
              <a:avLst/>
            </a:prstGeom>
          </p:spPr>
        </p:pic>
        <p:pic>
          <p:nvPicPr>
            <p:cNvPr id="7" name="Picture 6" descr="Hạt giống nhỏ-KC"/>
            <p:cNvPicPr>
              <a:picLocks noChangeAspect="1"/>
            </p:cNvPicPr>
            <p:nvPr/>
          </p:nvPicPr>
          <p:blipFill>
            <a:blip r:embed="rId4"/>
            <a:srcRect l="53508" r="2347" b="1201"/>
            <a:stretch>
              <a:fillRect/>
            </a:stretch>
          </p:blipFill>
          <p:spPr>
            <a:xfrm>
              <a:off x="7388" y="1887"/>
              <a:ext cx="6832" cy="87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ng-clipart-child-cartoon-illustration-card-child-children-cute-border-six-children-on-white-pad-illustration-border-frame_preview_rev_1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490" y="266700"/>
            <a:ext cx="8909050" cy="490093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061336" y="2604771"/>
            <a:ext cx="663638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Cùng người thân nói về ích lợi của cây cối đối với cuộc sống con người.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4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597276" y="1402081"/>
            <a:ext cx="53346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v"/>
            </a:pPr>
            <a:r>
              <a:rPr lang="vi-VN" alt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vi-VN" alt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11525" y="4465956"/>
            <a:ext cx="4996180" cy="514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licy Bulletin Board Thesis by Slides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119</Words>
  <Application>Microsoft Office PowerPoint</Application>
  <PresentationFormat>Widescreen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Microsoft YaHei</vt:lpstr>
      <vt:lpstr>Arial</vt:lpstr>
      <vt:lpstr>Calibri</vt:lpstr>
      <vt:lpstr>Calibri Light</vt:lpstr>
      <vt:lpstr>HP001 4 hàng</vt:lpstr>
      <vt:lpstr>Montserrat</vt:lpstr>
      <vt:lpstr>Times New Roman</vt:lpstr>
      <vt:lpstr>Wingdings</vt:lpstr>
      <vt:lpstr>6_Office Theme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116</cp:revision>
  <dcterms:created xsi:type="dcterms:W3CDTF">2021-06-19T10:18:00Z</dcterms:created>
  <dcterms:modified xsi:type="dcterms:W3CDTF">2026-04-11T13:22:29Z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1033-11.2.0.11029</vt:lpwstr>
  </property>
  <property fmtid="{D5CDD505-2E9C-101B-9397-08002B2CF9AE}" pid="3" name="ICV">
    <vt:lpwstr>36B13B9D02344D37A2C4617069314CF2</vt:lpwstr>
  </property>
</Properties>
</file>