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322" r:id="rId2"/>
    <p:sldId id="363" r:id="rId3"/>
    <p:sldId id="320" r:id="rId4"/>
    <p:sldId id="353" r:id="rId5"/>
    <p:sldId id="355" r:id="rId6"/>
    <p:sldId id="365" r:id="rId7"/>
    <p:sldId id="356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3506" autoAdjust="0"/>
  </p:normalViewPr>
  <p:slideViewPr>
    <p:cSldViewPr snapToGrid="0">
      <p:cViewPr varScale="1">
        <p:scale>
          <a:sx n="140" d="100"/>
          <a:sy n="140" d="100"/>
        </p:scale>
        <p:origin x="20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4674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1226036" y="1240788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59ECE00-5D71-0D0F-1041-464FF931A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76" y="4477947"/>
            <a:ext cx="5693746" cy="659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334421" y="1344014"/>
            <a:ext cx="5104480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ngày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mọi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5E19-BD77-4375-9335-5060DAE6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379" y="2223000"/>
            <a:ext cx="5947522" cy="261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839A-EF33-48AB-9BD5-AB4770BC8358}"/>
              </a:ext>
            </a:extLst>
          </p:cNvPr>
          <p:cNvCxnSpPr/>
          <p:nvPr/>
        </p:nvCxnSpPr>
        <p:spPr>
          <a:xfrm>
            <a:off x="1411111" y="2291644"/>
            <a:ext cx="6205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A2D99-34FC-49D2-BAC2-52A71652492B}"/>
              </a:ext>
            </a:extLst>
          </p:cNvPr>
          <p:cNvCxnSpPr>
            <a:cxnSpLocks/>
          </p:cNvCxnSpPr>
          <p:nvPr/>
        </p:nvCxnSpPr>
        <p:spPr>
          <a:xfrm>
            <a:off x="2286000" y="2308577"/>
            <a:ext cx="829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152A0D-D5D7-4A3D-8B69-84784E39EE74}"/>
              </a:ext>
            </a:extLst>
          </p:cNvPr>
          <p:cNvCxnSpPr>
            <a:cxnSpLocks/>
          </p:cNvCxnSpPr>
          <p:nvPr/>
        </p:nvCxnSpPr>
        <p:spPr>
          <a:xfrm>
            <a:off x="597526" y="3584222"/>
            <a:ext cx="1084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vẫy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cúi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vi-VN" sz="1800" dirty="0">
                <a:latin typeface="UTM Avo" panose="02040603050506020204" pitchFamily="18" charset="0"/>
              </a:rPr>
              <a:t>.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2087186" y="200401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6260732" y="2035770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5049647" y="203576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2296941" y="2500916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6341FB-BE75-4D8E-ABF6-3642AE8D38D9}"/>
              </a:ext>
            </a:extLst>
          </p:cNvPr>
          <p:cNvCxnSpPr/>
          <p:nvPr/>
        </p:nvCxnSpPr>
        <p:spPr>
          <a:xfrm flipH="1">
            <a:off x="1143404" y="247483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1" y="1136332"/>
            <a:ext cx="30477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1" y="1767622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3" y="4325504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460224" y="143519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Niu</a:t>
            </a:r>
            <a:r>
              <a:rPr lang="en-US" sz="1800" dirty="0">
                <a:latin typeface="UTM Avo" panose="02040603050506020204" pitchFamily="18" charset="0"/>
              </a:rPr>
              <a:t> Di-</a:t>
            </a:r>
            <a:r>
              <a:rPr lang="en-US" sz="1800" dirty="0" err="1">
                <a:latin typeface="UTM Avo" panose="02040603050506020204" pitchFamily="18" charset="0"/>
              </a:rPr>
              <a:t>lân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443723" y="2146156"/>
            <a:ext cx="124029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Ấn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534104" y="228358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A562F3-3A79-456F-AA3D-ECDE3D1B9B6E}"/>
              </a:ext>
            </a:extLst>
          </p:cNvPr>
          <p:cNvSpPr/>
          <p:nvPr/>
        </p:nvSpPr>
        <p:spPr>
          <a:xfrm>
            <a:off x="430620" y="2794685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Mỹ</a:t>
            </a:r>
            <a:endParaRPr lang="vi-VN" sz="1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412109-FAD5-47DF-8CE7-07BEFCFF584E}"/>
              </a:ext>
            </a:extLst>
          </p:cNvPr>
          <p:cNvSpPr/>
          <p:nvPr/>
        </p:nvSpPr>
        <p:spPr>
          <a:xfrm>
            <a:off x="521001" y="293211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1876094" y="144128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1545530" y="2149201"/>
            <a:ext cx="39063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A5D86-98CB-4185-96C8-359E5555254C}"/>
              </a:ext>
            </a:extLst>
          </p:cNvPr>
          <p:cNvSpPr txBox="1"/>
          <p:nvPr/>
        </p:nvSpPr>
        <p:spPr>
          <a:xfrm>
            <a:off x="1133144" y="2797730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8856A8-36BC-44C0-B276-151B042B7F87}"/>
              </a:ext>
            </a:extLst>
          </p:cNvPr>
          <p:cNvSpPr/>
          <p:nvPr/>
        </p:nvSpPr>
        <p:spPr>
          <a:xfrm>
            <a:off x="457797" y="3461987"/>
            <a:ext cx="193371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Dim-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-</a:t>
            </a:r>
            <a:r>
              <a:rPr lang="en-US" sz="1800" dirty="0" err="1">
                <a:latin typeface="UTM Avo" panose="02040603050506020204" pitchFamily="18" charset="0"/>
              </a:rPr>
              <a:t>bu</a:t>
            </a:r>
            <a:r>
              <a:rPr lang="en-US" sz="1800" dirty="0">
                <a:latin typeface="UTM Avo" panose="02040603050506020204" pitchFamily="18" charset="0"/>
              </a:rPr>
              <a:t>-ê</a:t>
            </a:r>
            <a:endParaRPr lang="vi-VN" sz="1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A4B87A-DF29-427D-89A3-0BF47493BD6B}"/>
              </a:ext>
            </a:extLst>
          </p:cNvPr>
          <p:cNvSpPr/>
          <p:nvPr/>
        </p:nvSpPr>
        <p:spPr>
          <a:xfrm>
            <a:off x="534104" y="3645488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64B752-1E81-4859-A854-E238BD6B2F96}"/>
              </a:ext>
            </a:extLst>
          </p:cNvPr>
          <p:cNvSpPr txBox="1"/>
          <p:nvPr/>
        </p:nvSpPr>
        <p:spPr>
          <a:xfrm>
            <a:off x="2286000" y="3468078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Phi.</a:t>
            </a:r>
          </a:p>
        </p:txBody>
      </p:sp>
      <p:pic>
        <p:nvPicPr>
          <p:cNvPr id="1026" name="Picture 2" descr="Hình ảnh Quả địa Cầu Bằng Tay Hoạt Hình, Môn Địa Lý, Hành Tinh, Trái Bóng  Vector và PNG với nền trong suốt để tải xuống miễn phí">
            <a:extLst>
              <a:ext uri="{FF2B5EF4-FFF2-40B4-BE49-F238E27FC236}">
                <a16:creationId xmlns:a16="http://schemas.microsoft.com/office/drawing/2014/main" id="{4A8C119E-47D1-431C-814B-E5AD22A44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5678" r="13381" b="5433"/>
          <a:stretch/>
        </p:blipFill>
        <p:spPr bwMode="auto">
          <a:xfrm>
            <a:off x="4696833" y="1766031"/>
            <a:ext cx="1700943" cy="20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  <p:bldP spid="16" grpId="0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410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Kalam</vt:lpstr>
      <vt:lpstr>UTM Cookies</vt:lpstr>
      <vt:lpstr>Montserrat</vt:lpstr>
      <vt:lpstr>Times New Roman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Linhtu75@gmail.com</cp:lastModifiedBy>
  <cp:revision>129</cp:revision>
  <dcterms:modified xsi:type="dcterms:W3CDTF">2026-04-11T14:13:55Z</dcterms:modified>
</cp:coreProperties>
</file>