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22" r:id="rId2"/>
    <p:sldId id="363" r:id="rId3"/>
    <p:sldId id="327" r:id="rId4"/>
    <p:sldId id="358" r:id="rId5"/>
    <p:sldId id="366" r:id="rId6"/>
    <p:sldId id="330" r:id="rId7"/>
  </p:sldIdLst>
  <p:sldSz cx="6858000" cy="5143500"/>
  <p:notesSz cx="6858000" cy="9144000"/>
  <p:embeddedFontLst>
    <p:embeddedFont>
      <p:font typeface="Kalam" panose="020B0604020202020204" charset="0"/>
      <p:regular r:id="rId9"/>
      <p:bold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9" autoAdjust="0"/>
    <p:restoredTop sz="93506" autoAdjust="0"/>
  </p:normalViewPr>
  <p:slideViewPr>
    <p:cSldViewPr snapToGrid="0">
      <p:cViewPr varScale="1">
        <p:scale>
          <a:sx n="140" d="100"/>
          <a:sy n="140" d="100"/>
        </p:scale>
        <p:origin x="20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4674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03A129-F003-43D4-8209-4BB2754E6F55}"/>
              </a:ext>
            </a:extLst>
          </p:cNvPr>
          <p:cNvGrpSpPr/>
          <p:nvPr/>
        </p:nvGrpSpPr>
        <p:grpSpPr>
          <a:xfrm>
            <a:off x="1226036" y="1240788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59ECE00-5D71-0D0F-1041-464FF931A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76" y="4477947"/>
            <a:ext cx="5693746" cy="659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989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809775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phổ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369087" y="3238115"/>
            <a:ext cx="6119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bắt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		b. </a:t>
            </a:r>
            <a:r>
              <a:rPr lang="en-US" sz="1500" dirty="0" err="1">
                <a:latin typeface="UTM Avo" panose="02040603050506020204" pitchFamily="18" charset="0"/>
              </a:rPr>
              <a:t>chạm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mũi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trán</a:t>
            </a:r>
            <a:r>
              <a:rPr lang="en-US" sz="1500" dirty="0">
                <a:latin typeface="UTM Avo" panose="02040603050506020204" pitchFamily="18" charset="0"/>
              </a:rPr>
              <a:t>	         c.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502FC9-C13C-49FA-9B49-F47DD1FB7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369087" y="2480601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bắt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vẫy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cúi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E05915-0038-4E31-85DB-2A0F7E5AFD03}"/>
              </a:ext>
            </a:extLst>
          </p:cNvPr>
          <p:cNvSpPr/>
          <p:nvPr/>
        </p:nvSpPr>
        <p:spPr>
          <a:xfrm>
            <a:off x="4447360" y="3887269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455481" y="47165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biệt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6B7322-B1E5-4A3C-AF6F-B9E0474C5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41181" y="3058847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59E7B-1BD9-440C-B748-75A3BC9BBDE4}"/>
              </a:ext>
            </a:extLst>
          </p:cNvPr>
          <p:cNvSpPr txBox="1"/>
          <p:nvPr/>
        </p:nvSpPr>
        <p:spPr>
          <a:xfrm>
            <a:off x="820142" y="3110584"/>
            <a:ext cx="5513983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còn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khác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DFDEAB1-DBE7-41A3-9DF1-2EFF6F6EE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39616"/>
              </p:ext>
            </p:extLst>
          </p:nvPr>
        </p:nvGraphicFramePr>
        <p:xfrm>
          <a:off x="341181" y="1201213"/>
          <a:ext cx="26020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044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Ma-ô-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ri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Niu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lân</a:t>
                      </a:r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Ấn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Nhiều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Mỹ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Dim-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-ê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567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745C81E-29E8-416E-BE91-2D204DA41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493304"/>
              </p:ext>
            </p:extLst>
          </p:nvPr>
        </p:nvGraphicFramePr>
        <p:xfrm>
          <a:off x="3267075" y="1201213"/>
          <a:ext cx="3276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599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chắp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hai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cúi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đầu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chạm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mũi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trán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vỗ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đấm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vào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nắm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nhau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56787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098363-9FF4-4F78-B8E0-C033C25EDB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943225" y="1762125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6F5639-1A54-44FA-AFB5-343E283090C6}"/>
              </a:ext>
            </a:extLst>
          </p:cNvPr>
          <p:cNvCxnSpPr>
            <a:cxnSpLocks/>
          </p:cNvCxnSpPr>
          <p:nvPr/>
        </p:nvCxnSpPr>
        <p:spPr>
          <a:xfrm flipV="1">
            <a:off x="2943225" y="1762125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32B4B0-7C49-464C-B957-9B8173289F0B}"/>
              </a:ext>
            </a:extLst>
          </p:cNvPr>
          <p:cNvCxnSpPr>
            <a:cxnSpLocks/>
          </p:cNvCxnSpPr>
          <p:nvPr/>
        </p:nvCxnSpPr>
        <p:spPr>
          <a:xfrm>
            <a:off x="2943225" y="2523681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A4D04E-04F3-4EA8-BBDF-5B7EAFE83830}"/>
              </a:ext>
            </a:extLst>
          </p:cNvPr>
          <p:cNvCxnSpPr>
            <a:cxnSpLocks/>
          </p:cNvCxnSpPr>
          <p:nvPr/>
        </p:nvCxnSpPr>
        <p:spPr>
          <a:xfrm flipV="1">
            <a:off x="2943225" y="2525776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A1AB432-A2C3-49D7-B7D4-F94C480A7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9054" y="3567667"/>
            <a:ext cx="2052639" cy="1276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841221" y="366359"/>
            <a:ext cx="24267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57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366889" y="249431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F3651-CAA0-4A17-9F3F-2FB7B70976FB}"/>
              </a:ext>
            </a:extLst>
          </p:cNvPr>
          <p:cNvSpPr txBox="1"/>
          <p:nvPr/>
        </p:nvSpPr>
        <p:spPr>
          <a:xfrm>
            <a:off x="461949" y="3281151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M: </a:t>
            </a:r>
            <a:r>
              <a:rPr lang="en-US" sz="1500" dirty="0">
                <a:latin typeface="UTM Avo" panose="02040603050506020204" pitchFamily="18" charset="0"/>
              </a:rPr>
              <a:t>-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>
                <a:latin typeface="UTM Avo" panose="02040603050506020204" pitchFamily="18" charset="0"/>
              </a:rPr>
              <a:t>-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ngực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cúi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đầu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nhẹ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28F582-C44E-4001-A955-0E1961606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5EB648-97E3-44F5-B6D1-D4DF34E547BC}"/>
              </a:ext>
            </a:extLst>
          </p:cNvPr>
          <p:cNvSpPr txBox="1"/>
          <p:nvPr/>
        </p:nvSpPr>
        <p:spPr>
          <a:xfrm>
            <a:off x="552532" y="208418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uiExpand="1" build="p"/>
      <p:bldP spid="13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384</Words>
  <Application>Microsoft Office PowerPoint</Application>
  <PresentationFormat>Custom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UTM Avo</vt:lpstr>
      <vt:lpstr>Kalam</vt:lpstr>
      <vt:lpstr>UTM Cookies</vt:lpstr>
      <vt:lpstr>Montserrat</vt:lpstr>
      <vt:lpstr>Times New Roman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Linhtu75@gmail.com</cp:lastModifiedBy>
  <cp:revision>128</cp:revision>
  <dcterms:modified xsi:type="dcterms:W3CDTF">2026-04-11T14:14:39Z</dcterms:modified>
</cp:coreProperties>
</file>