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8"/>
  </p:notesMasterIdLst>
  <p:sldIdLst>
    <p:sldId id="322" r:id="rId2"/>
    <p:sldId id="363" r:id="rId3"/>
    <p:sldId id="352" r:id="rId4"/>
    <p:sldId id="360" r:id="rId5"/>
    <p:sldId id="346" r:id="rId6"/>
    <p:sldId id="347" r:id="rId7"/>
  </p:sldIdLst>
  <p:sldSz cx="6858000" cy="5143500"/>
  <p:notesSz cx="6858000" cy="9144000"/>
  <p:embeddedFontLst>
    <p:embeddedFont>
      <p:font typeface="HP001" panose="020B0604020202020204" charset="0"/>
      <p:regular r:id="rId9"/>
      <p:bold r:id="rId10"/>
    </p:embeddedFont>
    <p:embeddedFont>
      <p:font typeface="HP001 4 hàng" panose="020B0603050302020204" pitchFamily="34" charset="0"/>
      <p:regular r:id="rId11"/>
      <p:bold r:id="rId12"/>
    </p:embeddedFont>
    <p:embeddedFont>
      <p:font typeface="Kalam" panose="020B0604020202020204" charset="0"/>
      <p:regular r:id="rId13"/>
      <p:bold r:id="rId14"/>
    </p:embeddedFont>
    <p:embeddedFont>
      <p:font typeface="Montserrat" panose="00000500000000000000" pitchFamily="2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79" autoAdjust="0"/>
    <p:restoredTop sz="93506" autoAdjust="0"/>
  </p:normalViewPr>
  <p:slideViewPr>
    <p:cSldViewPr snapToGrid="0">
      <p:cViewPr varScale="1">
        <p:scale>
          <a:sx n="140" d="100"/>
          <a:sy n="140" d="100"/>
        </p:scale>
        <p:origin x="20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646747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ACCE60-7EFD-41A3-AF84-6A418BAD7F89}"/>
              </a:ext>
            </a:extLst>
          </p:cNvPr>
          <p:cNvSpPr/>
          <p:nvPr userDrawn="1"/>
        </p:nvSpPr>
        <p:spPr>
          <a:xfrm>
            <a:off x="4710102" y="4875876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video" Target="NULL" TargetMode="External"/><Relationship Id="rId1" Type="http://schemas.openxmlformats.org/officeDocument/2006/relationships/tags" Target="../tags/tag5.xml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microsoft.com/office/2007/relationships/hdphoto" Target="../media/hdphoto3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7B1EB76-4C67-470B-B559-9F9E687BCB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1953466" y="483987"/>
            <a:ext cx="4535053" cy="4344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FC6451E-2FDB-4729-9E66-BC161BBF9E91}"/>
              </a:ext>
            </a:extLst>
          </p:cNvPr>
          <p:cNvSpPr txBox="1"/>
          <p:nvPr/>
        </p:nvSpPr>
        <p:spPr>
          <a:xfrm>
            <a:off x="529084" y="1658678"/>
            <a:ext cx="16020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UTM Cookies" panose="02040603050506020204" pitchFamily="18" charset="0"/>
              </a:rPr>
              <a:t>GIAO TIẾP VÀ KẾT NỐI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3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251720" y="647283"/>
            <a:ext cx="1645545" cy="622606"/>
            <a:chOff x="337445" y="617893"/>
            <a:chExt cx="1645545" cy="622606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24946"/>
              <a:ext cx="161364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17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B5B728C-6E08-431C-95CB-497657ACF5B5}"/>
              </a:ext>
            </a:extLst>
          </p:cNvPr>
          <p:cNvSpPr txBox="1"/>
          <p:nvPr/>
        </p:nvSpPr>
        <p:spPr>
          <a:xfrm>
            <a:off x="1678643" y="511199"/>
            <a:ext cx="56937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CÁCH CHÀO ĐỘC ĐÁO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903A129-F003-43D4-8209-4BB2754E6F55}"/>
              </a:ext>
            </a:extLst>
          </p:cNvPr>
          <p:cNvGrpSpPr/>
          <p:nvPr/>
        </p:nvGrpSpPr>
        <p:grpSpPr>
          <a:xfrm>
            <a:off x="1226036" y="1240788"/>
            <a:ext cx="4405927" cy="3318271"/>
            <a:chOff x="1417547" y="1264224"/>
            <a:chExt cx="4405927" cy="33182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0276344A-AED1-42D7-A745-C7869F02BA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24BD383-A7FC-43CE-944D-F7E053F67DC2}"/>
                </a:ext>
              </a:extLst>
            </p:cNvPr>
            <p:cNvSpPr txBox="1"/>
            <p:nvPr/>
          </p:nvSpPr>
          <p:spPr>
            <a:xfrm>
              <a:off x="2242872" y="2470922"/>
              <a:ext cx="3041009" cy="67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en-GB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D59ECE00-5D71-0D0F-1041-464FF931AC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09" y="4483511"/>
            <a:ext cx="5693746" cy="6599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EAB0FD-5574-FFC3-36BA-2F77E1D7EC33}"/>
              </a:ext>
            </a:extLst>
          </p:cNvPr>
          <p:cNvSpPr txBox="1"/>
          <p:nvPr/>
        </p:nvSpPr>
        <p:spPr>
          <a:xfrm>
            <a:off x="2566991" y="2928042"/>
            <a:ext cx="2009748" cy="976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17479D"/>
                </a:solidFill>
                <a:latin typeface="UTM Avo" panose="02040603050506020204" pitchFamily="18" charset="0"/>
              </a:rPr>
              <a:t>VIẾT</a:t>
            </a:r>
            <a:endParaRPr lang="en-US" sz="4400" b="1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9895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A94A9E2-44DB-43E5-908E-045F32845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1285" y="355716"/>
            <a:ext cx="1247865" cy="1249801"/>
          </a:xfrm>
          <a:prstGeom prst="ellipse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 </a:t>
            </a:r>
            <a:r>
              <a:rPr lang="en-US" sz="4400" b="1" dirty="0">
                <a:solidFill>
                  <a:schemeClr val="bg2">
                    <a:lumMod val="20000"/>
                    <a:lumOff val="8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3600" dirty="0">
              <a:solidFill>
                <a:schemeClr val="bg2">
                  <a:lumMod val="20000"/>
                  <a:lumOff val="80000"/>
                </a:schemeClr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495074-CD09-4CB2-8F23-DB3380F67003}"/>
              </a:ext>
            </a:extLst>
          </p:cNvPr>
          <p:cNvSpPr txBox="1"/>
          <p:nvPr/>
        </p:nvSpPr>
        <p:spPr>
          <a:xfrm>
            <a:off x="862473" y="1280137"/>
            <a:ext cx="53658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2050" name="Picture 2" descr="Lý thuyết tập viết: chữ hoa a (kiểu 2) tiếng việt 2">
            <a:extLst>
              <a:ext uri="{FF2B5EF4-FFF2-40B4-BE49-F238E27FC236}">
                <a16:creationId xmlns:a16="http://schemas.microsoft.com/office/drawing/2014/main" id="{5BA18809-5383-449C-9B88-4497403E7F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-476"/>
          <a:stretch/>
        </p:blipFill>
        <p:spPr bwMode="auto">
          <a:xfrm>
            <a:off x="995217" y="2083875"/>
            <a:ext cx="2524701" cy="260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6482A13-FB95-4D06-B5AC-E89FEF862CE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294" t="24299" r="13067" b="22719"/>
          <a:stretch/>
        </p:blipFill>
        <p:spPr>
          <a:xfrm>
            <a:off x="3778652" y="2280990"/>
            <a:ext cx="2332749" cy="24065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337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AF4C8C-9B9C-484A-9F12-FB31106D5450}"/>
              </a:ext>
            </a:extLst>
          </p:cNvPr>
          <p:cNvSpPr txBox="1"/>
          <p:nvPr/>
        </p:nvSpPr>
        <p:spPr>
          <a:xfrm>
            <a:off x="751713" y="405667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HP001 4 hàng" panose="020B0603050302020204" pitchFamily="34" charset="0"/>
              </a:rPr>
              <a:t>F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(</a:t>
            </a:r>
            <a:r>
              <a:rPr lang="vi-VN" sz="1800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rPr>
              <a:t>cỡ nhỏ)</a:t>
            </a:r>
            <a:endParaRPr lang="en-US" sz="1800" b="1" dirty="0">
              <a:solidFill>
                <a:schemeClr val="accent1">
                  <a:lumMod val="50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4" name="Chữ hoa A kiểu 2 cỡ nhỏ 2,5 ly">
            <a:hlinkClick r:id="" action="ppaction://media"/>
            <a:extLst>
              <a:ext uri="{FF2B5EF4-FFF2-40B4-BE49-F238E27FC236}">
                <a16:creationId xmlns:a16="http://schemas.microsoft.com/office/drawing/2014/main" id="{0088C14F-5AEB-42F2-AE45-89B88B8741F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1745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350" y="1236664"/>
            <a:ext cx="5829300" cy="32789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3622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3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A14ACB-BA2A-42D1-98F7-CA57672DDE68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437726" y="1797843"/>
            <a:ext cx="5867824" cy="870169"/>
            <a:chOff x="418676" y="2043957"/>
            <a:chExt cx="5867824" cy="87016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5867824" cy="87016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87FF6E-AB2B-43A3-AB65-0FC2F75F5A7E}"/>
                </a:ext>
              </a:extLst>
            </p:cNvPr>
            <p:cNvSpPr txBox="1"/>
            <p:nvPr/>
          </p:nvSpPr>
          <p:spPr>
            <a:xfrm>
              <a:off x="487256" y="2340959"/>
              <a:ext cx="5799243" cy="4770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ƌ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ζ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em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bū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λμϜ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n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cùng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ε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ung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n-US" sz="2500" dirty="0" err="1">
                  <a:solidFill>
                    <a:srgbClr val="FF0000"/>
                  </a:solidFill>
                  <a:latin typeface="HP001 4 hàng" panose="020B0603050302020204" pitchFamily="34" charset="0"/>
                </a:rPr>
                <a:t>jŎ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el-GR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η</a:t>
              </a:r>
              <a:r>
                <a:rPr lang="en-US" sz="25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à.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00E950B-C8BB-4935-91C5-B7A3E6C7EADE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A12120-69C0-4ED1-8941-E290F22F507E}"/>
              </a:ext>
            </a:extLst>
          </p:cNvPr>
          <p:cNvSpPr txBox="1"/>
          <p:nvPr/>
        </p:nvSpPr>
        <p:spPr>
          <a:xfrm>
            <a:off x="789460" y="3037425"/>
            <a:ext cx="133588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2CBE13-D5C9-4C68-A64A-97B98D96ED0B}"/>
              </a:ext>
            </a:extLst>
          </p:cNvPr>
          <p:cNvSpPr txBox="1"/>
          <p:nvPr/>
        </p:nvSpPr>
        <p:spPr>
          <a:xfrm>
            <a:off x="789460" y="4323881"/>
            <a:ext cx="6119826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HP001 4 hàng" panose="020B0603050302020204" pitchFamily="34" charset="0"/>
              </a:rPr>
              <a:t>F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</a:rPr>
              <a:t>, h, b,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5F1F171-9B03-4C32-8B67-6A99E6E03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14" grpId="0" uiExpand="1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5" name="Picture 2" descr="Student Writing (#4) | Free SVG">
            <a:extLst>
              <a:ext uri="{FF2B5EF4-FFF2-40B4-BE49-F238E27FC236}">
                <a16:creationId xmlns:a16="http://schemas.microsoft.com/office/drawing/2014/main" id="{0A965514-ECAF-4850-8ADD-D39DABD67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2C03E65-CE96-43DC-BA78-7E52DB0E7929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</a:t>
            </a:r>
            <a:r>
              <a:rPr lang="en-US" sz="1600" b="1" i="1" dirty="0" err="1">
                <a:solidFill>
                  <a:srgbClr val="0070C0"/>
                </a:solidFill>
                <a:latin typeface="UTM Avo" panose="02040603050506020204" pitchFamily="18" charset="0"/>
              </a:rPr>
              <a:t>hai</a:t>
            </a:r>
            <a:r>
              <a:rPr lang="en-US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.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C5AE0F-C7AA-44A4-A88F-C4EFAC5B4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436" y="263725"/>
            <a:ext cx="1421732" cy="1428340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389700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1.Emlahocsinhlop2[2021061717342066].mdb"/>
  <p:tag name="ARS_RESPONSE_PERSONNUM" val="10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SLIDE_DUENO" val="100"/>
  <p:tag name="ARS_SLIDE_PARTICIPANTNUM" val="100"/>
  <p:tag name="ARS_SLIDE_SUBMITNUM" val="0"/>
  <p:tag name="ARS_SLIDE_CORRECTNUM" val="0"/>
  <p:tag name="ARS_SLIDE_VOTEMEAN" val="0"/>
  <p:tag name="ARS_CHARTPARA_TYPE" val="ctColumn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3007</TotalTime>
  <Words>122</Words>
  <Application>Microsoft Office PowerPoint</Application>
  <PresentationFormat>Custom</PresentationFormat>
  <Paragraphs>21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Kalam</vt:lpstr>
      <vt:lpstr>HP001</vt:lpstr>
      <vt:lpstr>UTM Cookies</vt:lpstr>
      <vt:lpstr>Montserrat</vt:lpstr>
      <vt:lpstr>UTM Avo</vt:lpstr>
      <vt:lpstr>HP001 4 hàng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Linhtu75@gmail.com</cp:lastModifiedBy>
  <cp:revision>128</cp:revision>
  <dcterms:modified xsi:type="dcterms:W3CDTF">2026-04-11T14:16:06Z</dcterms:modified>
</cp:coreProperties>
</file>