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22" r:id="rId2"/>
    <p:sldId id="338" r:id="rId3"/>
    <p:sldId id="348" r:id="rId4"/>
    <p:sldId id="367" r:id="rId5"/>
    <p:sldId id="368" r:id="rId6"/>
    <p:sldId id="36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140" d="100"/>
          <a:sy n="140" d="100"/>
        </p:scale>
        <p:origin x="20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24007D-37CC-4AB3-FE24-7792DB7CC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655" y="1408505"/>
            <a:ext cx="5693746" cy="659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153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Avo</vt:lpstr>
      <vt:lpstr>Kalam</vt:lpstr>
      <vt:lpstr>UTM Cookies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128</cp:revision>
  <dcterms:modified xsi:type="dcterms:W3CDTF">2026-04-11T14:16:57Z</dcterms:modified>
</cp:coreProperties>
</file>