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3" r:id="rId3"/>
    <p:sldMasterId id="2147483756" r:id="rId4"/>
    <p:sldMasterId id="2147483775" r:id="rId5"/>
    <p:sldMasterId id="2147483787" r:id="rId6"/>
  </p:sldMasterIdLst>
  <p:notesMasterIdLst>
    <p:notesMasterId r:id="rId15"/>
  </p:notesMasterIdLst>
  <p:sldIdLst>
    <p:sldId id="2007577159" r:id="rId7"/>
    <p:sldId id="260" r:id="rId8"/>
    <p:sldId id="2007577152" r:id="rId9"/>
    <p:sldId id="257" r:id="rId10"/>
    <p:sldId id="286" r:id="rId11"/>
    <p:sldId id="294" r:id="rId12"/>
    <p:sldId id="285" r:id="rId13"/>
    <p:sldId id="3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649F1-315E-4E81-81DD-ACC13723C8C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A2AC3-EEE8-439C-8C98-ABBB7E30E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09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dirty="0"/>
              <a:t>Slide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67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65B5-3980-4777-95AA-8820A7079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129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1966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2145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9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90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018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329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05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0203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5453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56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2482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4680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7984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0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4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1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6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51963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0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3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5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373878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966641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290712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84798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71720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75717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47856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69245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59921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72598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796526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27973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86658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465DF5-3113-4688-830F-CDED75235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F59B8D-2E76-41FC-BC9A-9311E43E1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FC8A23B2-6893-45E5-8C3C-52D518212B4E}"/>
              </a:ext>
            </a:extLst>
          </p:cNvPr>
          <p:cNvSpPr/>
          <p:nvPr userDrawn="1"/>
        </p:nvSpPr>
        <p:spPr>
          <a:xfrm>
            <a:off x="219076" y="200026"/>
            <a:ext cx="11753850" cy="6457950"/>
          </a:xfrm>
          <a:prstGeom prst="roundRect">
            <a:avLst>
              <a:gd name="adj" fmla="val 3098"/>
            </a:avLst>
          </a:prstGeom>
          <a:solidFill>
            <a:srgbClr val="FF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324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53BF5E-A465-41F6-9480-EA94242A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69FBEB-9771-428E-8AFA-73CD3A4F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D2476-05AF-4D91-85C7-F35A1B86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BD3A81-6763-4FC8-9AD6-812BDEC9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D0C8CC-779B-4D18-9BA6-CEAE2569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4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0D862-6A0B-481D-B717-8D9400B9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1C84FC-A8AD-4A6A-9B83-0DDE9477C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05C18F-B328-4139-8E00-EF74A2DF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EC34E8-F2D5-4298-96ED-3B51AE51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4AF534-9271-40EC-ABFC-6ECDD9D5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B22CA0-5A7C-4FD5-A979-4DE80BC8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3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42E0C-1BF6-4006-8A7D-0BB73A5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50A6AE-C285-4F64-BFBD-67D1806F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B1A7E8-7FFA-4B29-BE50-8925BE412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8E2253-52DC-41F9-9748-31799E25F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EA6C18-804B-492C-A826-B7F7C90BA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5837A8-5454-4BA6-A97D-5A9ACAE1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26ABDF-3796-426B-B75F-0912CA53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52C5F35-153E-44FD-A14A-8C714A19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16944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7A83C-3244-452F-88FF-64D4600C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9C7225-0E09-4829-9D44-48F010AF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254E1F-B1D4-4EEC-A105-CFFC9E08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191C4C-15E5-4480-8086-B3CAE02B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5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2C5A70-1A92-49F0-9CD0-5B0258C0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DF09B2-6451-4290-9497-3A2A151E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7C7F8F-705D-4748-886B-409935C5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6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B2B44F-809F-4F0B-83A9-77DD40F3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C4DA64-D1C8-4453-A5A8-C58376A1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55DB26-B814-4E1E-8E76-EE9CFEEE3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759BD1-FAB5-4141-8C0B-F4C42013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284AC4-6259-41B5-AD3F-1D8CA9CD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F8D830-2FF3-4C1D-90D3-FEDF0948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2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86BBA-8A98-4FF4-BE6F-D3B64995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90D06F-E71C-46AC-9BD0-DFB77DE8C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7D3841-1DC6-41F1-B30A-6B8F198BF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954574-96AE-43E8-A568-9F8A9302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1351A1-3BDC-4852-BC93-3627251B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3C37DC-8F1D-4BA2-9A9D-B93FB801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2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A8A74-021B-4229-A153-B649B091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458212-FCC6-49EE-A126-B8F8743DB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E334A2-151B-4DE9-A75A-ED338695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DCAD16-ED91-4109-84AC-78F0C65F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3C38EA-0105-481E-8CB4-FE7EE264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5B7B9F-DB27-4C83-B578-6A2A67043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C52642-F7C1-470D-92D3-431164858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9C4FB6-B2CA-490C-90E1-5081A62A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F71ED3-3BF4-4E88-8863-31F11F6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06FE0F-9DD3-47B7-80B9-66026B0D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1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DFED-DA48-FEDC-727C-F184C736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52F35-BE8A-3165-EEA7-9C675ED9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DD93D-27F5-D271-231A-FE58AC30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8F6CA-EF3D-A7B5-4AF7-DBC5CB96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5159-ED64-09D2-37B2-E612E6B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647163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6425-E4CF-6AAD-A784-E82E4386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2F86-4468-1E7B-ACFD-0209327BF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C0D8-2240-26D8-5BCA-0748B4E8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CEA1-0B1A-D6CF-C9BA-FADB9E0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BEBB-9C91-871F-EC82-0AE9D6AB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801893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9F6A-31C1-B4F3-B526-0CBDD5E1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26619-95FC-A4A2-DA43-BFC07BAD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1E77-5A1F-7AB1-68DA-471317E3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98A5-782D-749C-025F-56296890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C515-0C2D-F219-AE1B-E0F7CD0B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5394975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3DAF-CEF0-D0F0-55D7-4CECC3C2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EAF0-8EE7-A2A1-F9D6-682E79B6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8229-3168-C1CC-9C11-CA2F4ED5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277F2-86AF-250C-D14B-2ECB43D3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20217-D914-625C-ED49-EF5A3F0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8E705-90D1-3322-3F42-00FD7E88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869453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32548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7E47-F4B4-7F54-7D1B-5A65094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662D2-A0DB-8EDC-7443-AA34081F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C3A36-3E92-98AC-CB9B-49AD8EB9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25FCD-7A9B-4010-05D7-5382E2BB0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6BE47-ADB7-2A16-9C17-D1F680D6B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44CBA-E466-3C73-022A-CD83B40B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DEDC9-C568-4AD7-D7A9-30AED80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1E6DF-DBD6-8A6D-AFE5-F2C2C68E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811854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91B9-E97B-AD00-52A8-4D946AE9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40718-D92E-9215-1B07-A390CA76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C5669-2747-FB92-A181-F99F1C6F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DB73-7258-D7A9-CFF5-A2FF9DDB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152186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FC82-DBBB-CB9B-1A45-B10A3272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76601-3A54-6CD9-B8DE-228C4D9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2F146-2803-7B37-FAE2-4AB5C3F7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2091401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A546-AC04-FF4B-7481-F446E0DE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A9259-2C9C-9E6A-492C-9EC11A54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A6958-C1A4-F0BD-D52F-4D574D216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D5BA-826A-E16D-337E-0CDB993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30282-D5B1-CCDA-B67E-00AA9545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0CEB2-29DA-A98C-8ED6-6FF7CF93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523453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68AE-BD2B-8C90-B60C-7F78A69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D1A09-A951-4CF5-4FA7-0AFB319D6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6EFED-4669-CBAB-0C4E-D70B3AD1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EEE1E-5589-29B2-0819-DC5882B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90F5-1431-D39A-BC78-5905BC97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4E33E-C1F2-ED34-90D9-5AB40C5B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30983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516D-61D7-9C7F-2DBC-18164A11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6DBE-ED17-3382-E034-4AE31F7C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0A78-D94E-F5D6-0197-AB137213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5CDD-BF9A-3B66-85C6-4BEBEF10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C60D-A652-8C50-F0A0-1A0321A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297395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7D458-5F27-5714-58F8-C2C872E6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F88FC-AAAB-B7CE-5C2E-F468D1C8F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E813-B7F2-C298-5801-5FD50347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B139-B483-DE1D-D32D-2B29C09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CDC7F-7726-B204-29DB-D637C57F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8317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0827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16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5195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5897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28166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89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78814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9785A-4BB0-35C8-6F0D-78B76CE9A0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0" y="0"/>
            <a:ext cx="1892101" cy="18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3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2FF3C-A215-9713-6804-73D1D98F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0F61A-222B-868D-45F3-418553AE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C3E4-1B67-7EC4-6738-CF988EAE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62F8B-C29A-4F4A-A8DB-6E1C63C8248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5977-6AC2-76F3-83FD-4C3537F3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AA85-5C9B-BA8F-AD6D-918700D2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96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F8CF07-18C2-444F-BC21-83E31D5D6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564" y="1479385"/>
            <a:ext cx="7966807" cy="46993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3E92656-C40E-4A6F-B001-FFDBC18E4FCB}"/>
              </a:ext>
            </a:extLst>
          </p:cNvPr>
          <p:cNvSpPr txBox="1"/>
          <p:nvPr/>
        </p:nvSpPr>
        <p:spPr>
          <a:xfrm>
            <a:off x="4355053" y="1703358"/>
            <a:ext cx="7445828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Thứ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ngày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năm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….</a:t>
            </a:r>
          </a:p>
        </p:txBody>
      </p:sp>
      <p:pic>
        <p:nvPicPr>
          <p:cNvPr id="13" name="Picture 2" descr="Premium Vector | Kids in different job set">
            <a:extLst>
              <a:ext uri="{FF2B5EF4-FFF2-40B4-BE49-F238E27FC236}">
                <a16:creationId xmlns:a16="http://schemas.microsoft.com/office/drawing/2014/main" id="{845EB8E0-B77E-416B-A2A8-A986D9B25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4224424" y="4285095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emium Vector | Kids in different job set">
            <a:extLst>
              <a:ext uri="{FF2B5EF4-FFF2-40B4-BE49-F238E27FC236}">
                <a16:creationId xmlns:a16="http://schemas.microsoft.com/office/drawing/2014/main" id="{3DAFC0DA-1E70-4863-A032-FA244CB96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5231165" y="4431588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remium Vector | Kids in different job set">
            <a:extLst>
              <a:ext uri="{FF2B5EF4-FFF2-40B4-BE49-F238E27FC236}">
                <a16:creationId xmlns:a16="http://schemas.microsoft.com/office/drawing/2014/main" id="{EF413F37-EAD1-47E6-B095-FBDAF23A2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10623852" y="4268873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remium Vector | Kids in different job set">
            <a:extLst>
              <a:ext uri="{FF2B5EF4-FFF2-40B4-BE49-F238E27FC236}">
                <a16:creationId xmlns:a16="http://schemas.microsoft.com/office/drawing/2014/main" id="{5EED02F7-A6D2-4F0F-AF1E-10308C00F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9466674" y="4246998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EE4C75-1D6B-4BBF-853C-801B1E133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744" y="1022145"/>
            <a:ext cx="5145470" cy="91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61DCF-9AFC-3107-76D2-DC61BC353B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8811" y="2815270"/>
            <a:ext cx="7132938" cy="1511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34E2C9-C38B-54DA-EA96-FD85C557C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7374" y="4116794"/>
            <a:ext cx="1700931" cy="859611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id="{543E9CD3-51AB-7F58-629E-DBC6EF46858C}"/>
              </a:ext>
            </a:extLst>
          </p:cNvPr>
          <p:cNvSpPr/>
          <p:nvPr/>
        </p:nvSpPr>
        <p:spPr>
          <a:xfrm>
            <a:off x="610384" y="1204795"/>
            <a:ext cx="2938503" cy="5518077"/>
          </a:xfrm>
          <a:custGeom>
            <a:avLst/>
            <a:gdLst/>
            <a:ahLst/>
            <a:cxnLst/>
            <a:rect l="l" t="t" r="r" b="b"/>
            <a:pathLst>
              <a:path w="1244794" h="2278799">
                <a:moveTo>
                  <a:pt x="0" y="0"/>
                </a:moveTo>
                <a:lnTo>
                  <a:pt x="1244794" y="0"/>
                </a:lnTo>
                <a:lnTo>
                  <a:pt x="1244794" y="2278798"/>
                </a:lnTo>
                <a:lnTo>
                  <a:pt x="0" y="2278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yellow wood floor with blue sky and clouds&#10;&#10;Description automatically generated">
            <a:extLst>
              <a:ext uri="{FF2B5EF4-FFF2-40B4-BE49-F238E27FC236}">
                <a16:creationId xmlns:a16="http://schemas.microsoft.com/office/drawing/2014/main" id="{299181C5-90B5-B6BC-D6D9-1EF693CB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28A013-2E24-DC97-71B0-9F5DDEB3E293}"/>
              </a:ext>
            </a:extLst>
          </p:cNvPr>
          <p:cNvSpPr/>
          <p:nvPr/>
        </p:nvSpPr>
        <p:spPr>
          <a:xfrm>
            <a:off x="124178" y="169333"/>
            <a:ext cx="11650133" cy="851393"/>
          </a:xfrm>
          <a:prstGeom prst="rect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27AB5-731E-95B3-71B9-A1095A81D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96" y="1242686"/>
            <a:ext cx="7620000" cy="4676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B6ADD8-000F-BC6B-294E-53733D349DD7}"/>
              </a:ext>
            </a:extLst>
          </p:cNvPr>
          <p:cNvSpPr/>
          <p:nvPr/>
        </p:nvSpPr>
        <p:spPr>
          <a:xfrm>
            <a:off x="233680" y="5895954"/>
            <a:ext cx="8717280" cy="8513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" name="Google Shape;1023;p13">
            <a:extLst>
              <a:ext uri="{FF2B5EF4-FFF2-40B4-BE49-F238E27FC236}">
                <a16:creationId xmlns:a16="http://schemas.microsoft.com/office/drawing/2014/main" id="{74B1D7E4-9CA1-F73E-F883-0E40DA18A783}"/>
              </a:ext>
            </a:extLst>
          </p:cNvPr>
          <p:cNvGrpSpPr/>
          <p:nvPr/>
        </p:nvGrpSpPr>
        <p:grpSpPr>
          <a:xfrm>
            <a:off x="7806400" y="3022273"/>
            <a:ext cx="4484624" cy="2528919"/>
            <a:chOff x="5876916" y="975793"/>
            <a:chExt cx="4684259" cy="2641495"/>
          </a:xfrm>
        </p:grpSpPr>
        <p:grpSp>
          <p:nvGrpSpPr>
            <p:cNvPr id="6" name="Google Shape;1024;p13">
              <a:extLst>
                <a:ext uri="{FF2B5EF4-FFF2-40B4-BE49-F238E27FC236}">
                  <a16:creationId xmlns:a16="http://schemas.microsoft.com/office/drawing/2014/main" id="{62D67646-3EB4-36D8-1F8C-5F9951594EC3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8" name="Google Shape;1025;p13" descr="2">
                <a:extLst>
                  <a:ext uri="{FF2B5EF4-FFF2-40B4-BE49-F238E27FC236}">
                    <a16:creationId xmlns:a16="http://schemas.microsoft.com/office/drawing/2014/main" id="{93E971E4-76B0-10D7-7192-214F55864C9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1026;p13" descr="1">
                <a:extLst>
                  <a:ext uri="{FF2B5EF4-FFF2-40B4-BE49-F238E27FC236}">
                    <a16:creationId xmlns:a16="http://schemas.microsoft.com/office/drawing/2014/main" id="{2A9FAE50-C470-2C82-B5BF-C9342458B432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1027;p13" descr="3">
                <a:extLst>
                  <a:ext uri="{FF2B5EF4-FFF2-40B4-BE49-F238E27FC236}">
                    <a16:creationId xmlns:a16="http://schemas.microsoft.com/office/drawing/2014/main" id="{BF0F60A2-BFD0-C71E-88D1-AA988918726C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" name="Google Shape;1028;p13">
              <a:extLst>
                <a:ext uri="{FF2B5EF4-FFF2-40B4-BE49-F238E27FC236}">
                  <a16:creationId xmlns:a16="http://schemas.microsoft.com/office/drawing/2014/main" id="{CE4F77FD-F4E6-BDFD-04CF-C68E4F889528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4</a:t>
              </a:r>
              <a:endParaRPr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409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01501B-AEDA-4FEA-816A-D879E42B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5349"/>
            <a:ext cx="7620000" cy="46767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E97522F-003C-49C8-96F5-C5F4B62A4A31}"/>
              </a:ext>
            </a:extLst>
          </p:cNvPr>
          <p:cNvSpPr/>
          <p:nvPr/>
        </p:nvSpPr>
        <p:spPr>
          <a:xfrm>
            <a:off x="3338623" y="2154384"/>
            <a:ext cx="914400" cy="14672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A1897-5687-497D-931E-CF0E332F830F}"/>
              </a:ext>
            </a:extLst>
          </p:cNvPr>
          <p:cNvSpPr/>
          <p:nvPr/>
        </p:nvSpPr>
        <p:spPr>
          <a:xfrm>
            <a:off x="5911702" y="984802"/>
            <a:ext cx="914400" cy="14672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80EE7A-2709-4404-A111-F23EA84B81AA}"/>
              </a:ext>
            </a:extLst>
          </p:cNvPr>
          <p:cNvSpPr/>
          <p:nvPr/>
        </p:nvSpPr>
        <p:spPr>
          <a:xfrm>
            <a:off x="7517218" y="1239984"/>
            <a:ext cx="2083982" cy="8293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0BC93A-08B3-474F-9C0C-23D3B02DCCD2}"/>
              </a:ext>
            </a:extLst>
          </p:cNvPr>
          <p:cNvSpPr/>
          <p:nvPr/>
        </p:nvSpPr>
        <p:spPr>
          <a:xfrm>
            <a:off x="941033" y="5132982"/>
            <a:ext cx="11088407" cy="1569660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Đây là những công việc tình nguyện.</a:t>
            </a:r>
            <a:endParaRPr lang="en-US" sz="3200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Những người làm các công việc này không nhận lương. Những việc làm trên mang lại nhiều lợi ích cho mọi người và xã hội.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12949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2AD02-F444-95D7-C7DB-CE3DBD67A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58" y="2168071"/>
            <a:ext cx="641964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9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">
            <a:extLst>
              <a:ext uri="{FF2B5EF4-FFF2-40B4-BE49-F238E27FC236}">
                <a16:creationId xmlns:a16="http://schemas.microsoft.com/office/drawing/2014/main" id="{AB00947D-D5A6-40D0-B697-CCB44BBFDA64}"/>
              </a:ext>
            </a:extLst>
          </p:cNvPr>
          <p:cNvGrpSpPr/>
          <p:nvPr/>
        </p:nvGrpSpPr>
        <p:grpSpPr>
          <a:xfrm>
            <a:off x="548005" y="506443"/>
            <a:ext cx="10860708" cy="6094382"/>
            <a:chOff x="756891" y="721391"/>
            <a:chExt cx="10860708" cy="5525785"/>
          </a:xfrm>
        </p:grpSpPr>
        <p:sp>
          <p:nvSpPr>
            <p:cNvPr id="18" name="矩形 7">
              <a:extLst>
                <a:ext uri="{FF2B5EF4-FFF2-40B4-BE49-F238E27FC236}">
                  <a16:creationId xmlns:a16="http://schemas.microsoft.com/office/drawing/2014/main" id="{63CCF171-00BB-4FF5-BC09-DE9EEAE5EB9D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8">
              <a:extLst>
                <a:ext uri="{FF2B5EF4-FFF2-40B4-BE49-F238E27FC236}">
                  <a16:creationId xmlns:a16="http://schemas.microsoft.com/office/drawing/2014/main" id="{0BA1E6A7-DE06-4514-BE9C-AF5DCB5A0F88}"/>
                </a:ext>
              </a:extLst>
            </p:cNvPr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文本框 12">
            <a:extLst>
              <a:ext uri="{FF2B5EF4-FFF2-40B4-BE49-F238E27FC236}">
                <a16:creationId xmlns:a16="http://schemas.microsoft.com/office/drawing/2014/main" id="{8CED6CB8-3005-45B1-B83B-8F5DE8B3EB6F}"/>
              </a:ext>
            </a:extLst>
          </p:cNvPr>
          <p:cNvSpPr txBox="1"/>
          <p:nvPr/>
        </p:nvSpPr>
        <p:spPr>
          <a:xfrm>
            <a:off x="1140598" y="4007316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LUẬN NHÓM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4D2EEDBA-4730-474B-B914-7B5B4D51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23" y="101602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6">
            <a:extLst>
              <a:ext uri="{FF2B5EF4-FFF2-40B4-BE49-F238E27FC236}">
                <a16:creationId xmlns:a16="http://schemas.microsoft.com/office/drawing/2014/main" id="{488E99B1-7808-4949-94C1-B0FA4A61C331}"/>
              </a:ext>
            </a:extLst>
          </p:cNvPr>
          <p:cNvSpPr/>
          <p:nvPr/>
        </p:nvSpPr>
        <p:spPr>
          <a:xfrm>
            <a:off x="4238624" y="949336"/>
            <a:ext cx="6551295" cy="1388205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>
                <a:solidFill>
                  <a:srgbClr val="005279"/>
                </a:solidFill>
              </a:rPr>
              <a:t>Hãy kể một số công việc tình nguyện không nhận lương khác.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508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" y="-72023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8624" y="1114984"/>
            <a:ext cx="6369404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4667"/>
              <a:defRPr/>
            </a:pPr>
            <a:endParaRPr sz="4666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8" name="Google Shape;1018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82363" y="2754404"/>
            <a:ext cx="2224348" cy="239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4870" y="2156291"/>
            <a:ext cx="6369404" cy="14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7DB47C-3772-411C-A2D4-FFBFAFB78FF3}"/>
              </a:ext>
            </a:extLst>
          </p:cNvPr>
          <p:cNvGrpSpPr/>
          <p:nvPr/>
        </p:nvGrpSpPr>
        <p:grpSpPr>
          <a:xfrm>
            <a:off x="1493520" y="-28619"/>
            <a:ext cx="10424160" cy="4716854"/>
            <a:chOff x="2114924" y="-28619"/>
            <a:chExt cx="5484300" cy="4716854"/>
          </a:xfrm>
        </p:grpSpPr>
        <p:pic>
          <p:nvPicPr>
            <p:cNvPr id="12" name="Picture 11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F9D51364-60E2-43B6-B364-1C61CE1F9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14924" y="-28619"/>
              <a:ext cx="548430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E26CC1-957D-484D-AD3C-A9986BDFF38A}"/>
                </a:ext>
              </a:extLst>
            </p:cNvPr>
            <p:cNvSpPr txBox="1"/>
            <p:nvPr/>
          </p:nvSpPr>
          <p:spPr>
            <a:xfrm>
              <a:off x="2929723" y="1530786"/>
              <a:ext cx="38547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 và người thân đã từng tham gia công việc tình nguyện nào?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 việc đó mang lại lợi ích gì?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A6C2B69-DDCE-4CCC-A585-0E7698D5E04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6" y="2329925"/>
            <a:ext cx="3817855" cy="3817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216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17A7EF-A4C5-CF49-5846-13AE64A64A26}"/>
              </a:ext>
            </a:extLst>
          </p:cNvPr>
          <p:cNvGrpSpPr/>
          <p:nvPr/>
        </p:nvGrpSpPr>
        <p:grpSpPr>
          <a:xfrm>
            <a:off x="1003300" y="2095500"/>
            <a:ext cx="7778306" cy="3895725"/>
            <a:chOff x="5080000" y="744289"/>
            <a:chExt cx="6111165" cy="59658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C3EDC5-55FC-5C6C-D242-BCFAC656C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B9C35-9B68-D7C5-5A1A-312E2B0036A3}"/>
                </a:ext>
              </a:extLst>
            </p:cNvPr>
            <p:cNvSpPr txBox="1"/>
            <p:nvPr/>
          </p:nvSpPr>
          <p:spPr>
            <a:xfrm>
              <a:off x="5238942" y="861166"/>
              <a:ext cx="5628287" cy="44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446">
                <a:defRPr/>
              </a:pPr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nhiều việc tình nguyện mang lại lợi ích cho mọi người xung quanh, cho cộng đồng mà chúng ta có thể làm được.</a:t>
              </a:r>
            </a:p>
            <a:p>
              <a:pPr algn="just" defTabSz="914446">
                <a:defRPr/>
              </a:pPr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Tùy theo sức mình, các em hãy luôn có ý thức giúp đỡ người khác là một việc tốt, đáng được trân trọng. 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8DB0E00-B13D-0DD8-86E4-6D416B15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73491" r="-2725"/>
          <a:stretch/>
        </p:blipFill>
        <p:spPr>
          <a:xfrm>
            <a:off x="8870123" y="269652"/>
            <a:ext cx="2913733" cy="2247391"/>
          </a:xfrm>
          <a:prstGeom prst="rect">
            <a:avLst/>
          </a:prstGeom>
        </p:spPr>
      </p:pic>
      <p:pic>
        <p:nvPicPr>
          <p:cNvPr id="5" name="Picture 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68487913-C6F7-5C8C-7EFD-426094F99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4" y="3123380"/>
            <a:ext cx="2913734" cy="350142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9D819D1-EE25-6CD9-3B39-4AF1E118C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257175"/>
            <a:ext cx="4948484" cy="14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184</Words>
  <Application>Microsoft Office PowerPoint</Application>
  <PresentationFormat>Widescreen</PresentationFormat>
  <Paragraphs>17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</vt:lpstr>
      <vt:lpstr>Georgia</vt:lpstr>
      <vt:lpstr>inpin heiti</vt:lpstr>
      <vt:lpstr>SVN-SAF</vt:lpstr>
      <vt:lpstr>Times New Roman</vt:lpstr>
      <vt:lpstr>2_Office Theme</vt:lpstr>
      <vt:lpstr>1_Office 主题</vt:lpstr>
      <vt:lpstr>2_Office 主题</vt:lpstr>
      <vt:lpstr>1_Simple Light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41</cp:revision>
  <dcterms:created xsi:type="dcterms:W3CDTF">2021-08-26T14:56:45Z</dcterms:created>
  <dcterms:modified xsi:type="dcterms:W3CDTF">2026-04-12T10:59:05Z</dcterms:modified>
</cp:coreProperties>
</file>