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3" r:id="rId2"/>
    <p:sldMasterId id="2147483740" r:id="rId3"/>
    <p:sldMasterId id="2147483763" r:id="rId4"/>
    <p:sldMasterId id="2147483775" r:id="rId5"/>
    <p:sldMasterId id="2147483799" r:id="rId6"/>
    <p:sldMasterId id="2147483804" r:id="rId7"/>
    <p:sldMasterId id="2147483830" r:id="rId8"/>
    <p:sldMasterId id="2147483854" r:id="rId9"/>
  </p:sldMasterIdLst>
  <p:notesMasterIdLst>
    <p:notesMasterId r:id="rId24"/>
  </p:notesMasterIdLst>
  <p:sldIdLst>
    <p:sldId id="256" r:id="rId10"/>
    <p:sldId id="2007577200" r:id="rId11"/>
    <p:sldId id="492" r:id="rId12"/>
    <p:sldId id="647" r:id="rId13"/>
    <p:sldId id="2007577187" r:id="rId14"/>
    <p:sldId id="275" r:id="rId15"/>
    <p:sldId id="502" r:id="rId16"/>
    <p:sldId id="2007577143" r:id="rId17"/>
    <p:sldId id="2007577202" r:id="rId18"/>
    <p:sldId id="302" r:id="rId19"/>
    <p:sldId id="285" r:id="rId20"/>
    <p:sldId id="2007577206" r:id="rId21"/>
    <p:sldId id="2007577135"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749" autoAdjust="0"/>
  </p:normalViewPr>
  <p:slideViewPr>
    <p:cSldViewPr snapToGrid="0">
      <p:cViewPr varScale="1">
        <p:scale>
          <a:sx n="75" d="100"/>
          <a:sy n="75" d="100"/>
        </p:scale>
        <p:origin x="106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79545-A087-482B-B8FB-70DB2CBB783A}"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C9FC1-5180-4B7E-BFD2-E2B48ED69950}" type="slidenum">
              <a:rPr lang="en-US" smtClean="0"/>
              <a:t>‹#›</a:t>
            </a:fld>
            <a:endParaRPr lang="en-US"/>
          </a:p>
        </p:txBody>
      </p:sp>
    </p:spTree>
    <p:extLst>
      <p:ext uri="{BB962C8B-B14F-4D97-AF65-F5344CB8AC3E}">
        <p14:creationId xmlns:p14="http://schemas.microsoft.com/office/powerpoint/2010/main" val="71769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- 0972115126</a:t>
            </a:r>
            <a:endParaRPr lang="en-US" dirty="0"/>
          </a:p>
          <a:p>
            <a:endParaRPr lang="en-US" dirty="0"/>
          </a:p>
        </p:txBody>
      </p:sp>
      <p:sp>
        <p:nvSpPr>
          <p:cNvPr id="4" name="Slide Number Placeholder 3"/>
          <p:cNvSpPr>
            <a:spLocks noGrp="1"/>
          </p:cNvSpPr>
          <p:nvPr>
            <p:ph type="sldNum" sz="quarter" idx="5"/>
          </p:nvPr>
        </p:nvSpPr>
        <p:spPr/>
        <p:txBody>
          <a:bodyPr/>
          <a:lstStyle/>
          <a:p>
            <a:fld id="{F6CC9FC1-5180-4B7E-BFD2-E2B48ED69950}" type="slidenum">
              <a:rPr lang="en-US" smtClean="0"/>
              <a:t>1</a:t>
            </a:fld>
            <a:endParaRPr lang="en-US"/>
          </a:p>
        </p:txBody>
      </p:sp>
    </p:spTree>
    <p:extLst>
      <p:ext uri="{BB962C8B-B14F-4D97-AF65-F5344CB8AC3E}">
        <p14:creationId xmlns:p14="http://schemas.microsoft.com/office/powerpoint/2010/main" val="304729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782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64425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261432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967872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solidFill>
          <a:schemeClr val="accent2">
            <a:lumMod val="20000"/>
            <a:lumOff val="80000"/>
          </a:schemeClr>
        </a:solidFill>
        <a:effectLst/>
      </p:bgPr>
    </p:bg>
    <p:spTree>
      <p:nvGrpSpPr>
        <p:cNvPr id="1" name="Shape 12"/>
        <p:cNvGrpSpPr/>
        <p:nvPr/>
      </p:nvGrpSpPr>
      <p:grpSpPr>
        <a:xfrm>
          <a:off x="0" y="0"/>
          <a:ext cx="0" cy="0"/>
          <a:chOff x="0" y="0"/>
          <a:chExt cx="0" cy="0"/>
        </a:xfrm>
      </p:grpSpPr>
      <p:sp>
        <p:nvSpPr>
          <p:cNvPr id="11" name="Freeform 17">
            <a:extLst>
              <a:ext uri="{FF2B5EF4-FFF2-40B4-BE49-F238E27FC236}">
                <a16:creationId xmlns:a16="http://schemas.microsoft.com/office/drawing/2014/main" id="{A2D75A9B-0539-4922-A971-098E2F07112B}"/>
              </a:ext>
            </a:extLst>
          </p:cNvPr>
          <p:cNvSpPr/>
          <p:nvPr userDrawn="1"/>
        </p:nvSpPr>
        <p:spPr>
          <a:xfrm>
            <a:off x="280793" y="1122218"/>
            <a:ext cx="11720707" cy="5564332"/>
          </a:xfrm>
          <a:prstGeom prst="rect">
            <a:avLst/>
          </a:prstGeom>
          <a:solidFill>
            <a:schemeClr val="bg1"/>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6" name="Group 5"/>
          <p:cNvGrpSpPr/>
          <p:nvPr userDrawn="1"/>
        </p:nvGrpSpPr>
        <p:grpSpPr>
          <a:xfrm>
            <a:off x="502731" y="341095"/>
            <a:ext cx="2574745" cy="1931059"/>
            <a:chOff x="237072" y="234585"/>
            <a:chExt cx="1448294" cy="1448294"/>
          </a:xfrm>
          <a:solidFill>
            <a:schemeClr val="bg1"/>
          </a:solidFill>
        </p:grpSpPr>
        <p:sp>
          <p:nvSpPr>
            <p:cNvPr id="7" name="Oval 6"/>
            <p:cNvSpPr/>
            <p:nvPr/>
          </p:nvSpPr>
          <p:spPr>
            <a:xfrm>
              <a:off x="237072" y="234585"/>
              <a:ext cx="1448294" cy="144829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grpFill/>
            <a:ln w="95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02255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757622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115982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36628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56752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495599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701132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1066998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786891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75524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05136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123813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05220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45BD-152D-4813-87E1-00F2A2E39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0E38E5-6203-4DBD-BE2B-582ECEA37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E5428C-D288-4ED9-8D62-B70618183E4F}"/>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5" name="Footer Placeholder 4">
            <a:extLst>
              <a:ext uri="{FF2B5EF4-FFF2-40B4-BE49-F238E27FC236}">
                <a16:creationId xmlns:a16="http://schemas.microsoft.com/office/drawing/2014/main" id="{5CE501F1-C17D-426C-9C7D-F5A15F831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0584E-512A-49F4-913A-2BA1039A1B2D}"/>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3812508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68AE-C817-444F-8CD6-205DB0063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06AD-E110-4365-B793-A24E520262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842BD-7EC4-4DF9-AA1C-A37A9206CE55}"/>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5" name="Footer Placeholder 4">
            <a:extLst>
              <a:ext uri="{FF2B5EF4-FFF2-40B4-BE49-F238E27FC236}">
                <a16:creationId xmlns:a16="http://schemas.microsoft.com/office/drawing/2014/main" id="{07486FE6-CCA1-41CE-A3E6-DEB1EA6DF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A4D21-B329-4FDA-AEF0-C80AEDF31A07}"/>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9992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0D72-EFAF-48DB-92F9-CBB21B545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8C07E-0B96-48E2-AE31-ED1DAAFCB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3C894-06CA-4F03-94E2-9F85404BFF9E}"/>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5" name="Footer Placeholder 4">
            <a:extLst>
              <a:ext uri="{FF2B5EF4-FFF2-40B4-BE49-F238E27FC236}">
                <a16:creationId xmlns:a16="http://schemas.microsoft.com/office/drawing/2014/main" id="{44E0D326-1A38-4E11-B322-3E96D7847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B996C-B8D3-48CF-A04C-FA0B13013747}"/>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1081676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62E6-77B5-4D8F-B3BB-35BB582EC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8FE44-B447-44A3-85B6-7C469BB49A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1C46A6-EDCF-44A1-B871-2E5EA8644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F20DB-6282-4FAE-A4A4-48919138E7DB}"/>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6" name="Footer Placeholder 5">
            <a:extLst>
              <a:ext uri="{FF2B5EF4-FFF2-40B4-BE49-F238E27FC236}">
                <a16:creationId xmlns:a16="http://schemas.microsoft.com/office/drawing/2014/main" id="{B74DB4E7-72B6-443D-B04F-FFB60729C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6BF1D-81EB-4208-9591-ACCA2ADA8AC8}"/>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21895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75B6-C17A-480F-8377-9A089EAB6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98CD-7747-4AA0-B2AE-6735C191E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78747C-6BC3-45BD-B0F7-A0F918EB2A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992224-EB46-4E47-BC7B-B40AAC801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BFC5-5879-4419-811C-4B80EB3A1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9357D-1906-4D71-8776-DC0E9A5A9E88}"/>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8" name="Footer Placeholder 7">
            <a:extLst>
              <a:ext uri="{FF2B5EF4-FFF2-40B4-BE49-F238E27FC236}">
                <a16:creationId xmlns:a16="http://schemas.microsoft.com/office/drawing/2014/main" id="{EE2423F9-509D-4B90-ADAE-0851EF2DD3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34DEAB-8E48-41F1-A14A-771F0668F110}"/>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3160587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6D2-08A9-48FE-A2D3-1227FA8031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C7D409-323A-42E4-B60A-C116E5F30211}"/>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4" name="Footer Placeholder 3">
            <a:extLst>
              <a:ext uri="{FF2B5EF4-FFF2-40B4-BE49-F238E27FC236}">
                <a16:creationId xmlns:a16="http://schemas.microsoft.com/office/drawing/2014/main" id="{02826DC8-11A6-47D5-9D87-0A604EC872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5C664-9EDE-42BF-9BC4-CA80FC96772E}"/>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131464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89352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6AFA1-18C9-4353-8AF7-19EECAF6C3D4}"/>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3" name="Footer Placeholder 2">
            <a:extLst>
              <a:ext uri="{FF2B5EF4-FFF2-40B4-BE49-F238E27FC236}">
                <a16:creationId xmlns:a16="http://schemas.microsoft.com/office/drawing/2014/main" id="{ED95B783-DCD6-4597-809F-0C0FEB6844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2F3ED-ECCB-44C3-A881-047A1324C658}"/>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3518558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4DF-9501-449C-B4BF-E0F949E52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C26777-6AE0-40EC-A98E-524E3DB1F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B3689-338D-4830-931D-72D09BC60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26B84-686C-4B88-8D91-674B8164B7C4}"/>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6" name="Footer Placeholder 5">
            <a:extLst>
              <a:ext uri="{FF2B5EF4-FFF2-40B4-BE49-F238E27FC236}">
                <a16:creationId xmlns:a16="http://schemas.microsoft.com/office/drawing/2014/main" id="{C87BF1C5-92E7-4263-8684-CC8F5B9D2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E7ABE-850F-4681-B0D9-24DA627AD760}"/>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222916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C2FC-4C60-4EDE-AC75-628B46A5F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0F98EC-32DD-43F2-A0EE-B8521DEE4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7744C-427E-4AC9-AAE9-B39218652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02BBC-DC90-4FDA-84F9-09F05FA290F6}"/>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6" name="Footer Placeholder 5">
            <a:extLst>
              <a:ext uri="{FF2B5EF4-FFF2-40B4-BE49-F238E27FC236}">
                <a16:creationId xmlns:a16="http://schemas.microsoft.com/office/drawing/2014/main" id="{A64E4495-AE57-4B2B-9D7A-89D3F3D7D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8986D-7BDC-44C5-B0D0-45956075A182}"/>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159893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9038-CA99-4DA5-9058-F135F6962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3D1D0-FC74-4123-98D8-6F9630E60E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5F525-517D-4973-AA2B-23894784263B}"/>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5" name="Footer Placeholder 4">
            <a:extLst>
              <a:ext uri="{FF2B5EF4-FFF2-40B4-BE49-F238E27FC236}">
                <a16:creationId xmlns:a16="http://schemas.microsoft.com/office/drawing/2014/main" id="{550880AF-87AA-4F22-9534-EE792D8DD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59611-954D-4A4F-9408-005082DE9EE3}"/>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201716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DBE42-3E3D-46ED-B1F9-6F49D44199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89E72-68C5-49FC-98B2-C2E58B7A2E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39853-A734-48A2-80B7-D6269D0F209A}"/>
              </a:ext>
            </a:extLst>
          </p:cNvPr>
          <p:cNvSpPr>
            <a:spLocks noGrp="1"/>
          </p:cNvSpPr>
          <p:nvPr>
            <p:ph type="dt" sz="half" idx="10"/>
          </p:nvPr>
        </p:nvSpPr>
        <p:spPr/>
        <p:txBody>
          <a:bodyPr/>
          <a:lstStyle/>
          <a:p>
            <a:fld id="{2C0AF8D6-ABC4-442F-9EB2-052F3BA81182}" type="datetimeFigureOut">
              <a:rPr lang="en-US" smtClean="0"/>
              <a:t>4/12/2026</a:t>
            </a:fld>
            <a:endParaRPr lang="en-US"/>
          </a:p>
        </p:txBody>
      </p:sp>
      <p:sp>
        <p:nvSpPr>
          <p:cNvPr id="5" name="Footer Placeholder 4">
            <a:extLst>
              <a:ext uri="{FF2B5EF4-FFF2-40B4-BE49-F238E27FC236}">
                <a16:creationId xmlns:a16="http://schemas.microsoft.com/office/drawing/2014/main" id="{079FC261-01B3-4BE1-B304-CE9DEBCEA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35C37-EA9F-449D-A84D-DA7916D22057}"/>
              </a:ext>
            </a:extLst>
          </p:cNvPr>
          <p:cNvSpPr>
            <a:spLocks noGrp="1"/>
          </p:cNvSpPr>
          <p:nvPr>
            <p:ph type="sldNum" sz="quarter" idx="12"/>
          </p:nvPr>
        </p:nvSpPr>
        <p:spPr/>
        <p:txBody>
          <a:bodyPr/>
          <a:lstStyle/>
          <a:p>
            <a:fld id="{C541BD89-77C3-411A-B41E-2FC0FA0E901A}" type="slidenum">
              <a:rPr lang="en-US" smtClean="0"/>
              <a:t>‹#›</a:t>
            </a:fld>
            <a:endParaRPr lang="en-US"/>
          </a:p>
        </p:txBody>
      </p:sp>
    </p:spTree>
    <p:extLst>
      <p:ext uri="{BB962C8B-B14F-4D97-AF65-F5344CB8AC3E}">
        <p14:creationId xmlns:p14="http://schemas.microsoft.com/office/powerpoint/2010/main" val="274243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979176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18558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96385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66476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19061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77654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929052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3832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88092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721844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05474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2026/4/12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7402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9EE8D-58E8-4E27-B495-56559B21830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1C69EB3-8FEC-45A9-9A38-80E771FC9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4801C7D-E451-4F67-BCDF-DE389AB4F200}"/>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DD216158-8B32-4C08-83A9-18FFC62F1A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2D7424-3B1E-4CEF-BD5B-0C429E49F81F}"/>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1795691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FCA26-5B52-44A1-AB1E-B17F85B0DA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BBE2DF-D543-4B96-9573-143B19C9C0D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23483BB-BB7F-41E2-A173-A5118CEE652E}"/>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220C126D-7B34-46A5-BC9A-91EEBE6603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A104A6-0265-48B7-A551-7AD6A0584A0D}"/>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429176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FD658D-2BAE-42E5-AFAF-973F8EAF710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B6BA737-9B72-4592-A7E9-BEA06C77F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ACBE61A-C912-4138-A310-EF2E20688A87}"/>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2D6211B4-3D21-4DFC-AB26-F0E246426E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6CBDF8-2C27-40FD-A461-DE5FAA0838B4}"/>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2853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4C56F-7255-4CAB-9EBD-2281740122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17138A5-6E3E-4164-ACEE-823A62427D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3B38FB-ED1C-4390-9B8B-F521C2156E0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7058C8B-4ADC-4D40-9B86-6B634599C94E}"/>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6" name="页脚占位符 5">
            <a:extLst>
              <a:ext uri="{FF2B5EF4-FFF2-40B4-BE49-F238E27FC236}">
                <a16:creationId xmlns:a16="http://schemas.microsoft.com/office/drawing/2014/main" id="{998BA888-AE8E-4F75-A745-F4F5423A58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E831A6-92B0-48A4-881D-CCFE47BC89AB}"/>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725704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588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A3B385-D63C-416F-9374-0D3B56517C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AF3D93-F035-492D-B819-4C19519F2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DD1EA4-6251-41DB-9D74-E2992649E0B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59A30F0-2AF6-4BEA-A6B9-DBE24A7B9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24D8C0D-38C0-4CFC-8B9B-C102AFFCA2C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DEEC58-9959-4C3E-91A5-46EBFDC9AE0A}"/>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8" name="页脚占位符 7">
            <a:extLst>
              <a:ext uri="{FF2B5EF4-FFF2-40B4-BE49-F238E27FC236}">
                <a16:creationId xmlns:a16="http://schemas.microsoft.com/office/drawing/2014/main" id="{847859A8-3D8D-4E0D-94AB-BF7069E06C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529891-81DA-4113-9CB3-AFED7D95C26E}"/>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1784632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48E1F-6AF6-49F7-8FBF-51630AFAE4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06CB517-C1EA-486C-A52A-CFAF6F9356CB}"/>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4" name="页脚占位符 3">
            <a:extLst>
              <a:ext uri="{FF2B5EF4-FFF2-40B4-BE49-F238E27FC236}">
                <a16:creationId xmlns:a16="http://schemas.microsoft.com/office/drawing/2014/main" id="{94790D71-4E30-4834-8A9C-88DA929202C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3F5788E-22E8-4316-A194-ADA050C754E0}"/>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2807413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B34209-72AD-4601-AB95-D484C1AA0D86}"/>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3" name="页脚占位符 2">
            <a:extLst>
              <a:ext uri="{FF2B5EF4-FFF2-40B4-BE49-F238E27FC236}">
                <a16:creationId xmlns:a16="http://schemas.microsoft.com/office/drawing/2014/main" id="{67D0B515-B89B-4A3E-9126-AAEC1B5B656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DC5C75A-1CBE-4874-8FDF-C84B234B28B7}"/>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036445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AD0A0C-6B27-4E9B-898D-5280990D8E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10DFCDF-AD22-412A-BC5D-AFB445A38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291E122-9FBB-4C32-BDB4-A5CBA224B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51992FB-8667-4010-9AB8-DD31BDE90A07}"/>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6" name="页脚占位符 5">
            <a:extLst>
              <a:ext uri="{FF2B5EF4-FFF2-40B4-BE49-F238E27FC236}">
                <a16:creationId xmlns:a16="http://schemas.microsoft.com/office/drawing/2014/main" id="{DB2CAC75-A5D3-437F-9555-5956EDCE6D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BF071C2-1675-4E16-8D66-4352DAC8CC5F}"/>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264015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BDF3CE-AF6A-4AC1-B251-1A822468AE4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6F2D440-957E-486C-B825-3B99FB131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B71AC1F-9241-4D64-8B07-78ABD1242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615AEA-BCEA-41F8-BB96-DEFDB53A58C3}"/>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6" name="页脚占位符 5">
            <a:extLst>
              <a:ext uri="{FF2B5EF4-FFF2-40B4-BE49-F238E27FC236}">
                <a16:creationId xmlns:a16="http://schemas.microsoft.com/office/drawing/2014/main" id="{B97E244B-9E09-45D1-A605-7115FD5AAC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48C551-C0A7-4612-BBB3-DB643CF70B12}"/>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61742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E3F84-28E9-4536-B002-304730588EA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62BB5AE-2146-45C3-906F-744271717A0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59250A4-4465-43C1-A7DA-A139A325EFF6}"/>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32A5576F-13A6-409A-9990-A1D30B58D2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BD899A-633D-4EE2-B070-8ACD39E4C7B6}"/>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00800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40A6FEA-D801-455C-A887-604EBA709B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3AFBCFB-86E8-4656-B8F1-43B634AE633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231FDC-821B-4165-AB26-EF2A25C6BC33}"/>
              </a:ext>
            </a:extLst>
          </p:cNvPr>
          <p:cNvSpPr>
            <a:spLocks noGrp="1"/>
          </p:cNvSpPr>
          <p:nvPr>
            <p:ph type="dt" sz="half" idx="10"/>
          </p:nvPr>
        </p:nvSpPr>
        <p:spPr/>
        <p:txBody>
          <a:bodyPr/>
          <a:lstStyle/>
          <a:p>
            <a:fld id="{53F600C7-9CFD-4A98-BED5-65D16C3BFE63}"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31B6F4CA-DF11-4B97-A675-5B88F1D101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121E96-55F1-45B3-B963-5FFEFCC963D3}"/>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133659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50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07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9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E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413F-1C14-4F01-95DF-C21A0294F3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1" name="Freeform 17">
            <a:extLst>
              <a:ext uri="{FF2B5EF4-FFF2-40B4-BE49-F238E27FC236}">
                <a16:creationId xmlns:a16="http://schemas.microsoft.com/office/drawing/2014/main" id="{11AD8B8B-499E-4064-9606-1DD7568A748C}"/>
              </a:ext>
            </a:extLst>
          </p:cNvPr>
          <p:cNvSpPr/>
          <p:nvPr userDrawn="1"/>
        </p:nvSpPr>
        <p:spPr>
          <a:xfrm>
            <a:off x="280793" y="1122217"/>
            <a:ext cx="11697847" cy="5599257"/>
          </a:xfrm>
          <a:prstGeom prst="rect">
            <a:avLst/>
          </a:prstGeom>
          <a:solidFill>
            <a:srgbClr val="FFFFFF"/>
          </a:solidFill>
          <a:ln w="25400" cap="flat" cmpd="sng" algn="ctr">
            <a:solidFill>
              <a:srgbClr val="FC7D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2" name="Group 11">
            <a:extLst>
              <a:ext uri="{FF2B5EF4-FFF2-40B4-BE49-F238E27FC236}">
                <a16:creationId xmlns:a16="http://schemas.microsoft.com/office/drawing/2014/main" id="{D4D309D3-D471-4F60-BAF5-84FC57DE863F}"/>
              </a:ext>
            </a:extLst>
          </p:cNvPr>
          <p:cNvGrpSpPr/>
          <p:nvPr userDrawn="1"/>
        </p:nvGrpSpPr>
        <p:grpSpPr>
          <a:xfrm>
            <a:off x="377049" y="255821"/>
            <a:ext cx="2632037" cy="2075610"/>
            <a:chOff x="237072" y="234585"/>
            <a:chExt cx="1448294" cy="1448294"/>
          </a:xfrm>
        </p:grpSpPr>
        <p:sp>
          <p:nvSpPr>
            <p:cNvPr id="13" name="Oval 12">
              <a:extLst>
                <a:ext uri="{FF2B5EF4-FFF2-40B4-BE49-F238E27FC236}">
                  <a16:creationId xmlns:a16="http://schemas.microsoft.com/office/drawing/2014/main" id="{79D3C1B0-FB97-45E0-B76D-1C8A801FEE3A}"/>
                </a:ext>
              </a:extLst>
            </p:cNvPr>
            <p:cNvSpPr/>
            <p:nvPr/>
          </p:nvSpPr>
          <p:spPr>
            <a:xfrm>
              <a:off x="237072" y="234585"/>
              <a:ext cx="1448294" cy="1448294"/>
            </a:xfrm>
            <a:prstGeom prst="ellipse">
              <a:avLst/>
            </a:prstGeom>
            <a:solidFill>
              <a:srgbClr val="FC7D7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4" name="Oval 13">
              <a:extLst>
                <a:ext uri="{FF2B5EF4-FFF2-40B4-BE49-F238E27FC236}">
                  <a16:creationId xmlns:a16="http://schemas.microsoft.com/office/drawing/2014/main" id="{4794393D-301C-4659-BBCA-281D2C010711}"/>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50A22E59-CF8B-4136-A69F-75E63F01160F}"/>
                </a:ext>
              </a:extLst>
            </p:cNvPr>
            <p:cNvSpPr/>
            <p:nvPr/>
          </p:nvSpPr>
          <p:spPr>
            <a:xfrm>
              <a:off x="244823" y="242721"/>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897172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03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113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340658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22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229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9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4/12/2026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7782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4/12/2026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16663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4/12/2026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537967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4/12/2026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750579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066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4/12/2026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54256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4/12/2026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23251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238564-5E22-4236-90C0-7E85C431407B}" type="slidenum">
              <a:rPr lang="zh-CN" altLang="en-US" smtClean="0"/>
              <a:t>‹#›</a:t>
            </a:fld>
            <a:endParaRPr lang="zh-CN" altLang="en-US"/>
          </a:p>
        </p:txBody>
      </p:sp>
    </p:spTree>
    <p:extLst>
      <p:ext uri="{BB962C8B-B14F-4D97-AF65-F5344CB8AC3E}">
        <p14:creationId xmlns:p14="http://schemas.microsoft.com/office/powerpoint/2010/main" val="3199932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238564-5E22-4236-90C0-7E85C431407B}" type="slidenum">
              <a:rPr lang="zh-CN" altLang="en-US" smtClean="0"/>
              <a:t>‹#›</a:t>
            </a:fld>
            <a:endParaRPr lang="zh-CN" altLang="en-US"/>
          </a:p>
        </p:txBody>
      </p:sp>
    </p:spTree>
    <p:extLst>
      <p:ext uri="{BB962C8B-B14F-4D97-AF65-F5344CB8AC3E}">
        <p14:creationId xmlns:p14="http://schemas.microsoft.com/office/powerpoint/2010/main" val="27312858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38DE-F0ED-0F81-1E96-4579BD729D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3B624-C9FB-B5AF-12A2-CC11F17DA68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EF9E5-C541-D760-C22F-F3AE2782379C}"/>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5" name="Footer Placeholder 4">
            <a:extLst>
              <a:ext uri="{FF2B5EF4-FFF2-40B4-BE49-F238E27FC236}">
                <a16:creationId xmlns:a16="http://schemas.microsoft.com/office/drawing/2014/main" id="{389BE93F-8975-6AB7-6C29-0379F334AE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F3B21-7139-64C5-187A-2AD05EA931CD}"/>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4201144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6463-7C72-1B77-1391-B3A0AE41ED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BE9F9E-51EF-23BC-520B-41565FC4798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34080-47EB-3FAF-80B3-E03D680ED23C}"/>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5" name="Footer Placeholder 4">
            <a:extLst>
              <a:ext uri="{FF2B5EF4-FFF2-40B4-BE49-F238E27FC236}">
                <a16:creationId xmlns:a16="http://schemas.microsoft.com/office/drawing/2014/main" id="{CD985A2B-1C76-B937-4002-3D0CC2D2E4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A7B864-C836-4D08-89C3-5EB0EF7ACA1F}"/>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29693716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36CE-0160-4241-38C2-212FBCF9F9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A999CE-820C-0D98-B73F-CBC5CDB32B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76377-F50A-1299-097E-D20223F22E0A}"/>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5" name="Footer Placeholder 4">
            <a:extLst>
              <a:ext uri="{FF2B5EF4-FFF2-40B4-BE49-F238E27FC236}">
                <a16:creationId xmlns:a16="http://schemas.microsoft.com/office/drawing/2014/main" id="{D5B850AB-CC6A-7E48-F848-8FEB88618B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99D97E-078E-C0F0-9F6C-DB1B2C461CB9}"/>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806183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C83E-115C-3713-09E9-9F21D46483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8A4559-D478-C602-F2FB-9585F8A71C1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4CFF9-0815-8621-20EB-AF2F219459D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4F539-1968-54A9-6ED8-874090E80F8E}"/>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6" name="Footer Placeholder 5">
            <a:extLst>
              <a:ext uri="{FF2B5EF4-FFF2-40B4-BE49-F238E27FC236}">
                <a16:creationId xmlns:a16="http://schemas.microsoft.com/office/drawing/2014/main" id="{C6B2CD96-91FD-32A0-35CC-1AC122702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59B7FA-8089-8D6E-4324-168E3EF17D01}"/>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8929099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E4C-65DB-890F-D677-9EBB0342024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9670EB3-CFD7-1A8B-F297-74E8164D19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715562-04AF-4815-60CD-48E58DAE874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AFD74-F3E2-9036-5A8D-9F2854DAF6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182B5C-9B60-653C-98E3-4680F6BB787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BEADD2-28E3-236E-76AD-530F7A7B1F0D}"/>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8" name="Footer Placeholder 7">
            <a:extLst>
              <a:ext uri="{FF2B5EF4-FFF2-40B4-BE49-F238E27FC236}">
                <a16:creationId xmlns:a16="http://schemas.microsoft.com/office/drawing/2014/main" id="{71E17475-0386-ED69-BE1C-7C13B7C546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839D8F-5A9E-0B07-9C9F-1E3ED57E39B9}"/>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263981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C770-32E8-4601-30AE-26AB1C0285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4B065C1-64FE-DF9F-7BC6-46154532ACC8}"/>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4" name="Footer Placeholder 3">
            <a:extLst>
              <a:ext uri="{FF2B5EF4-FFF2-40B4-BE49-F238E27FC236}">
                <a16:creationId xmlns:a16="http://schemas.microsoft.com/office/drawing/2014/main" id="{664E9D8F-34F0-3E16-DC80-DAD7349B11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CB067A6-8C8B-0D11-D9E6-C879FF93BB11}"/>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388872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3512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3A1FE-9BD7-6BAB-8F9D-FD1AA08E59CC}"/>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3" name="Footer Placeholder 2">
            <a:extLst>
              <a:ext uri="{FF2B5EF4-FFF2-40B4-BE49-F238E27FC236}">
                <a16:creationId xmlns:a16="http://schemas.microsoft.com/office/drawing/2014/main" id="{154BA72C-46A4-1D82-B2D4-2722ACC3F8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5C9AA71-9B03-223D-DEAE-E38A06A5D1D9}"/>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7956678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6AF5-BC3E-9599-6779-9E3B5316A5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EB166-BC0A-75F1-8BC9-2662087F5D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B2870-A62F-A1B3-ADBF-1D9CFABAED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3C03E-5A46-576A-C41D-DA10BCFEDDF2}"/>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6" name="Footer Placeholder 5">
            <a:extLst>
              <a:ext uri="{FF2B5EF4-FFF2-40B4-BE49-F238E27FC236}">
                <a16:creationId xmlns:a16="http://schemas.microsoft.com/office/drawing/2014/main" id="{0231B385-EB01-ED23-A9F2-7B315684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B8BFBBB-13DA-3637-5692-4E4D9342D0D1}"/>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2402888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051B-D8A8-87D0-7969-AB7EE0FAFE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045C0-B71C-9724-597E-56ED5DD204C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8A9D8A-1926-F81B-AC7F-02458F4F20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85CEF-5D55-990E-518F-B5283AB86B5B}"/>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6" name="Footer Placeholder 5">
            <a:extLst>
              <a:ext uri="{FF2B5EF4-FFF2-40B4-BE49-F238E27FC236}">
                <a16:creationId xmlns:a16="http://schemas.microsoft.com/office/drawing/2014/main" id="{4A371355-CE02-23A9-7B9A-3EE1D9EDC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0D1BEF-A62F-396C-2DB9-004AAD936DDD}"/>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1616834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B078-494F-4BFF-4452-CC67BD2C6C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14739-F03B-57F1-F5C7-FC7BE0C5D21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8A1EF-6CD3-A458-D8A2-D817CD43B7F1}"/>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5" name="Footer Placeholder 4">
            <a:extLst>
              <a:ext uri="{FF2B5EF4-FFF2-40B4-BE49-F238E27FC236}">
                <a16:creationId xmlns:a16="http://schemas.microsoft.com/office/drawing/2014/main" id="{A2E8C12B-A97F-2FFA-B73C-4CC31C9618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AA9F4B-4538-48F9-9A64-4242A2C35B2C}"/>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3147147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B1DDE-B4C2-D5F7-E8F4-78A36C58199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CFCFE-3B40-F234-2096-65B9E3F85E8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D299E-1444-D330-30AC-02CB15F25067}"/>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4/12/2026</a:t>
            </a:fld>
            <a:endParaRPr lang="en-US"/>
          </a:p>
        </p:txBody>
      </p:sp>
      <p:sp>
        <p:nvSpPr>
          <p:cNvPr id="5" name="Footer Placeholder 4">
            <a:extLst>
              <a:ext uri="{FF2B5EF4-FFF2-40B4-BE49-F238E27FC236}">
                <a16:creationId xmlns:a16="http://schemas.microsoft.com/office/drawing/2014/main" id="{BF8BC074-C7D7-8FFC-766D-722E14FA22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DBD8BA-4C94-B883-3EAA-BDCC588F8B00}"/>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668595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57876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46105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298960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6537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1808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4/12/2026</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4646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82985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95216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758714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26706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65149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123750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39632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22521686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theme" Target="../theme/theme6.xml"/><Relationship Id="rId10" Type="http://schemas.openxmlformats.org/officeDocument/2006/relationships/image" Target="../media/image10.png"/><Relationship Id="rId4" Type="http://schemas.openxmlformats.org/officeDocument/2006/relationships/slideLayout" Target="../slideLayouts/slideLayout60.xml"/><Relationship Id="rId9"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14.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3.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4/12/2026</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9227244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8BF64-D393-46B3-AC72-9DFE07C83FB0}" type="datetimeFigureOut">
              <a:rPr lang="zh-CN" altLang="en-US" smtClean="0"/>
              <a:t>2026/4/12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331275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D158-08F3-4183-881A-0CF074CD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23C5E-3171-4ADC-9AA3-96716305E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79ECD-5CA8-4B3C-A06F-579186D45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AF8D6-ABC4-442F-9EB2-052F3BA81182}" type="datetimeFigureOut">
              <a:rPr lang="en-US" smtClean="0"/>
              <a:t>4/12/2026</a:t>
            </a:fld>
            <a:endParaRPr lang="en-US"/>
          </a:p>
        </p:txBody>
      </p:sp>
      <p:sp>
        <p:nvSpPr>
          <p:cNvPr id="5" name="Footer Placeholder 4">
            <a:extLst>
              <a:ext uri="{FF2B5EF4-FFF2-40B4-BE49-F238E27FC236}">
                <a16:creationId xmlns:a16="http://schemas.microsoft.com/office/drawing/2014/main" id="{08D1E40D-DA04-4B17-9F43-202347F22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2F85C1-D732-43C5-88B0-945180A23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1BD89-77C3-411A-B41E-2FC0FA0E901A}" type="slidenum">
              <a:rPr lang="en-US" smtClean="0"/>
              <a:t>‹#›</a:t>
            </a:fld>
            <a:endParaRPr lang="en-US"/>
          </a:p>
        </p:txBody>
      </p:sp>
    </p:spTree>
    <p:extLst>
      <p:ext uri="{BB962C8B-B14F-4D97-AF65-F5344CB8AC3E}">
        <p14:creationId xmlns:p14="http://schemas.microsoft.com/office/powerpoint/2010/main" val="31565220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2026/4/12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sp>
        <p:nvSpPr>
          <p:cNvPr id="8" name="TextBox 7">
            <a:extLst>
              <a:ext uri="{FF2B5EF4-FFF2-40B4-BE49-F238E27FC236}">
                <a16:creationId xmlns:a16="http://schemas.microsoft.com/office/drawing/2014/main" id="{480346E4-A210-4C2A-B899-1318E67B4576}"/>
              </a:ext>
            </a:extLst>
          </p:cNvPr>
          <p:cNvSpPr txBox="1"/>
          <p:nvPr userDrawn="1"/>
        </p:nvSpPr>
        <p:spPr>
          <a:xfrm>
            <a:off x="8973879" y="6503396"/>
            <a:ext cx="3710762" cy="369332"/>
          </a:xfrm>
          <a:prstGeom prst="rect">
            <a:avLst/>
          </a:prstGeom>
          <a:noFill/>
        </p:spPr>
        <p:txBody>
          <a:bodyPr wrap="square" rtlCol="0">
            <a:spAutoFit/>
          </a:bodyPr>
          <a:lstStyle/>
          <a:p>
            <a:r>
              <a:rPr lang="en-US" dirty="0">
                <a:solidFill>
                  <a:schemeClr val="bg1">
                    <a:lumMod val="65000"/>
                  </a:schemeClr>
                </a:solidFill>
              </a:rPr>
              <a:t>tranthao1211004@gmail.com</a:t>
            </a:r>
          </a:p>
        </p:txBody>
      </p:sp>
    </p:spTree>
    <p:extLst>
      <p:ext uri="{BB962C8B-B14F-4D97-AF65-F5344CB8AC3E}">
        <p14:creationId xmlns:p14="http://schemas.microsoft.com/office/powerpoint/2010/main" val="196882883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85C92E3-A018-4E2A-BA5B-0AE59B4E0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8669AA-DEF0-41AC-B014-31CC8B39D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EC2A6E-6D22-4773-883E-A5CA121C0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600C7-9CFD-4A98-BED5-65D16C3BFE63}" type="datetimeFigureOut">
              <a:rPr lang="zh-CN" altLang="en-US" smtClean="0"/>
              <a:t>2026/4/12</a:t>
            </a:fld>
            <a:endParaRPr lang="zh-CN" altLang="en-US"/>
          </a:p>
        </p:txBody>
      </p:sp>
      <p:sp>
        <p:nvSpPr>
          <p:cNvPr id="5" name="页脚占位符 4">
            <a:extLst>
              <a:ext uri="{FF2B5EF4-FFF2-40B4-BE49-F238E27FC236}">
                <a16:creationId xmlns:a16="http://schemas.microsoft.com/office/drawing/2014/main" id="{FAB696AC-7A08-4720-A21C-F643C51BE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EBD17D2-7C32-4C3B-8317-EFFAAFE24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30698873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DE4826-5B4A-4BC3-84D8-C88B63A55A1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3" name="矩形 2">
            <a:extLst>
              <a:ext uri="{FF2B5EF4-FFF2-40B4-BE49-F238E27FC236}">
                <a16:creationId xmlns:a16="http://schemas.microsoft.com/office/drawing/2014/main" id="{5AB4E442-A751-43E9-A45C-7DDB7A47685A}"/>
              </a:ext>
            </a:extLst>
          </p:cNvPr>
          <p:cNvSpPr/>
          <p:nvPr userDrawn="1"/>
        </p:nvSpPr>
        <p:spPr>
          <a:xfrm>
            <a:off x="0" y="0"/>
            <a:ext cx="12192000" cy="6858000"/>
          </a:xfrm>
          <a:prstGeom prst="rect">
            <a:avLst/>
          </a:prstGeom>
          <a:gradFill>
            <a:gsLst>
              <a:gs pos="0">
                <a:schemeClr val="bg1">
                  <a:alpha val="70000"/>
                </a:schemeClr>
              </a:gs>
              <a:gs pos="28300">
                <a:srgbClr val="FFFFFF">
                  <a:alpha val="7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E2678BB-B56C-4713-A2A2-A0E438A21F6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5" name="图片 4">
            <a:extLst>
              <a:ext uri="{FF2B5EF4-FFF2-40B4-BE49-F238E27FC236}">
                <a16:creationId xmlns:a16="http://schemas.microsoft.com/office/drawing/2014/main" id="{A6D62FD3-F3DE-4915-9A9B-24E6CECB43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29707" y="6236871"/>
            <a:ext cx="5583247" cy="567174"/>
          </a:xfrm>
          <a:prstGeom prst="rect">
            <a:avLst/>
          </a:prstGeom>
        </p:spPr>
      </p:pic>
      <p:pic>
        <p:nvPicPr>
          <p:cNvPr id="6" name="图片 5">
            <a:extLst>
              <a:ext uri="{FF2B5EF4-FFF2-40B4-BE49-F238E27FC236}">
                <a16:creationId xmlns:a16="http://schemas.microsoft.com/office/drawing/2014/main" id="{E0C55E9C-00B0-45D6-AEB6-895465D2183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7" name="图片 6">
            <a:extLst>
              <a:ext uri="{FF2B5EF4-FFF2-40B4-BE49-F238E27FC236}">
                <a16:creationId xmlns:a16="http://schemas.microsoft.com/office/drawing/2014/main" id="{3DDDE340-11E3-4E71-A8E9-0009FA9034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8" name="图片 7">
            <a:extLst>
              <a:ext uri="{FF2B5EF4-FFF2-40B4-BE49-F238E27FC236}">
                <a16:creationId xmlns:a16="http://schemas.microsoft.com/office/drawing/2014/main" id="{9154F506-702C-4FA1-B787-AA4B9C50DB3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23326" y="6382247"/>
            <a:ext cx="1320800" cy="137781"/>
          </a:xfrm>
          <a:prstGeom prst="rect">
            <a:avLst/>
          </a:prstGeom>
        </p:spPr>
      </p:pic>
      <p:pic>
        <p:nvPicPr>
          <p:cNvPr id="9" name="图片 8">
            <a:extLst>
              <a:ext uri="{FF2B5EF4-FFF2-40B4-BE49-F238E27FC236}">
                <a16:creationId xmlns:a16="http://schemas.microsoft.com/office/drawing/2014/main" id="{6D770628-DACC-4000-9917-8318718BDEF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465153" y="4851400"/>
            <a:ext cx="2181344" cy="1743098"/>
          </a:xfrm>
          <a:prstGeom prst="rect">
            <a:avLst/>
          </a:prstGeom>
        </p:spPr>
      </p:pic>
    </p:spTree>
    <p:extLst>
      <p:ext uri="{BB962C8B-B14F-4D97-AF65-F5344CB8AC3E}">
        <p14:creationId xmlns:p14="http://schemas.microsoft.com/office/powerpoint/2010/main" val="381073681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BB74660C-265A-BC33-2E4F-C54E518BEE8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47653" y="161928"/>
            <a:ext cx="1680226" cy="1680226"/>
          </a:xfrm>
          <a:prstGeom prst="rect">
            <a:avLst/>
          </a:prstGeom>
        </p:spPr>
      </p:pic>
    </p:spTree>
    <p:extLst>
      <p:ext uri="{BB962C8B-B14F-4D97-AF65-F5344CB8AC3E}">
        <p14:creationId xmlns:p14="http://schemas.microsoft.com/office/powerpoint/2010/main" val="54281355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15580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2394852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xml"/><Relationship Id="rId1" Type="http://schemas.openxmlformats.org/officeDocument/2006/relationships/slideLayout" Target="../slideLayouts/slideLayout74.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7.xml"/><Relationship Id="rId3" Type="http://schemas.openxmlformats.org/officeDocument/2006/relationships/image" Target="../media/image25.jpeg"/><Relationship Id="rId7" Type="http://schemas.openxmlformats.org/officeDocument/2006/relationships/image" Target="../media/image27.png"/><Relationship Id="rId12" Type="http://schemas.openxmlformats.org/officeDocument/2006/relationships/image" Target="../media/image30.jpeg"/><Relationship Id="rId2" Type="http://schemas.openxmlformats.org/officeDocument/2006/relationships/slide" Target="slide4.xml"/><Relationship Id="rId1" Type="http://schemas.openxmlformats.org/officeDocument/2006/relationships/slideLayout" Target="../slideLayouts/slideLayout88.xml"/><Relationship Id="rId6" Type="http://schemas.openxmlformats.org/officeDocument/2006/relationships/slide" Target="slide11.xml"/><Relationship Id="rId11" Type="http://schemas.openxmlformats.org/officeDocument/2006/relationships/image" Target="../media/image29.jpeg"/><Relationship Id="rId5" Type="http://schemas.openxmlformats.org/officeDocument/2006/relationships/image" Target="../media/image26.jpeg"/><Relationship Id="rId10" Type="http://schemas.openxmlformats.org/officeDocument/2006/relationships/image" Target="../media/image28.jpeg"/><Relationship Id="rId4" Type="http://schemas.openxmlformats.org/officeDocument/2006/relationships/slide" Target="slide12.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5.xml"/><Relationship Id="rId7" Type="http://schemas.openxmlformats.org/officeDocument/2006/relationships/image" Target="../media/image35.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jp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ABB903-2D86-B60F-CE34-98A4860ED312}"/>
              </a:ext>
            </a:extLst>
          </p:cNvPr>
          <p:cNvPicPr>
            <a:picLocks noChangeAspect="1"/>
          </p:cNvPicPr>
          <p:nvPr/>
        </p:nvPicPr>
        <p:blipFill>
          <a:blip r:embed="rId4"/>
          <a:stretch>
            <a:fillRect/>
          </a:stretch>
        </p:blipFill>
        <p:spPr>
          <a:xfrm>
            <a:off x="2587371" y="1571761"/>
            <a:ext cx="7084166" cy="926672"/>
          </a:xfrm>
          <a:prstGeom prst="rect">
            <a:avLst/>
          </a:prstGeom>
        </p:spPr>
      </p:pic>
      <p:pic>
        <p:nvPicPr>
          <p:cNvPr id="3" name="Picture 2">
            <a:extLst>
              <a:ext uri="{FF2B5EF4-FFF2-40B4-BE49-F238E27FC236}">
                <a16:creationId xmlns:a16="http://schemas.microsoft.com/office/drawing/2014/main" id="{894A7179-AC23-1563-6C8F-3A8D9326D016}"/>
              </a:ext>
            </a:extLst>
          </p:cNvPr>
          <p:cNvPicPr>
            <a:picLocks noChangeAspect="1"/>
          </p:cNvPicPr>
          <p:nvPr/>
        </p:nvPicPr>
        <p:blipFill>
          <a:blip r:embed="rId5"/>
          <a:stretch>
            <a:fillRect/>
          </a:stretch>
        </p:blipFill>
        <p:spPr>
          <a:xfrm>
            <a:off x="3697363" y="2731216"/>
            <a:ext cx="5377138" cy="2042337"/>
          </a:xfrm>
          <a:prstGeom prst="rect">
            <a:avLst/>
          </a:prstGeom>
        </p:spPr>
      </p:pic>
    </p:spTree>
    <p:extLst>
      <p:ext uri="{BB962C8B-B14F-4D97-AF65-F5344CB8AC3E}">
        <p14:creationId xmlns:p14="http://schemas.microsoft.com/office/powerpoint/2010/main" val="1631172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03200" y="174171"/>
            <a:ext cx="11756571" cy="6516915"/>
          </a:xfrm>
          <a:prstGeom prst="rect">
            <a:avLst/>
          </a:prstGeom>
          <a:solidFill>
            <a:schemeClr val="lt1">
              <a:alpha val="89000"/>
            </a:schemeClr>
          </a:solidFill>
          <a:ln w="38100">
            <a:prstDash val="lg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3528" y="1207910"/>
            <a:ext cx="4665577" cy="2668172"/>
          </a:xfrm>
          <a:prstGeom prst="rect">
            <a:avLst/>
          </a:prstGeom>
        </p:spPr>
      </p:pic>
      <p:sp>
        <p:nvSpPr>
          <p:cNvPr id="28" name="任意多边形: 形状 6">
            <a:extLst>
              <a:ext uri="{FF2B5EF4-FFF2-40B4-BE49-F238E27FC236}">
                <a16:creationId xmlns:a16="http://schemas.microsoft.com/office/drawing/2014/main" id="{32EC6586-B6E0-4603-93AE-D98C57C3E824}"/>
              </a:ext>
            </a:extLst>
          </p:cNvPr>
          <p:cNvSpPr/>
          <p:nvPr/>
        </p:nvSpPr>
        <p:spPr>
          <a:xfrm>
            <a:off x="4694664" y="333999"/>
            <a:ext cx="7469242" cy="5141249"/>
          </a:xfrm>
          <a:custGeom>
            <a:avLst/>
            <a:gdLst>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790687 w 2585837"/>
              <a:gd name="connsiteY19" fmla="*/ 81346 h 1446121"/>
              <a:gd name="connsiteX20" fmla="*/ 1694435 w 2585837"/>
              <a:gd name="connsiteY20" fmla="*/ 97388 h 1446121"/>
              <a:gd name="connsiteX21" fmla="*/ 1614224 w 2585837"/>
              <a:gd name="connsiteY21" fmla="*/ 113430 h 1446121"/>
              <a:gd name="connsiteX22" fmla="*/ 1181087 w 2585837"/>
              <a:gd name="connsiteY22" fmla="*/ 129472 h 1446121"/>
              <a:gd name="connsiteX23" fmla="*/ 1020666 w 2585837"/>
              <a:gd name="connsiteY23" fmla="*/ 161556 h 1446121"/>
              <a:gd name="connsiteX24" fmla="*/ 956498 w 2585837"/>
              <a:gd name="connsiteY24" fmla="*/ 177598 h 1446121"/>
              <a:gd name="connsiteX25" fmla="*/ 42098 w 2585837"/>
              <a:gd name="connsiteY25" fmla="*/ 193641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790687 w 2585837"/>
              <a:gd name="connsiteY19" fmla="*/ 81346 h 1446121"/>
              <a:gd name="connsiteX20" fmla="*/ 1694435 w 2585837"/>
              <a:gd name="connsiteY20" fmla="*/ 97388 h 1446121"/>
              <a:gd name="connsiteX21" fmla="*/ 1614224 w 2585837"/>
              <a:gd name="connsiteY21" fmla="*/ 113430 h 1446121"/>
              <a:gd name="connsiteX22" fmla="*/ 1181087 w 2585837"/>
              <a:gd name="connsiteY22" fmla="*/ 129472 h 1446121"/>
              <a:gd name="connsiteX23" fmla="*/ 1020666 w 2585837"/>
              <a:gd name="connsiteY23" fmla="*/ 161556 h 1446121"/>
              <a:gd name="connsiteX24" fmla="*/ 956498 w 2585837"/>
              <a:gd name="connsiteY24" fmla="*/ 177598 h 1446121"/>
              <a:gd name="connsiteX25" fmla="*/ 10145 w 2585837"/>
              <a:gd name="connsiteY25" fmla="*/ 112247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790687 w 2585837"/>
              <a:gd name="connsiteY19" fmla="*/ 81346 h 1446121"/>
              <a:gd name="connsiteX20" fmla="*/ 1694435 w 2585837"/>
              <a:gd name="connsiteY20" fmla="*/ 97388 h 1446121"/>
              <a:gd name="connsiteX21" fmla="*/ 1614224 w 2585837"/>
              <a:gd name="connsiteY21" fmla="*/ 113430 h 1446121"/>
              <a:gd name="connsiteX22" fmla="*/ 1181087 w 2585837"/>
              <a:gd name="connsiteY22" fmla="*/ 129472 h 1446121"/>
              <a:gd name="connsiteX23" fmla="*/ 1020666 w 2585837"/>
              <a:gd name="connsiteY23" fmla="*/ 161556 h 1446121"/>
              <a:gd name="connsiteX24" fmla="*/ 10145 w 2585837"/>
              <a:gd name="connsiteY24" fmla="*/ 112247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790687 w 2585837"/>
              <a:gd name="connsiteY19" fmla="*/ 81346 h 1446121"/>
              <a:gd name="connsiteX20" fmla="*/ 1694435 w 2585837"/>
              <a:gd name="connsiteY20" fmla="*/ 97388 h 1446121"/>
              <a:gd name="connsiteX21" fmla="*/ 1614224 w 2585837"/>
              <a:gd name="connsiteY21" fmla="*/ 113430 h 1446121"/>
              <a:gd name="connsiteX22" fmla="*/ 1181087 w 2585837"/>
              <a:gd name="connsiteY22" fmla="*/ 129472 h 1446121"/>
              <a:gd name="connsiteX23" fmla="*/ 10145 w 2585837"/>
              <a:gd name="connsiteY23" fmla="*/ 112247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790687 w 2585837"/>
              <a:gd name="connsiteY19" fmla="*/ 81346 h 1446121"/>
              <a:gd name="connsiteX20" fmla="*/ 1694435 w 2585837"/>
              <a:gd name="connsiteY20" fmla="*/ 97388 h 1446121"/>
              <a:gd name="connsiteX21" fmla="*/ 1614224 w 2585837"/>
              <a:gd name="connsiteY21" fmla="*/ 113430 h 1446121"/>
              <a:gd name="connsiteX22" fmla="*/ 10145 w 2585837"/>
              <a:gd name="connsiteY22" fmla="*/ 112247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694435 w 2585837"/>
              <a:gd name="connsiteY19" fmla="*/ 97388 h 1446121"/>
              <a:gd name="connsiteX20" fmla="*/ 1614224 w 2585837"/>
              <a:gd name="connsiteY20" fmla="*/ 113430 h 1446121"/>
              <a:gd name="connsiteX21" fmla="*/ 10145 w 2585837"/>
              <a:gd name="connsiteY21" fmla="*/ 112247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694435 w 2585837"/>
              <a:gd name="connsiteY19" fmla="*/ 97388 h 1446121"/>
              <a:gd name="connsiteX20" fmla="*/ 10145 w 2585837"/>
              <a:gd name="connsiteY20" fmla="*/ 112247 h 1446121"/>
              <a:gd name="connsiteX0" fmla="*/ 26056 w 2585837"/>
              <a:gd name="connsiteY0" fmla="*/ 129472 h 1446121"/>
              <a:gd name="connsiteX1" fmla="*/ 699824 w 2585837"/>
              <a:gd name="connsiteY1" fmla="*/ 995746 h 1446121"/>
              <a:gd name="connsiteX2" fmla="*/ 747950 w 2585837"/>
              <a:gd name="connsiteY2" fmla="*/ 1011788 h 1446121"/>
              <a:gd name="connsiteX3" fmla="*/ 715866 w 2585837"/>
              <a:gd name="connsiteY3" fmla="*/ 1108041 h 1446121"/>
              <a:gd name="connsiteX4" fmla="*/ 651698 w 2585837"/>
              <a:gd name="connsiteY4" fmla="*/ 1204293 h 1446121"/>
              <a:gd name="connsiteX5" fmla="*/ 635656 w 2585837"/>
              <a:gd name="connsiteY5" fmla="*/ 1252420 h 1446121"/>
              <a:gd name="connsiteX6" fmla="*/ 523361 w 2585837"/>
              <a:gd name="connsiteY6" fmla="*/ 1396798 h 1446121"/>
              <a:gd name="connsiteX7" fmla="*/ 507319 w 2585837"/>
              <a:gd name="connsiteY7" fmla="*/ 1444925 h 1446121"/>
              <a:gd name="connsiteX8" fmla="*/ 587529 w 2585837"/>
              <a:gd name="connsiteY8" fmla="*/ 1412841 h 1446121"/>
              <a:gd name="connsiteX9" fmla="*/ 683782 w 2585837"/>
              <a:gd name="connsiteY9" fmla="*/ 1348672 h 1446121"/>
              <a:gd name="connsiteX10" fmla="*/ 731908 w 2585837"/>
              <a:gd name="connsiteY10" fmla="*/ 1316588 h 1446121"/>
              <a:gd name="connsiteX11" fmla="*/ 796077 w 2585837"/>
              <a:gd name="connsiteY11" fmla="*/ 1300546 h 1446121"/>
              <a:gd name="connsiteX12" fmla="*/ 940456 w 2585837"/>
              <a:gd name="connsiteY12" fmla="*/ 1220335 h 1446121"/>
              <a:gd name="connsiteX13" fmla="*/ 1036708 w 2585837"/>
              <a:gd name="connsiteY13" fmla="*/ 1156167 h 1446121"/>
              <a:gd name="connsiteX14" fmla="*/ 2175698 w 2585837"/>
              <a:gd name="connsiteY14" fmla="*/ 1108041 h 1446121"/>
              <a:gd name="connsiteX15" fmla="*/ 2576750 w 2585837"/>
              <a:gd name="connsiteY15" fmla="*/ 1091998 h 1446121"/>
              <a:gd name="connsiteX16" fmla="*/ 2544666 w 2585837"/>
              <a:gd name="connsiteY16" fmla="*/ 995746 h 1446121"/>
              <a:gd name="connsiteX17" fmla="*/ 2159656 w 2585837"/>
              <a:gd name="connsiteY17" fmla="*/ 17177 h 1446121"/>
              <a:gd name="connsiteX18" fmla="*/ 2015277 w 2585837"/>
              <a:gd name="connsiteY18" fmla="*/ 33220 h 1446121"/>
              <a:gd name="connsiteX19" fmla="*/ 10145 w 2585837"/>
              <a:gd name="connsiteY19" fmla="*/ 112247 h 1446121"/>
              <a:gd name="connsiteX0" fmla="*/ 26056 w 2585837"/>
              <a:gd name="connsiteY0" fmla="*/ 162357 h 1479006"/>
              <a:gd name="connsiteX1" fmla="*/ 699824 w 2585837"/>
              <a:gd name="connsiteY1" fmla="*/ 1028631 h 1479006"/>
              <a:gd name="connsiteX2" fmla="*/ 747950 w 2585837"/>
              <a:gd name="connsiteY2" fmla="*/ 1044673 h 1479006"/>
              <a:gd name="connsiteX3" fmla="*/ 715866 w 2585837"/>
              <a:gd name="connsiteY3" fmla="*/ 1140926 h 1479006"/>
              <a:gd name="connsiteX4" fmla="*/ 651698 w 2585837"/>
              <a:gd name="connsiteY4" fmla="*/ 1237178 h 1479006"/>
              <a:gd name="connsiteX5" fmla="*/ 635656 w 2585837"/>
              <a:gd name="connsiteY5" fmla="*/ 1285305 h 1479006"/>
              <a:gd name="connsiteX6" fmla="*/ 523361 w 2585837"/>
              <a:gd name="connsiteY6" fmla="*/ 1429683 h 1479006"/>
              <a:gd name="connsiteX7" fmla="*/ 507319 w 2585837"/>
              <a:gd name="connsiteY7" fmla="*/ 1477810 h 1479006"/>
              <a:gd name="connsiteX8" fmla="*/ 587529 w 2585837"/>
              <a:gd name="connsiteY8" fmla="*/ 1445726 h 1479006"/>
              <a:gd name="connsiteX9" fmla="*/ 683782 w 2585837"/>
              <a:gd name="connsiteY9" fmla="*/ 1381557 h 1479006"/>
              <a:gd name="connsiteX10" fmla="*/ 731908 w 2585837"/>
              <a:gd name="connsiteY10" fmla="*/ 1349473 h 1479006"/>
              <a:gd name="connsiteX11" fmla="*/ 796077 w 2585837"/>
              <a:gd name="connsiteY11" fmla="*/ 1333431 h 1479006"/>
              <a:gd name="connsiteX12" fmla="*/ 940456 w 2585837"/>
              <a:gd name="connsiteY12" fmla="*/ 1253220 h 1479006"/>
              <a:gd name="connsiteX13" fmla="*/ 1036708 w 2585837"/>
              <a:gd name="connsiteY13" fmla="*/ 1189052 h 1479006"/>
              <a:gd name="connsiteX14" fmla="*/ 2175698 w 2585837"/>
              <a:gd name="connsiteY14" fmla="*/ 1140926 h 1479006"/>
              <a:gd name="connsiteX15" fmla="*/ 2576750 w 2585837"/>
              <a:gd name="connsiteY15" fmla="*/ 1124883 h 1479006"/>
              <a:gd name="connsiteX16" fmla="*/ 2544666 w 2585837"/>
              <a:gd name="connsiteY16" fmla="*/ 1028631 h 1479006"/>
              <a:gd name="connsiteX17" fmla="*/ 2159656 w 2585837"/>
              <a:gd name="connsiteY17" fmla="*/ 50062 h 1479006"/>
              <a:gd name="connsiteX18" fmla="*/ 10145 w 2585837"/>
              <a:gd name="connsiteY18" fmla="*/ 145132 h 1479006"/>
              <a:gd name="connsiteX0" fmla="*/ 26056 w 2680698"/>
              <a:gd name="connsiteY0" fmla="*/ 162357 h 1479006"/>
              <a:gd name="connsiteX1" fmla="*/ 699824 w 2680698"/>
              <a:gd name="connsiteY1" fmla="*/ 1028631 h 1479006"/>
              <a:gd name="connsiteX2" fmla="*/ 747950 w 2680698"/>
              <a:gd name="connsiteY2" fmla="*/ 1044673 h 1479006"/>
              <a:gd name="connsiteX3" fmla="*/ 715866 w 2680698"/>
              <a:gd name="connsiteY3" fmla="*/ 1140926 h 1479006"/>
              <a:gd name="connsiteX4" fmla="*/ 651698 w 2680698"/>
              <a:gd name="connsiteY4" fmla="*/ 1237178 h 1479006"/>
              <a:gd name="connsiteX5" fmla="*/ 635656 w 2680698"/>
              <a:gd name="connsiteY5" fmla="*/ 1285305 h 1479006"/>
              <a:gd name="connsiteX6" fmla="*/ 523361 w 2680698"/>
              <a:gd name="connsiteY6" fmla="*/ 1429683 h 1479006"/>
              <a:gd name="connsiteX7" fmla="*/ 507319 w 2680698"/>
              <a:gd name="connsiteY7" fmla="*/ 1477810 h 1479006"/>
              <a:gd name="connsiteX8" fmla="*/ 587529 w 2680698"/>
              <a:gd name="connsiteY8" fmla="*/ 1445726 h 1479006"/>
              <a:gd name="connsiteX9" fmla="*/ 683782 w 2680698"/>
              <a:gd name="connsiteY9" fmla="*/ 1381557 h 1479006"/>
              <a:gd name="connsiteX10" fmla="*/ 731908 w 2680698"/>
              <a:gd name="connsiteY10" fmla="*/ 1349473 h 1479006"/>
              <a:gd name="connsiteX11" fmla="*/ 796077 w 2680698"/>
              <a:gd name="connsiteY11" fmla="*/ 1333431 h 1479006"/>
              <a:gd name="connsiteX12" fmla="*/ 940456 w 2680698"/>
              <a:gd name="connsiteY12" fmla="*/ 1253220 h 1479006"/>
              <a:gd name="connsiteX13" fmla="*/ 1036708 w 2680698"/>
              <a:gd name="connsiteY13" fmla="*/ 1189052 h 1479006"/>
              <a:gd name="connsiteX14" fmla="*/ 2576750 w 2680698"/>
              <a:gd name="connsiteY14" fmla="*/ 1124883 h 1479006"/>
              <a:gd name="connsiteX15" fmla="*/ 2544666 w 2680698"/>
              <a:gd name="connsiteY15" fmla="*/ 1028631 h 1479006"/>
              <a:gd name="connsiteX16" fmla="*/ 2159656 w 2680698"/>
              <a:gd name="connsiteY16" fmla="*/ 50062 h 1479006"/>
              <a:gd name="connsiteX17" fmla="*/ 10145 w 2680698"/>
              <a:gd name="connsiteY17" fmla="*/ 145132 h 1479006"/>
              <a:gd name="connsiteX0" fmla="*/ 26056 w 2624077"/>
              <a:gd name="connsiteY0" fmla="*/ 162357 h 1479006"/>
              <a:gd name="connsiteX1" fmla="*/ 699824 w 2624077"/>
              <a:gd name="connsiteY1" fmla="*/ 1028631 h 1479006"/>
              <a:gd name="connsiteX2" fmla="*/ 747950 w 2624077"/>
              <a:gd name="connsiteY2" fmla="*/ 1044673 h 1479006"/>
              <a:gd name="connsiteX3" fmla="*/ 715866 w 2624077"/>
              <a:gd name="connsiteY3" fmla="*/ 1140926 h 1479006"/>
              <a:gd name="connsiteX4" fmla="*/ 651698 w 2624077"/>
              <a:gd name="connsiteY4" fmla="*/ 1237178 h 1479006"/>
              <a:gd name="connsiteX5" fmla="*/ 635656 w 2624077"/>
              <a:gd name="connsiteY5" fmla="*/ 1285305 h 1479006"/>
              <a:gd name="connsiteX6" fmla="*/ 523361 w 2624077"/>
              <a:gd name="connsiteY6" fmla="*/ 1429683 h 1479006"/>
              <a:gd name="connsiteX7" fmla="*/ 507319 w 2624077"/>
              <a:gd name="connsiteY7" fmla="*/ 1477810 h 1479006"/>
              <a:gd name="connsiteX8" fmla="*/ 587529 w 2624077"/>
              <a:gd name="connsiteY8" fmla="*/ 1445726 h 1479006"/>
              <a:gd name="connsiteX9" fmla="*/ 683782 w 2624077"/>
              <a:gd name="connsiteY9" fmla="*/ 1381557 h 1479006"/>
              <a:gd name="connsiteX10" fmla="*/ 731908 w 2624077"/>
              <a:gd name="connsiteY10" fmla="*/ 1349473 h 1479006"/>
              <a:gd name="connsiteX11" fmla="*/ 796077 w 2624077"/>
              <a:gd name="connsiteY11" fmla="*/ 1333431 h 1479006"/>
              <a:gd name="connsiteX12" fmla="*/ 940456 w 2624077"/>
              <a:gd name="connsiteY12" fmla="*/ 1253220 h 1479006"/>
              <a:gd name="connsiteX13" fmla="*/ 1036708 w 2624077"/>
              <a:gd name="connsiteY13" fmla="*/ 1189052 h 1479006"/>
              <a:gd name="connsiteX14" fmla="*/ 2544666 w 2624077"/>
              <a:gd name="connsiteY14" fmla="*/ 1028631 h 1479006"/>
              <a:gd name="connsiteX15" fmla="*/ 2159656 w 2624077"/>
              <a:gd name="connsiteY15" fmla="*/ 50062 h 1479006"/>
              <a:gd name="connsiteX16" fmla="*/ 10145 w 2624077"/>
              <a:gd name="connsiteY16" fmla="*/ 145132 h 1479006"/>
              <a:gd name="connsiteX0" fmla="*/ 26056 w 2571642"/>
              <a:gd name="connsiteY0" fmla="*/ 162357 h 1479006"/>
              <a:gd name="connsiteX1" fmla="*/ 699824 w 2571642"/>
              <a:gd name="connsiteY1" fmla="*/ 1028631 h 1479006"/>
              <a:gd name="connsiteX2" fmla="*/ 747950 w 2571642"/>
              <a:gd name="connsiteY2" fmla="*/ 1044673 h 1479006"/>
              <a:gd name="connsiteX3" fmla="*/ 715866 w 2571642"/>
              <a:gd name="connsiteY3" fmla="*/ 1140926 h 1479006"/>
              <a:gd name="connsiteX4" fmla="*/ 651698 w 2571642"/>
              <a:gd name="connsiteY4" fmla="*/ 1237178 h 1479006"/>
              <a:gd name="connsiteX5" fmla="*/ 635656 w 2571642"/>
              <a:gd name="connsiteY5" fmla="*/ 1285305 h 1479006"/>
              <a:gd name="connsiteX6" fmla="*/ 523361 w 2571642"/>
              <a:gd name="connsiteY6" fmla="*/ 1429683 h 1479006"/>
              <a:gd name="connsiteX7" fmla="*/ 507319 w 2571642"/>
              <a:gd name="connsiteY7" fmla="*/ 1477810 h 1479006"/>
              <a:gd name="connsiteX8" fmla="*/ 587529 w 2571642"/>
              <a:gd name="connsiteY8" fmla="*/ 1445726 h 1479006"/>
              <a:gd name="connsiteX9" fmla="*/ 683782 w 2571642"/>
              <a:gd name="connsiteY9" fmla="*/ 1381557 h 1479006"/>
              <a:gd name="connsiteX10" fmla="*/ 731908 w 2571642"/>
              <a:gd name="connsiteY10" fmla="*/ 1349473 h 1479006"/>
              <a:gd name="connsiteX11" fmla="*/ 796077 w 2571642"/>
              <a:gd name="connsiteY11" fmla="*/ 1333431 h 1479006"/>
              <a:gd name="connsiteX12" fmla="*/ 940456 w 2571642"/>
              <a:gd name="connsiteY12" fmla="*/ 1253220 h 1479006"/>
              <a:gd name="connsiteX13" fmla="*/ 1036708 w 2571642"/>
              <a:gd name="connsiteY13" fmla="*/ 1189052 h 1479006"/>
              <a:gd name="connsiteX14" fmla="*/ 2544666 w 2571642"/>
              <a:gd name="connsiteY14" fmla="*/ 1028631 h 1479006"/>
              <a:gd name="connsiteX15" fmla="*/ 2159656 w 2571642"/>
              <a:gd name="connsiteY15" fmla="*/ 50062 h 1479006"/>
              <a:gd name="connsiteX16" fmla="*/ 10145 w 2571642"/>
              <a:gd name="connsiteY16" fmla="*/ 145132 h 1479006"/>
              <a:gd name="connsiteX0" fmla="*/ 26056 w 2702620"/>
              <a:gd name="connsiteY0" fmla="*/ 147170 h 1463819"/>
              <a:gd name="connsiteX1" fmla="*/ 699824 w 2702620"/>
              <a:gd name="connsiteY1" fmla="*/ 1013444 h 1463819"/>
              <a:gd name="connsiteX2" fmla="*/ 747950 w 2702620"/>
              <a:gd name="connsiteY2" fmla="*/ 1029486 h 1463819"/>
              <a:gd name="connsiteX3" fmla="*/ 715866 w 2702620"/>
              <a:gd name="connsiteY3" fmla="*/ 1125739 h 1463819"/>
              <a:gd name="connsiteX4" fmla="*/ 651698 w 2702620"/>
              <a:gd name="connsiteY4" fmla="*/ 1221991 h 1463819"/>
              <a:gd name="connsiteX5" fmla="*/ 635656 w 2702620"/>
              <a:gd name="connsiteY5" fmla="*/ 1270118 h 1463819"/>
              <a:gd name="connsiteX6" fmla="*/ 523361 w 2702620"/>
              <a:gd name="connsiteY6" fmla="*/ 1414496 h 1463819"/>
              <a:gd name="connsiteX7" fmla="*/ 507319 w 2702620"/>
              <a:gd name="connsiteY7" fmla="*/ 1462623 h 1463819"/>
              <a:gd name="connsiteX8" fmla="*/ 587529 w 2702620"/>
              <a:gd name="connsiteY8" fmla="*/ 1430539 h 1463819"/>
              <a:gd name="connsiteX9" fmla="*/ 683782 w 2702620"/>
              <a:gd name="connsiteY9" fmla="*/ 1366370 h 1463819"/>
              <a:gd name="connsiteX10" fmla="*/ 731908 w 2702620"/>
              <a:gd name="connsiteY10" fmla="*/ 1334286 h 1463819"/>
              <a:gd name="connsiteX11" fmla="*/ 796077 w 2702620"/>
              <a:gd name="connsiteY11" fmla="*/ 1318244 h 1463819"/>
              <a:gd name="connsiteX12" fmla="*/ 940456 w 2702620"/>
              <a:gd name="connsiteY12" fmla="*/ 1238033 h 1463819"/>
              <a:gd name="connsiteX13" fmla="*/ 1036708 w 2702620"/>
              <a:gd name="connsiteY13" fmla="*/ 1173865 h 1463819"/>
              <a:gd name="connsiteX14" fmla="*/ 2544666 w 2702620"/>
              <a:gd name="connsiteY14" fmla="*/ 1013444 h 1463819"/>
              <a:gd name="connsiteX15" fmla="*/ 2370550 w 2702620"/>
              <a:gd name="connsiteY15" fmla="*/ 52963 h 1463819"/>
              <a:gd name="connsiteX16" fmla="*/ 10145 w 2702620"/>
              <a:gd name="connsiteY16" fmla="*/ 129945 h 1463819"/>
              <a:gd name="connsiteX0" fmla="*/ 26056 w 2697803"/>
              <a:gd name="connsiteY0" fmla="*/ 204843 h 1521492"/>
              <a:gd name="connsiteX1" fmla="*/ 699824 w 2697803"/>
              <a:gd name="connsiteY1" fmla="*/ 1071117 h 1521492"/>
              <a:gd name="connsiteX2" fmla="*/ 747950 w 2697803"/>
              <a:gd name="connsiteY2" fmla="*/ 1087159 h 1521492"/>
              <a:gd name="connsiteX3" fmla="*/ 715866 w 2697803"/>
              <a:gd name="connsiteY3" fmla="*/ 1183412 h 1521492"/>
              <a:gd name="connsiteX4" fmla="*/ 651698 w 2697803"/>
              <a:gd name="connsiteY4" fmla="*/ 1279664 h 1521492"/>
              <a:gd name="connsiteX5" fmla="*/ 635656 w 2697803"/>
              <a:gd name="connsiteY5" fmla="*/ 1327791 h 1521492"/>
              <a:gd name="connsiteX6" fmla="*/ 523361 w 2697803"/>
              <a:gd name="connsiteY6" fmla="*/ 1472169 h 1521492"/>
              <a:gd name="connsiteX7" fmla="*/ 507319 w 2697803"/>
              <a:gd name="connsiteY7" fmla="*/ 1520296 h 1521492"/>
              <a:gd name="connsiteX8" fmla="*/ 587529 w 2697803"/>
              <a:gd name="connsiteY8" fmla="*/ 1488212 h 1521492"/>
              <a:gd name="connsiteX9" fmla="*/ 683782 w 2697803"/>
              <a:gd name="connsiteY9" fmla="*/ 1424043 h 1521492"/>
              <a:gd name="connsiteX10" fmla="*/ 731908 w 2697803"/>
              <a:gd name="connsiteY10" fmla="*/ 1391959 h 1521492"/>
              <a:gd name="connsiteX11" fmla="*/ 796077 w 2697803"/>
              <a:gd name="connsiteY11" fmla="*/ 1375917 h 1521492"/>
              <a:gd name="connsiteX12" fmla="*/ 940456 w 2697803"/>
              <a:gd name="connsiteY12" fmla="*/ 1295706 h 1521492"/>
              <a:gd name="connsiteX13" fmla="*/ 1036708 w 2697803"/>
              <a:gd name="connsiteY13" fmla="*/ 1231538 h 1521492"/>
              <a:gd name="connsiteX14" fmla="*/ 2544666 w 2697803"/>
              <a:gd name="connsiteY14" fmla="*/ 1071117 h 1521492"/>
              <a:gd name="connsiteX15" fmla="*/ 2370550 w 2697803"/>
              <a:gd name="connsiteY15" fmla="*/ 110636 h 1521492"/>
              <a:gd name="connsiteX16" fmla="*/ 99615 w 2697803"/>
              <a:gd name="connsiteY16" fmla="*/ 33874 h 1521492"/>
              <a:gd name="connsiteX0" fmla="*/ 0 w 2620621"/>
              <a:gd name="connsiteY0" fmla="*/ 14924 h 1521492"/>
              <a:gd name="connsiteX1" fmla="*/ 622642 w 2620621"/>
              <a:gd name="connsiteY1" fmla="*/ 1071117 h 1521492"/>
              <a:gd name="connsiteX2" fmla="*/ 670768 w 2620621"/>
              <a:gd name="connsiteY2" fmla="*/ 1087159 h 1521492"/>
              <a:gd name="connsiteX3" fmla="*/ 638684 w 2620621"/>
              <a:gd name="connsiteY3" fmla="*/ 1183412 h 1521492"/>
              <a:gd name="connsiteX4" fmla="*/ 574516 w 2620621"/>
              <a:gd name="connsiteY4" fmla="*/ 1279664 h 1521492"/>
              <a:gd name="connsiteX5" fmla="*/ 558474 w 2620621"/>
              <a:gd name="connsiteY5" fmla="*/ 1327791 h 1521492"/>
              <a:gd name="connsiteX6" fmla="*/ 446179 w 2620621"/>
              <a:gd name="connsiteY6" fmla="*/ 1472169 h 1521492"/>
              <a:gd name="connsiteX7" fmla="*/ 430137 w 2620621"/>
              <a:gd name="connsiteY7" fmla="*/ 1520296 h 1521492"/>
              <a:gd name="connsiteX8" fmla="*/ 510347 w 2620621"/>
              <a:gd name="connsiteY8" fmla="*/ 1488212 h 1521492"/>
              <a:gd name="connsiteX9" fmla="*/ 606600 w 2620621"/>
              <a:gd name="connsiteY9" fmla="*/ 1424043 h 1521492"/>
              <a:gd name="connsiteX10" fmla="*/ 654726 w 2620621"/>
              <a:gd name="connsiteY10" fmla="*/ 1391959 h 1521492"/>
              <a:gd name="connsiteX11" fmla="*/ 718895 w 2620621"/>
              <a:gd name="connsiteY11" fmla="*/ 1375917 h 1521492"/>
              <a:gd name="connsiteX12" fmla="*/ 863274 w 2620621"/>
              <a:gd name="connsiteY12" fmla="*/ 1295706 h 1521492"/>
              <a:gd name="connsiteX13" fmla="*/ 959526 w 2620621"/>
              <a:gd name="connsiteY13" fmla="*/ 1231538 h 1521492"/>
              <a:gd name="connsiteX14" fmla="*/ 2467484 w 2620621"/>
              <a:gd name="connsiteY14" fmla="*/ 1071117 h 1521492"/>
              <a:gd name="connsiteX15" fmla="*/ 2293368 w 2620621"/>
              <a:gd name="connsiteY15" fmla="*/ 110636 h 1521492"/>
              <a:gd name="connsiteX16" fmla="*/ 22433 w 2620621"/>
              <a:gd name="connsiteY16" fmla="*/ 33874 h 1521492"/>
              <a:gd name="connsiteX0" fmla="*/ 30793 w 2651414"/>
              <a:gd name="connsiteY0" fmla="*/ 14924 h 1521492"/>
              <a:gd name="connsiteX1" fmla="*/ 653435 w 2651414"/>
              <a:gd name="connsiteY1" fmla="*/ 1071117 h 1521492"/>
              <a:gd name="connsiteX2" fmla="*/ 701561 w 2651414"/>
              <a:gd name="connsiteY2" fmla="*/ 1087159 h 1521492"/>
              <a:gd name="connsiteX3" fmla="*/ 669477 w 2651414"/>
              <a:gd name="connsiteY3" fmla="*/ 1183412 h 1521492"/>
              <a:gd name="connsiteX4" fmla="*/ 605309 w 2651414"/>
              <a:gd name="connsiteY4" fmla="*/ 1279664 h 1521492"/>
              <a:gd name="connsiteX5" fmla="*/ 589267 w 2651414"/>
              <a:gd name="connsiteY5" fmla="*/ 1327791 h 1521492"/>
              <a:gd name="connsiteX6" fmla="*/ 476972 w 2651414"/>
              <a:gd name="connsiteY6" fmla="*/ 1472169 h 1521492"/>
              <a:gd name="connsiteX7" fmla="*/ 460930 w 2651414"/>
              <a:gd name="connsiteY7" fmla="*/ 1520296 h 1521492"/>
              <a:gd name="connsiteX8" fmla="*/ 541140 w 2651414"/>
              <a:gd name="connsiteY8" fmla="*/ 1488212 h 1521492"/>
              <a:gd name="connsiteX9" fmla="*/ 637393 w 2651414"/>
              <a:gd name="connsiteY9" fmla="*/ 1424043 h 1521492"/>
              <a:gd name="connsiteX10" fmla="*/ 685519 w 2651414"/>
              <a:gd name="connsiteY10" fmla="*/ 1391959 h 1521492"/>
              <a:gd name="connsiteX11" fmla="*/ 749688 w 2651414"/>
              <a:gd name="connsiteY11" fmla="*/ 1375917 h 1521492"/>
              <a:gd name="connsiteX12" fmla="*/ 894067 w 2651414"/>
              <a:gd name="connsiteY12" fmla="*/ 1295706 h 1521492"/>
              <a:gd name="connsiteX13" fmla="*/ 990319 w 2651414"/>
              <a:gd name="connsiteY13" fmla="*/ 1231538 h 1521492"/>
              <a:gd name="connsiteX14" fmla="*/ 2498277 w 2651414"/>
              <a:gd name="connsiteY14" fmla="*/ 1071117 h 1521492"/>
              <a:gd name="connsiteX15" fmla="*/ 2324161 w 2651414"/>
              <a:gd name="connsiteY15" fmla="*/ 110636 h 1521492"/>
              <a:gd name="connsiteX16" fmla="*/ 53226 w 2651414"/>
              <a:gd name="connsiteY16" fmla="*/ 33874 h 1521492"/>
              <a:gd name="connsiteX0" fmla="*/ 92152 w 2712773"/>
              <a:gd name="connsiteY0" fmla="*/ 14924 h 1521492"/>
              <a:gd name="connsiteX1" fmla="*/ 714794 w 2712773"/>
              <a:gd name="connsiteY1" fmla="*/ 1071117 h 1521492"/>
              <a:gd name="connsiteX2" fmla="*/ 762920 w 2712773"/>
              <a:gd name="connsiteY2" fmla="*/ 1087159 h 1521492"/>
              <a:gd name="connsiteX3" fmla="*/ 730836 w 2712773"/>
              <a:gd name="connsiteY3" fmla="*/ 1183412 h 1521492"/>
              <a:gd name="connsiteX4" fmla="*/ 666668 w 2712773"/>
              <a:gd name="connsiteY4" fmla="*/ 1279664 h 1521492"/>
              <a:gd name="connsiteX5" fmla="*/ 650626 w 2712773"/>
              <a:gd name="connsiteY5" fmla="*/ 1327791 h 1521492"/>
              <a:gd name="connsiteX6" fmla="*/ 538331 w 2712773"/>
              <a:gd name="connsiteY6" fmla="*/ 1472169 h 1521492"/>
              <a:gd name="connsiteX7" fmla="*/ 522289 w 2712773"/>
              <a:gd name="connsiteY7" fmla="*/ 1520296 h 1521492"/>
              <a:gd name="connsiteX8" fmla="*/ 602499 w 2712773"/>
              <a:gd name="connsiteY8" fmla="*/ 1488212 h 1521492"/>
              <a:gd name="connsiteX9" fmla="*/ 698752 w 2712773"/>
              <a:gd name="connsiteY9" fmla="*/ 1424043 h 1521492"/>
              <a:gd name="connsiteX10" fmla="*/ 746878 w 2712773"/>
              <a:gd name="connsiteY10" fmla="*/ 1391959 h 1521492"/>
              <a:gd name="connsiteX11" fmla="*/ 811047 w 2712773"/>
              <a:gd name="connsiteY11" fmla="*/ 1375917 h 1521492"/>
              <a:gd name="connsiteX12" fmla="*/ 955426 w 2712773"/>
              <a:gd name="connsiteY12" fmla="*/ 1295706 h 1521492"/>
              <a:gd name="connsiteX13" fmla="*/ 1051678 w 2712773"/>
              <a:gd name="connsiteY13" fmla="*/ 1231538 h 1521492"/>
              <a:gd name="connsiteX14" fmla="*/ 2559636 w 2712773"/>
              <a:gd name="connsiteY14" fmla="*/ 1071117 h 1521492"/>
              <a:gd name="connsiteX15" fmla="*/ 2385520 w 2712773"/>
              <a:gd name="connsiteY15" fmla="*/ 110636 h 1521492"/>
              <a:gd name="connsiteX16" fmla="*/ 114585 w 2712773"/>
              <a:gd name="connsiteY16" fmla="*/ 33874 h 1521492"/>
              <a:gd name="connsiteX0" fmla="*/ 92152 w 2714482"/>
              <a:gd name="connsiteY0" fmla="*/ 25663 h 1532231"/>
              <a:gd name="connsiteX1" fmla="*/ 714794 w 2714482"/>
              <a:gd name="connsiteY1" fmla="*/ 1081856 h 1532231"/>
              <a:gd name="connsiteX2" fmla="*/ 762920 w 2714482"/>
              <a:gd name="connsiteY2" fmla="*/ 1097898 h 1532231"/>
              <a:gd name="connsiteX3" fmla="*/ 730836 w 2714482"/>
              <a:gd name="connsiteY3" fmla="*/ 1194151 h 1532231"/>
              <a:gd name="connsiteX4" fmla="*/ 666668 w 2714482"/>
              <a:gd name="connsiteY4" fmla="*/ 1290403 h 1532231"/>
              <a:gd name="connsiteX5" fmla="*/ 650626 w 2714482"/>
              <a:gd name="connsiteY5" fmla="*/ 1338530 h 1532231"/>
              <a:gd name="connsiteX6" fmla="*/ 538331 w 2714482"/>
              <a:gd name="connsiteY6" fmla="*/ 1482908 h 1532231"/>
              <a:gd name="connsiteX7" fmla="*/ 522289 w 2714482"/>
              <a:gd name="connsiteY7" fmla="*/ 1531035 h 1532231"/>
              <a:gd name="connsiteX8" fmla="*/ 602499 w 2714482"/>
              <a:gd name="connsiteY8" fmla="*/ 1498951 h 1532231"/>
              <a:gd name="connsiteX9" fmla="*/ 698752 w 2714482"/>
              <a:gd name="connsiteY9" fmla="*/ 1434782 h 1532231"/>
              <a:gd name="connsiteX10" fmla="*/ 746878 w 2714482"/>
              <a:gd name="connsiteY10" fmla="*/ 1402698 h 1532231"/>
              <a:gd name="connsiteX11" fmla="*/ 811047 w 2714482"/>
              <a:gd name="connsiteY11" fmla="*/ 1386656 h 1532231"/>
              <a:gd name="connsiteX12" fmla="*/ 955426 w 2714482"/>
              <a:gd name="connsiteY12" fmla="*/ 1306445 h 1532231"/>
              <a:gd name="connsiteX13" fmla="*/ 1051678 w 2714482"/>
              <a:gd name="connsiteY13" fmla="*/ 1242277 h 1532231"/>
              <a:gd name="connsiteX14" fmla="*/ 2559636 w 2714482"/>
              <a:gd name="connsiteY14" fmla="*/ 1081856 h 1532231"/>
              <a:gd name="connsiteX15" fmla="*/ 2385520 w 2714482"/>
              <a:gd name="connsiteY15" fmla="*/ 121375 h 1532231"/>
              <a:gd name="connsiteX16" fmla="*/ 82632 w 2714482"/>
              <a:gd name="connsiteY16" fmla="*/ 26526 h 1532231"/>
              <a:gd name="connsiteX0" fmla="*/ 91758 w 2714088"/>
              <a:gd name="connsiteY0" fmla="*/ 25663 h 1532231"/>
              <a:gd name="connsiteX1" fmla="*/ 714400 w 2714088"/>
              <a:gd name="connsiteY1" fmla="*/ 1081856 h 1532231"/>
              <a:gd name="connsiteX2" fmla="*/ 730442 w 2714088"/>
              <a:gd name="connsiteY2" fmla="*/ 1194151 h 1532231"/>
              <a:gd name="connsiteX3" fmla="*/ 666274 w 2714088"/>
              <a:gd name="connsiteY3" fmla="*/ 1290403 h 1532231"/>
              <a:gd name="connsiteX4" fmla="*/ 650232 w 2714088"/>
              <a:gd name="connsiteY4" fmla="*/ 1338530 h 1532231"/>
              <a:gd name="connsiteX5" fmla="*/ 537937 w 2714088"/>
              <a:gd name="connsiteY5" fmla="*/ 1482908 h 1532231"/>
              <a:gd name="connsiteX6" fmla="*/ 521895 w 2714088"/>
              <a:gd name="connsiteY6" fmla="*/ 1531035 h 1532231"/>
              <a:gd name="connsiteX7" fmla="*/ 602105 w 2714088"/>
              <a:gd name="connsiteY7" fmla="*/ 1498951 h 1532231"/>
              <a:gd name="connsiteX8" fmla="*/ 698358 w 2714088"/>
              <a:gd name="connsiteY8" fmla="*/ 1434782 h 1532231"/>
              <a:gd name="connsiteX9" fmla="*/ 746484 w 2714088"/>
              <a:gd name="connsiteY9" fmla="*/ 1402698 h 1532231"/>
              <a:gd name="connsiteX10" fmla="*/ 810653 w 2714088"/>
              <a:gd name="connsiteY10" fmla="*/ 1386656 h 1532231"/>
              <a:gd name="connsiteX11" fmla="*/ 955032 w 2714088"/>
              <a:gd name="connsiteY11" fmla="*/ 1306445 h 1532231"/>
              <a:gd name="connsiteX12" fmla="*/ 1051284 w 2714088"/>
              <a:gd name="connsiteY12" fmla="*/ 1242277 h 1532231"/>
              <a:gd name="connsiteX13" fmla="*/ 2559242 w 2714088"/>
              <a:gd name="connsiteY13" fmla="*/ 1081856 h 1532231"/>
              <a:gd name="connsiteX14" fmla="*/ 2385126 w 2714088"/>
              <a:gd name="connsiteY14" fmla="*/ 121375 h 1532231"/>
              <a:gd name="connsiteX15" fmla="*/ 82238 w 2714088"/>
              <a:gd name="connsiteY15" fmla="*/ 26526 h 1532231"/>
              <a:gd name="connsiteX0" fmla="*/ 91758 w 2714088"/>
              <a:gd name="connsiteY0" fmla="*/ 25663 h 1532231"/>
              <a:gd name="connsiteX1" fmla="*/ 714400 w 2714088"/>
              <a:gd name="connsiteY1" fmla="*/ 1081856 h 1532231"/>
              <a:gd name="connsiteX2" fmla="*/ 730442 w 2714088"/>
              <a:gd name="connsiteY2" fmla="*/ 1194151 h 1532231"/>
              <a:gd name="connsiteX3" fmla="*/ 666274 w 2714088"/>
              <a:gd name="connsiteY3" fmla="*/ 1290403 h 1532231"/>
              <a:gd name="connsiteX4" fmla="*/ 537937 w 2714088"/>
              <a:gd name="connsiteY4" fmla="*/ 1482908 h 1532231"/>
              <a:gd name="connsiteX5" fmla="*/ 521895 w 2714088"/>
              <a:gd name="connsiteY5" fmla="*/ 1531035 h 1532231"/>
              <a:gd name="connsiteX6" fmla="*/ 602105 w 2714088"/>
              <a:gd name="connsiteY6" fmla="*/ 1498951 h 1532231"/>
              <a:gd name="connsiteX7" fmla="*/ 698358 w 2714088"/>
              <a:gd name="connsiteY7" fmla="*/ 1434782 h 1532231"/>
              <a:gd name="connsiteX8" fmla="*/ 746484 w 2714088"/>
              <a:gd name="connsiteY8" fmla="*/ 1402698 h 1532231"/>
              <a:gd name="connsiteX9" fmla="*/ 810653 w 2714088"/>
              <a:gd name="connsiteY9" fmla="*/ 1386656 h 1532231"/>
              <a:gd name="connsiteX10" fmla="*/ 955032 w 2714088"/>
              <a:gd name="connsiteY10" fmla="*/ 1306445 h 1532231"/>
              <a:gd name="connsiteX11" fmla="*/ 1051284 w 2714088"/>
              <a:gd name="connsiteY11" fmla="*/ 1242277 h 1532231"/>
              <a:gd name="connsiteX12" fmla="*/ 2559242 w 2714088"/>
              <a:gd name="connsiteY12" fmla="*/ 1081856 h 1532231"/>
              <a:gd name="connsiteX13" fmla="*/ 2385126 w 2714088"/>
              <a:gd name="connsiteY13" fmla="*/ 121375 h 1532231"/>
              <a:gd name="connsiteX14" fmla="*/ 82238 w 2714088"/>
              <a:gd name="connsiteY14" fmla="*/ 26526 h 1532231"/>
              <a:gd name="connsiteX0" fmla="*/ 91758 w 2714088"/>
              <a:gd name="connsiteY0" fmla="*/ 25663 h 1532231"/>
              <a:gd name="connsiteX1" fmla="*/ 714400 w 2714088"/>
              <a:gd name="connsiteY1" fmla="*/ 1081856 h 1532231"/>
              <a:gd name="connsiteX2" fmla="*/ 730442 w 2714088"/>
              <a:gd name="connsiteY2" fmla="*/ 1194151 h 1532231"/>
              <a:gd name="connsiteX3" fmla="*/ 666274 w 2714088"/>
              <a:gd name="connsiteY3" fmla="*/ 1290403 h 1532231"/>
              <a:gd name="connsiteX4" fmla="*/ 537937 w 2714088"/>
              <a:gd name="connsiteY4" fmla="*/ 1482908 h 1532231"/>
              <a:gd name="connsiteX5" fmla="*/ 521895 w 2714088"/>
              <a:gd name="connsiteY5" fmla="*/ 1531035 h 1532231"/>
              <a:gd name="connsiteX6" fmla="*/ 602105 w 2714088"/>
              <a:gd name="connsiteY6" fmla="*/ 1498951 h 1532231"/>
              <a:gd name="connsiteX7" fmla="*/ 698358 w 2714088"/>
              <a:gd name="connsiteY7" fmla="*/ 1434782 h 1532231"/>
              <a:gd name="connsiteX8" fmla="*/ 746484 w 2714088"/>
              <a:gd name="connsiteY8" fmla="*/ 1402698 h 1532231"/>
              <a:gd name="connsiteX9" fmla="*/ 955032 w 2714088"/>
              <a:gd name="connsiteY9" fmla="*/ 1306445 h 1532231"/>
              <a:gd name="connsiteX10" fmla="*/ 1051284 w 2714088"/>
              <a:gd name="connsiteY10" fmla="*/ 1242277 h 1532231"/>
              <a:gd name="connsiteX11" fmla="*/ 2559242 w 2714088"/>
              <a:gd name="connsiteY11" fmla="*/ 1081856 h 1532231"/>
              <a:gd name="connsiteX12" fmla="*/ 2385126 w 2714088"/>
              <a:gd name="connsiteY12" fmla="*/ 121375 h 1532231"/>
              <a:gd name="connsiteX13" fmla="*/ 82238 w 2714088"/>
              <a:gd name="connsiteY13" fmla="*/ 26526 h 1532231"/>
              <a:gd name="connsiteX0" fmla="*/ 91758 w 2714088"/>
              <a:gd name="connsiteY0" fmla="*/ 25663 h 1532231"/>
              <a:gd name="connsiteX1" fmla="*/ 714400 w 2714088"/>
              <a:gd name="connsiteY1" fmla="*/ 1081856 h 1532231"/>
              <a:gd name="connsiteX2" fmla="*/ 730442 w 2714088"/>
              <a:gd name="connsiteY2" fmla="*/ 1194151 h 1532231"/>
              <a:gd name="connsiteX3" fmla="*/ 666274 w 2714088"/>
              <a:gd name="connsiteY3" fmla="*/ 1290403 h 1532231"/>
              <a:gd name="connsiteX4" fmla="*/ 537937 w 2714088"/>
              <a:gd name="connsiteY4" fmla="*/ 1482908 h 1532231"/>
              <a:gd name="connsiteX5" fmla="*/ 521895 w 2714088"/>
              <a:gd name="connsiteY5" fmla="*/ 1531035 h 1532231"/>
              <a:gd name="connsiteX6" fmla="*/ 602105 w 2714088"/>
              <a:gd name="connsiteY6" fmla="*/ 1498951 h 1532231"/>
              <a:gd name="connsiteX7" fmla="*/ 698358 w 2714088"/>
              <a:gd name="connsiteY7" fmla="*/ 1434782 h 1532231"/>
              <a:gd name="connsiteX8" fmla="*/ 955032 w 2714088"/>
              <a:gd name="connsiteY8" fmla="*/ 1306445 h 1532231"/>
              <a:gd name="connsiteX9" fmla="*/ 1051284 w 2714088"/>
              <a:gd name="connsiteY9" fmla="*/ 1242277 h 1532231"/>
              <a:gd name="connsiteX10" fmla="*/ 2559242 w 2714088"/>
              <a:gd name="connsiteY10" fmla="*/ 1081856 h 1532231"/>
              <a:gd name="connsiteX11" fmla="*/ 2385126 w 2714088"/>
              <a:gd name="connsiteY11" fmla="*/ 121375 h 1532231"/>
              <a:gd name="connsiteX12" fmla="*/ 82238 w 2714088"/>
              <a:gd name="connsiteY12" fmla="*/ 26526 h 1532231"/>
              <a:gd name="connsiteX0" fmla="*/ 91758 w 2714088"/>
              <a:gd name="connsiteY0" fmla="*/ 25663 h 1534278"/>
              <a:gd name="connsiteX1" fmla="*/ 714400 w 2714088"/>
              <a:gd name="connsiteY1" fmla="*/ 1081856 h 1534278"/>
              <a:gd name="connsiteX2" fmla="*/ 730442 w 2714088"/>
              <a:gd name="connsiteY2" fmla="*/ 1194151 h 1534278"/>
              <a:gd name="connsiteX3" fmla="*/ 666274 w 2714088"/>
              <a:gd name="connsiteY3" fmla="*/ 1290403 h 1534278"/>
              <a:gd name="connsiteX4" fmla="*/ 537937 w 2714088"/>
              <a:gd name="connsiteY4" fmla="*/ 1482908 h 1534278"/>
              <a:gd name="connsiteX5" fmla="*/ 521895 w 2714088"/>
              <a:gd name="connsiteY5" fmla="*/ 1531035 h 1534278"/>
              <a:gd name="connsiteX6" fmla="*/ 602105 w 2714088"/>
              <a:gd name="connsiteY6" fmla="*/ 1498951 h 1534278"/>
              <a:gd name="connsiteX7" fmla="*/ 955032 w 2714088"/>
              <a:gd name="connsiteY7" fmla="*/ 1306445 h 1534278"/>
              <a:gd name="connsiteX8" fmla="*/ 1051284 w 2714088"/>
              <a:gd name="connsiteY8" fmla="*/ 1242277 h 1534278"/>
              <a:gd name="connsiteX9" fmla="*/ 2559242 w 2714088"/>
              <a:gd name="connsiteY9" fmla="*/ 1081856 h 1534278"/>
              <a:gd name="connsiteX10" fmla="*/ 2385126 w 2714088"/>
              <a:gd name="connsiteY10" fmla="*/ 121375 h 1534278"/>
              <a:gd name="connsiteX11" fmla="*/ 82238 w 2714088"/>
              <a:gd name="connsiteY11" fmla="*/ 26526 h 1534278"/>
              <a:gd name="connsiteX0" fmla="*/ 91758 w 2714088"/>
              <a:gd name="connsiteY0" fmla="*/ 25663 h 1538889"/>
              <a:gd name="connsiteX1" fmla="*/ 714400 w 2714088"/>
              <a:gd name="connsiteY1" fmla="*/ 1081856 h 1538889"/>
              <a:gd name="connsiteX2" fmla="*/ 730442 w 2714088"/>
              <a:gd name="connsiteY2" fmla="*/ 1194151 h 1538889"/>
              <a:gd name="connsiteX3" fmla="*/ 666274 w 2714088"/>
              <a:gd name="connsiteY3" fmla="*/ 1290403 h 1538889"/>
              <a:gd name="connsiteX4" fmla="*/ 537937 w 2714088"/>
              <a:gd name="connsiteY4" fmla="*/ 1482908 h 1538889"/>
              <a:gd name="connsiteX5" fmla="*/ 521895 w 2714088"/>
              <a:gd name="connsiteY5" fmla="*/ 1531035 h 1538889"/>
              <a:gd name="connsiteX6" fmla="*/ 955032 w 2714088"/>
              <a:gd name="connsiteY6" fmla="*/ 1306445 h 1538889"/>
              <a:gd name="connsiteX7" fmla="*/ 1051284 w 2714088"/>
              <a:gd name="connsiteY7" fmla="*/ 1242277 h 1538889"/>
              <a:gd name="connsiteX8" fmla="*/ 2559242 w 2714088"/>
              <a:gd name="connsiteY8" fmla="*/ 1081856 h 1538889"/>
              <a:gd name="connsiteX9" fmla="*/ 2385126 w 2714088"/>
              <a:gd name="connsiteY9" fmla="*/ 121375 h 1538889"/>
              <a:gd name="connsiteX10" fmla="*/ 82238 w 2714088"/>
              <a:gd name="connsiteY10" fmla="*/ 26526 h 1538889"/>
              <a:gd name="connsiteX0" fmla="*/ 91758 w 2714088"/>
              <a:gd name="connsiteY0" fmla="*/ 25663 h 1543005"/>
              <a:gd name="connsiteX1" fmla="*/ 714400 w 2714088"/>
              <a:gd name="connsiteY1" fmla="*/ 1081856 h 1543005"/>
              <a:gd name="connsiteX2" fmla="*/ 730442 w 2714088"/>
              <a:gd name="connsiteY2" fmla="*/ 1194151 h 1543005"/>
              <a:gd name="connsiteX3" fmla="*/ 666274 w 2714088"/>
              <a:gd name="connsiteY3" fmla="*/ 1290403 h 1543005"/>
              <a:gd name="connsiteX4" fmla="*/ 537937 w 2714088"/>
              <a:gd name="connsiteY4" fmla="*/ 1482908 h 1543005"/>
              <a:gd name="connsiteX5" fmla="*/ 521895 w 2714088"/>
              <a:gd name="connsiteY5" fmla="*/ 1531035 h 1543005"/>
              <a:gd name="connsiteX6" fmla="*/ 1051284 w 2714088"/>
              <a:gd name="connsiteY6" fmla="*/ 1242277 h 1543005"/>
              <a:gd name="connsiteX7" fmla="*/ 2559242 w 2714088"/>
              <a:gd name="connsiteY7" fmla="*/ 1081856 h 1543005"/>
              <a:gd name="connsiteX8" fmla="*/ 2385126 w 2714088"/>
              <a:gd name="connsiteY8" fmla="*/ 121375 h 1543005"/>
              <a:gd name="connsiteX9" fmla="*/ 82238 w 2714088"/>
              <a:gd name="connsiteY9" fmla="*/ 26526 h 1543005"/>
              <a:gd name="connsiteX0" fmla="*/ 91758 w 2714088"/>
              <a:gd name="connsiteY0" fmla="*/ 25663 h 1482908"/>
              <a:gd name="connsiteX1" fmla="*/ 714400 w 2714088"/>
              <a:gd name="connsiteY1" fmla="*/ 1081856 h 1482908"/>
              <a:gd name="connsiteX2" fmla="*/ 730442 w 2714088"/>
              <a:gd name="connsiteY2" fmla="*/ 1194151 h 1482908"/>
              <a:gd name="connsiteX3" fmla="*/ 666274 w 2714088"/>
              <a:gd name="connsiteY3" fmla="*/ 1290403 h 1482908"/>
              <a:gd name="connsiteX4" fmla="*/ 537937 w 2714088"/>
              <a:gd name="connsiteY4" fmla="*/ 1482908 h 1482908"/>
              <a:gd name="connsiteX5" fmla="*/ 1051284 w 2714088"/>
              <a:gd name="connsiteY5" fmla="*/ 1242277 h 1482908"/>
              <a:gd name="connsiteX6" fmla="*/ 2559242 w 2714088"/>
              <a:gd name="connsiteY6" fmla="*/ 1081856 h 1482908"/>
              <a:gd name="connsiteX7" fmla="*/ 2385126 w 2714088"/>
              <a:gd name="connsiteY7" fmla="*/ 121375 h 1482908"/>
              <a:gd name="connsiteX8" fmla="*/ 82238 w 2714088"/>
              <a:gd name="connsiteY8" fmla="*/ 26526 h 1482908"/>
              <a:gd name="connsiteX0" fmla="*/ 90977 w 2713307"/>
              <a:gd name="connsiteY0" fmla="*/ 25663 h 1482908"/>
              <a:gd name="connsiteX1" fmla="*/ 713619 w 2713307"/>
              <a:gd name="connsiteY1" fmla="*/ 1081856 h 1482908"/>
              <a:gd name="connsiteX2" fmla="*/ 665493 w 2713307"/>
              <a:gd name="connsiteY2" fmla="*/ 1290403 h 1482908"/>
              <a:gd name="connsiteX3" fmla="*/ 537156 w 2713307"/>
              <a:gd name="connsiteY3" fmla="*/ 1482908 h 1482908"/>
              <a:gd name="connsiteX4" fmla="*/ 1050503 w 2713307"/>
              <a:gd name="connsiteY4" fmla="*/ 1242277 h 1482908"/>
              <a:gd name="connsiteX5" fmla="*/ 2558461 w 2713307"/>
              <a:gd name="connsiteY5" fmla="*/ 1081856 h 1482908"/>
              <a:gd name="connsiteX6" fmla="*/ 2384345 w 2713307"/>
              <a:gd name="connsiteY6" fmla="*/ 121375 h 1482908"/>
              <a:gd name="connsiteX7" fmla="*/ 81457 w 2713307"/>
              <a:gd name="connsiteY7" fmla="*/ 26526 h 1482908"/>
              <a:gd name="connsiteX0" fmla="*/ 89450 w 2711780"/>
              <a:gd name="connsiteY0" fmla="*/ 25663 h 1485346"/>
              <a:gd name="connsiteX1" fmla="*/ 712092 w 2711780"/>
              <a:gd name="connsiteY1" fmla="*/ 1081856 h 1485346"/>
              <a:gd name="connsiteX2" fmla="*/ 535629 w 2711780"/>
              <a:gd name="connsiteY2" fmla="*/ 1482908 h 1485346"/>
              <a:gd name="connsiteX3" fmla="*/ 1048976 w 2711780"/>
              <a:gd name="connsiteY3" fmla="*/ 1242277 h 1485346"/>
              <a:gd name="connsiteX4" fmla="*/ 2556934 w 2711780"/>
              <a:gd name="connsiteY4" fmla="*/ 1081856 h 1485346"/>
              <a:gd name="connsiteX5" fmla="*/ 2382818 w 2711780"/>
              <a:gd name="connsiteY5" fmla="*/ 121375 h 1485346"/>
              <a:gd name="connsiteX6" fmla="*/ 79930 w 2711780"/>
              <a:gd name="connsiteY6" fmla="*/ 26526 h 1485346"/>
              <a:gd name="connsiteX0" fmla="*/ 92420 w 2714750"/>
              <a:gd name="connsiteY0" fmla="*/ 25663 h 1485346"/>
              <a:gd name="connsiteX1" fmla="*/ 676718 w 2714750"/>
              <a:gd name="connsiteY1" fmla="*/ 1090900 h 1485346"/>
              <a:gd name="connsiteX2" fmla="*/ 538599 w 2714750"/>
              <a:gd name="connsiteY2" fmla="*/ 1482908 h 1485346"/>
              <a:gd name="connsiteX3" fmla="*/ 1051946 w 2714750"/>
              <a:gd name="connsiteY3" fmla="*/ 1242277 h 1485346"/>
              <a:gd name="connsiteX4" fmla="*/ 2559904 w 2714750"/>
              <a:gd name="connsiteY4" fmla="*/ 1081856 h 1485346"/>
              <a:gd name="connsiteX5" fmla="*/ 2385788 w 2714750"/>
              <a:gd name="connsiteY5" fmla="*/ 121375 h 1485346"/>
              <a:gd name="connsiteX6" fmla="*/ 82900 w 2714750"/>
              <a:gd name="connsiteY6" fmla="*/ 26526 h 1485346"/>
              <a:gd name="connsiteX0" fmla="*/ 92420 w 2711007"/>
              <a:gd name="connsiteY0" fmla="*/ 25663 h 1485346"/>
              <a:gd name="connsiteX1" fmla="*/ 676718 w 2711007"/>
              <a:gd name="connsiteY1" fmla="*/ 1090900 h 1485346"/>
              <a:gd name="connsiteX2" fmla="*/ 538599 w 2711007"/>
              <a:gd name="connsiteY2" fmla="*/ 1482908 h 1485346"/>
              <a:gd name="connsiteX3" fmla="*/ 1051946 w 2711007"/>
              <a:gd name="connsiteY3" fmla="*/ 1242277 h 1485346"/>
              <a:gd name="connsiteX4" fmla="*/ 2559904 w 2711007"/>
              <a:gd name="connsiteY4" fmla="*/ 1081856 h 1485346"/>
              <a:gd name="connsiteX5" fmla="*/ 2385788 w 2711007"/>
              <a:gd name="connsiteY5" fmla="*/ 121375 h 1485346"/>
              <a:gd name="connsiteX6" fmla="*/ 153198 w 2711007"/>
              <a:gd name="connsiteY6" fmla="*/ 26526 h 148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007" h="1485346">
                <a:moveTo>
                  <a:pt x="92420" y="25663"/>
                </a:moveTo>
                <a:cubicBezTo>
                  <a:pt x="-283141" y="1392121"/>
                  <a:pt x="602355" y="848026"/>
                  <a:pt x="676718" y="1090900"/>
                </a:cubicBezTo>
                <a:cubicBezTo>
                  <a:pt x="751081" y="1333774"/>
                  <a:pt x="482452" y="1456171"/>
                  <a:pt x="538599" y="1482908"/>
                </a:cubicBezTo>
                <a:cubicBezTo>
                  <a:pt x="594746" y="1509645"/>
                  <a:pt x="715062" y="1309119"/>
                  <a:pt x="1051946" y="1242277"/>
                </a:cubicBezTo>
                <a:cubicBezTo>
                  <a:pt x="1388830" y="1175435"/>
                  <a:pt x="2337597" y="1268673"/>
                  <a:pt x="2559904" y="1081856"/>
                </a:cubicBezTo>
                <a:cubicBezTo>
                  <a:pt x="2782211" y="895039"/>
                  <a:pt x="2786906" y="297263"/>
                  <a:pt x="2385788" y="121375"/>
                </a:cubicBezTo>
                <a:cubicBezTo>
                  <a:pt x="1984670" y="-54513"/>
                  <a:pt x="601013" y="6720"/>
                  <a:pt x="153198" y="26526"/>
                </a:cubicBezTo>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Rectangle 17"/>
          <p:cNvSpPr/>
          <p:nvPr/>
        </p:nvSpPr>
        <p:spPr>
          <a:xfrm>
            <a:off x="5189433" y="669301"/>
            <a:ext cx="6261474" cy="1077218"/>
          </a:xfrm>
          <a:prstGeom prst="rect">
            <a:avLst/>
          </a:prstGeom>
        </p:spPr>
        <p:txBody>
          <a:bodyPr wrap="square">
            <a:spAutoFit/>
          </a:bodyPr>
          <a:lstStyle/>
          <a:p>
            <a:pPr lvl="0" algn="ctr"/>
            <a:r>
              <a:rPr lang="vi-VN" altLang="zh-CN" sz="3200" dirty="0">
                <a:solidFill>
                  <a:prstClr val="black"/>
                </a:solidFill>
                <a:cs typeface="Arial" panose="020B0604020202020204" pitchFamily="34" charset="0"/>
              </a:rPr>
              <a:t>Kể lại các hoạt động diễn ra trong buổi khai giảng ở trường em</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9" name="TextBox 28"/>
          <p:cNvSpPr txBox="1"/>
          <p:nvPr/>
        </p:nvSpPr>
        <p:spPr>
          <a:xfrm>
            <a:off x="232229" y="561579"/>
            <a:ext cx="4928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3A0FF960-6C9A-4A1B-AFDD-40F1F2381B22}"/>
              </a:ext>
            </a:extLst>
          </p:cNvPr>
          <p:cNvSpPr/>
          <p:nvPr/>
        </p:nvSpPr>
        <p:spPr>
          <a:xfrm>
            <a:off x="5189433" y="1746519"/>
            <a:ext cx="6261474" cy="1077218"/>
          </a:xfrm>
          <a:prstGeom prst="rect">
            <a:avLst/>
          </a:prstGeom>
        </p:spPr>
        <p:txBody>
          <a:bodyPr wrap="square">
            <a:spAutoFit/>
          </a:bodyPr>
          <a:lstStyle/>
          <a:p>
            <a:pPr lvl="0" algn="ctr"/>
            <a:r>
              <a:rPr lang="vi-VN" altLang="zh-CN" sz="3200" dirty="0">
                <a:solidFill>
                  <a:srgbClr val="FF0000"/>
                </a:solidFill>
                <a:cs typeface="Arial" panose="020B0604020202020204" pitchFamily="34" charset="0"/>
              </a:rPr>
              <a:t>Em đã tham gia vào những hoạt động nào trong buổi lễ đó?</a:t>
            </a: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0" name="Rectangle 29">
            <a:extLst>
              <a:ext uri="{FF2B5EF4-FFF2-40B4-BE49-F238E27FC236}">
                <a16:creationId xmlns:a16="http://schemas.microsoft.com/office/drawing/2014/main" id="{749BFF2A-8894-48AB-A48A-700EC6293BBC}"/>
              </a:ext>
            </a:extLst>
          </p:cNvPr>
          <p:cNvSpPr/>
          <p:nvPr/>
        </p:nvSpPr>
        <p:spPr>
          <a:xfrm>
            <a:off x="5349761" y="2823737"/>
            <a:ext cx="6261474" cy="1077218"/>
          </a:xfrm>
          <a:prstGeom prst="rect">
            <a:avLst/>
          </a:prstGeom>
        </p:spPr>
        <p:txBody>
          <a:bodyPr wrap="square">
            <a:spAutoFit/>
          </a:bodyPr>
          <a:lstStyle/>
          <a:p>
            <a:pPr lvl="0" algn="ctr"/>
            <a:r>
              <a:rPr lang="vi-VN" altLang="zh-CN" sz="3200" dirty="0">
                <a:solidFill>
                  <a:srgbClr val="00B050"/>
                </a:solidFill>
                <a:cs typeface="Arial" panose="020B0604020202020204" pitchFamily="34" charset="0"/>
              </a:rPr>
              <a:t>Trường em có hoạt động nào khác với trường của Minh và Hoa?</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4" name="Picture 3" descr="A group of children holding flags&#10;&#10;Description automatically generated with low confidence">
            <a:extLst>
              <a:ext uri="{FF2B5EF4-FFF2-40B4-BE49-F238E27FC236}">
                <a16:creationId xmlns:a16="http://schemas.microsoft.com/office/drawing/2014/main" id="{21701DEB-43BA-4A78-AD5A-C8E739DED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37" y="4112500"/>
            <a:ext cx="3635624" cy="2423158"/>
          </a:xfrm>
          <a:prstGeom prst="rect">
            <a:avLst/>
          </a:prstGeom>
        </p:spPr>
      </p:pic>
    </p:spTree>
    <p:extLst>
      <p:ext uri="{BB962C8B-B14F-4D97-AF65-F5344CB8AC3E}">
        <p14:creationId xmlns:p14="http://schemas.microsoft.com/office/powerpoint/2010/main" val="272599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p:bldP spid="29" grpId="0"/>
      <p:bldP spid="24"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FB2D86-A717-8846-3CAF-7DDA3B0C30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9711" y="1285406"/>
            <a:ext cx="11587396" cy="4287187"/>
          </a:xfrm>
          <a:prstGeom prst="rect">
            <a:avLst/>
          </a:prstGeom>
        </p:spPr>
      </p:pic>
      <p:sp>
        <p:nvSpPr>
          <p:cNvPr id="9" name="TextBox 8">
            <a:extLst>
              <a:ext uri="{FF2B5EF4-FFF2-40B4-BE49-F238E27FC236}">
                <a16:creationId xmlns:a16="http://schemas.microsoft.com/office/drawing/2014/main" id="{F6C45003-4509-680E-6131-891FA4600669}"/>
              </a:ext>
            </a:extLst>
          </p:cNvPr>
          <p:cNvSpPr txBox="1"/>
          <p:nvPr/>
        </p:nvSpPr>
        <p:spPr>
          <a:xfrm>
            <a:off x="1611909" y="2153934"/>
            <a:ext cx="9638675" cy="1754326"/>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Cảm</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xúc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đối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khai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giảng</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1" name="Picture 10" descr="A paper airplane and envelopes&#10;&#10;Description automatically generated">
            <a:extLst>
              <a:ext uri="{FF2B5EF4-FFF2-40B4-BE49-F238E27FC236}">
                <a16:creationId xmlns:a16="http://schemas.microsoft.com/office/drawing/2014/main" id="{BC5F93F5-03F9-5EDA-EB1C-856817716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10281">
            <a:off x="-704611" y="-946459"/>
            <a:ext cx="5630090" cy="6422298"/>
          </a:xfrm>
          <a:prstGeom prst="rect">
            <a:avLst/>
          </a:prstGeom>
        </p:spPr>
      </p:pic>
      <p:pic>
        <p:nvPicPr>
          <p:cNvPr id="12" name="Hình ảnh 6" descr="Ảnh có chứa trang phục, Mặt người, phim hoạt hình, người&#10;&#10;Mô tả được tạo tự động">
            <a:extLst>
              <a:ext uri="{FF2B5EF4-FFF2-40B4-BE49-F238E27FC236}">
                <a16:creationId xmlns:a16="http://schemas.microsoft.com/office/drawing/2014/main" id="{8EC31EA0-7AD6-353A-65A6-AE3FA981848E}"/>
              </a:ext>
            </a:extLst>
          </p:cNvPr>
          <p:cNvPicPr>
            <a:picLocks noChangeAspect="1"/>
          </p:cNvPicPr>
          <p:nvPr/>
        </p:nvPicPr>
        <p:blipFill>
          <a:blip r:embed="rId6"/>
          <a:stretch>
            <a:fillRect/>
          </a:stretch>
        </p:blipFill>
        <p:spPr>
          <a:xfrm>
            <a:off x="4784700" y="4286276"/>
            <a:ext cx="3162925" cy="2569164"/>
          </a:xfrm>
          <a:prstGeom prst="rect">
            <a:avLst/>
          </a:prstGeom>
        </p:spPr>
      </p:pic>
    </p:spTree>
    <p:extLst>
      <p:ext uri="{BB962C8B-B14F-4D97-AF65-F5344CB8AC3E}">
        <p14:creationId xmlns:p14="http://schemas.microsoft.com/office/powerpoint/2010/main" val="3880247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Graphical user interface&#10;&#10;Description automatically generated with medium confidence">
            <a:extLst>
              <a:ext uri="{FF2B5EF4-FFF2-40B4-BE49-F238E27FC236}">
                <a16:creationId xmlns:a16="http://schemas.microsoft.com/office/drawing/2014/main" id="{634AF433-4CD7-4BA7-83B1-3873CF6C2FE6}"/>
              </a:ext>
            </a:extLst>
          </p:cNvPr>
          <p:cNvPicPr>
            <a:picLocks noChangeAspect="1"/>
          </p:cNvPicPr>
          <p:nvPr/>
        </p:nvPicPr>
        <p:blipFill rotWithShape="1">
          <a:blip r:embed="rId2">
            <a:extLst>
              <a:ext uri="{28A0092B-C50C-407E-A947-70E740481C1C}">
                <a14:useLocalDpi xmlns:a14="http://schemas.microsoft.com/office/drawing/2010/main" val="0"/>
              </a:ext>
            </a:extLst>
          </a:blip>
          <a:srcRect t="10634" b="15850"/>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4AE77DE-95A9-4B00-A41E-E50DF99D6C79}"/>
              </a:ext>
            </a:extLst>
          </p:cNvPr>
          <p:cNvSpPr txBox="1"/>
          <p:nvPr/>
        </p:nvSpPr>
        <p:spPr>
          <a:xfrm>
            <a:off x="1448494" y="1295602"/>
            <a:ext cx="7080054" cy="3351880"/>
          </a:xfrm>
          <a:prstGeom prst="rect">
            <a:avLst/>
          </a:prstGeom>
          <a:noFill/>
        </p:spPr>
        <p:txBody>
          <a:bodyPr wrap="square" rtlCol="0">
            <a:spAutoFit/>
          </a:bodyPr>
          <a:lstStyle/>
          <a:p>
            <a:pPr lvl="0" algn="ctr">
              <a:lnSpc>
                <a:spcPct val="115000"/>
              </a:lnSpc>
              <a:spcAft>
                <a:spcPts val="1000"/>
              </a:spcAft>
              <a:defRPr/>
            </a:pPr>
            <a:r>
              <a:rPr lang="vi-VN" sz="3600" b="1" dirty="0">
                <a:solidFill>
                  <a:schemeClr val="bg1"/>
                </a:solidFill>
                <a:ea typeface="Calibri" panose="020F0502020204030204" pitchFamily="34" charset="0"/>
                <a:cs typeface="Arial" panose="020B0604020202020204" pitchFamily="34" charset="0"/>
              </a:rPr>
              <a:t>Kết luận:</a:t>
            </a:r>
          </a:p>
          <a:p>
            <a:pPr lvl="0" algn="ctr">
              <a:lnSpc>
                <a:spcPct val="115000"/>
              </a:lnSpc>
              <a:spcAft>
                <a:spcPts val="1000"/>
              </a:spcAft>
              <a:defRPr/>
            </a:pPr>
            <a:r>
              <a:rPr lang="vi-VN" sz="3600" b="1" dirty="0">
                <a:solidFill>
                  <a:srgbClr val="FFFF00"/>
                </a:solidFill>
                <a:ea typeface="Calibri" panose="020F0502020204030204" pitchFamily="34" charset="0"/>
                <a:cs typeface="Arial" panose="020B0604020202020204" pitchFamily="34" charset="0"/>
              </a:rPr>
              <a:t>Có nhiều hoạt động trong buổi lễ khai giảng. Tùy điều kiện của từng trường mà tổ chức các hoạt động phù hợp</a:t>
            </a:r>
          </a:p>
        </p:txBody>
      </p:sp>
    </p:spTree>
    <p:extLst>
      <p:ext uri="{BB962C8B-B14F-4D97-AF65-F5344CB8AC3E}">
        <p14:creationId xmlns:p14="http://schemas.microsoft.com/office/powerpoint/2010/main" val="101485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2654922-B509-4EFB-9100-0453E079FBEA}"/>
              </a:ext>
            </a:extLst>
          </p:cNvPr>
          <p:cNvGrpSpPr/>
          <p:nvPr/>
        </p:nvGrpSpPr>
        <p:grpSpPr>
          <a:xfrm>
            <a:off x="1585609" y="-186431"/>
            <a:ext cx="9435829" cy="6908244"/>
            <a:chOff x="1175657" y="2190296"/>
            <a:chExt cx="4412343" cy="2828475"/>
          </a:xfrm>
        </p:grpSpPr>
        <p:sp>
          <p:nvSpPr>
            <p:cNvPr id="4" name="矩形: 圆角 3">
              <a:extLst>
                <a:ext uri="{FF2B5EF4-FFF2-40B4-BE49-F238E27FC236}">
                  <a16:creationId xmlns:a16="http://schemas.microsoft.com/office/drawing/2014/main" id="{4AEDCA78-B878-49CA-BD44-C977939E4B6A}"/>
                </a:ext>
              </a:extLst>
            </p:cNvPr>
            <p:cNvSpPr/>
            <p:nvPr/>
          </p:nvSpPr>
          <p:spPr>
            <a:xfrm>
              <a:off x="1175657" y="2943228"/>
              <a:ext cx="4412343" cy="2075543"/>
            </a:xfrm>
            <a:prstGeom prst="roundRect">
              <a:avLst>
                <a:gd name="adj" fmla="val 8275"/>
              </a:avLst>
            </a:prstGeom>
            <a:solidFill>
              <a:schemeClr val="bg1"/>
            </a:solidFill>
            <a:ln w="28575">
              <a:solidFill>
                <a:srgbClr val="FFA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Arial-Rounded" panose="020B0500000000000000" pitchFamily="34" charset="0"/>
                <a:cs typeface="Arial-Rounded" panose="020B0500000000000000" pitchFamily="34" charset="0"/>
              </a:endParaRPr>
            </a:p>
          </p:txBody>
        </p:sp>
        <p:pic>
          <p:nvPicPr>
            <p:cNvPr id="3" name="图片 2">
              <a:extLst>
                <a:ext uri="{FF2B5EF4-FFF2-40B4-BE49-F238E27FC236}">
                  <a16:creationId xmlns:a16="http://schemas.microsoft.com/office/drawing/2014/main" id="{BB5AD474-A2E1-431C-80A9-04C34E6C7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342" y="2190296"/>
              <a:ext cx="3258230" cy="1237800"/>
            </a:xfrm>
            <a:prstGeom prst="rect">
              <a:avLst/>
            </a:prstGeom>
          </p:spPr>
        </p:pic>
      </p:grpSp>
      <p:sp>
        <p:nvSpPr>
          <p:cNvPr id="11" name="文本框 10">
            <a:extLst>
              <a:ext uri="{FF2B5EF4-FFF2-40B4-BE49-F238E27FC236}">
                <a16:creationId xmlns:a16="http://schemas.microsoft.com/office/drawing/2014/main" id="{41C9C6AA-F6CC-4883-904C-515B09D264E8}"/>
              </a:ext>
            </a:extLst>
          </p:cNvPr>
          <p:cNvSpPr txBox="1"/>
          <p:nvPr/>
        </p:nvSpPr>
        <p:spPr>
          <a:xfrm>
            <a:off x="1488332" y="2855688"/>
            <a:ext cx="9630382" cy="769441"/>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E53238"/>
                </a:solidFill>
                <a:effectLst/>
                <a:uLnTx/>
                <a:uFillTx/>
                <a:latin typeface="Arial"/>
                <a:ea typeface="Arial-Rounded" panose="020B0500000000000000" pitchFamily="34" charset="0"/>
                <a:cs typeface="Arial-Rounded" panose="020B0500000000000000" pitchFamily="34" charset="0"/>
              </a:rPr>
              <a:t>Về</a:t>
            </a:r>
            <a:r>
              <a:rPr kumimoji="0" lang="en-US" altLang="zh-CN" sz="4400" b="1" i="0" u="none" strike="noStrike" kern="1200" cap="none" spc="0" normalizeH="0" baseline="0" noProof="0" dirty="0">
                <a:ln>
                  <a:noFill/>
                </a:ln>
                <a:solidFill>
                  <a:srgbClr val="E53238"/>
                </a:solidFill>
                <a:effectLst/>
                <a:uLnTx/>
                <a:uFillTx/>
                <a:latin typeface="Arial"/>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E53238"/>
                </a:solidFill>
                <a:effectLst/>
                <a:uLnTx/>
                <a:uFillTx/>
                <a:latin typeface="Arial"/>
                <a:ea typeface="Arial-Rounded" panose="020B0500000000000000" pitchFamily="34" charset="0"/>
                <a:cs typeface="Arial-Rounded" panose="020B0500000000000000" pitchFamily="34" charset="0"/>
              </a:rPr>
              <a:t>nhà</a:t>
            </a:r>
            <a:endParaRPr kumimoji="0" lang="zh-CN" altLang="en-US" sz="4400" b="1" i="0" u="none" strike="noStrike" kern="1200" cap="none" spc="0" normalizeH="0" baseline="0" noProof="0" dirty="0">
              <a:ln>
                <a:noFill/>
              </a:ln>
              <a:solidFill>
                <a:srgbClr val="E53238"/>
              </a:solidFill>
              <a:effectLst/>
              <a:uLnTx/>
              <a:uFillTx/>
              <a:latin typeface="Arial"/>
              <a:ea typeface="Arial-Rounded" panose="020B0500000000000000" pitchFamily="34" charset="0"/>
              <a:cs typeface="Arial-Rounded" panose="020B0500000000000000" pitchFamily="34" charset="0"/>
            </a:endParaRPr>
          </a:p>
        </p:txBody>
      </p:sp>
      <p:sp>
        <p:nvSpPr>
          <p:cNvPr id="7" name="文本框 10">
            <a:extLst>
              <a:ext uri="{FF2B5EF4-FFF2-40B4-BE49-F238E27FC236}">
                <a16:creationId xmlns:a16="http://schemas.microsoft.com/office/drawing/2014/main" id="{D9639890-13E7-4171-9836-47F47B59D43F}"/>
              </a:ext>
            </a:extLst>
          </p:cNvPr>
          <p:cNvSpPr txBox="1"/>
          <p:nvPr/>
        </p:nvSpPr>
        <p:spPr>
          <a:xfrm>
            <a:off x="1680571" y="3663126"/>
            <a:ext cx="9245904" cy="1200329"/>
          </a:xfrm>
          <a:prstGeom prst="rect">
            <a:avLst/>
          </a:prstGeom>
          <a:noFill/>
        </p:spPr>
        <p:txBody>
          <a:bodyPr wrap="square" rtlCol="0">
            <a:spAutoFit/>
            <a:scene3d>
              <a:camera prst="orthographicFront"/>
              <a:lightRig rig="threePt" dir="t"/>
            </a:scene3d>
            <a:sp3d contourW="12700"/>
          </a:bodyPr>
          <a:lstStyle/>
          <a:p>
            <a:pPr marL="342900" lvl="0" indent="-342900" algn="just" defTabSz="457200">
              <a:buFont typeface="Arial" panose="020B0604020202020204" pitchFamily="34" charset="0"/>
              <a:buChar char="•"/>
              <a:defRPr/>
            </a:pPr>
            <a:r>
              <a:rPr lang="vi-VN" altLang="zh-CN" sz="3600" dirty="0">
                <a:solidFill>
                  <a:srgbClr val="0064D2"/>
                </a:solidFill>
                <a:ea typeface="Arial-Rounded" panose="020B0500000000000000" pitchFamily="34" charset="0"/>
                <a:cs typeface="Arial-Rounded" panose="020B0500000000000000" pitchFamily="34" charset="0"/>
              </a:rPr>
              <a:t>Kể cho người thân nghe về các hoạt động trong ngày khai giảng</a:t>
            </a:r>
            <a:r>
              <a:rPr lang="en-US" altLang="zh-CN" sz="3600" dirty="0">
                <a:solidFill>
                  <a:srgbClr val="0064D2"/>
                </a:solidFill>
                <a:ea typeface="Arial-Rounded" panose="020B0500000000000000" pitchFamily="34" charset="0"/>
                <a:cs typeface="Arial-Rounded" panose="020B0500000000000000" pitchFamily="34" charset="0"/>
              </a:rPr>
              <a:t> </a:t>
            </a:r>
            <a:r>
              <a:rPr lang="en-US" altLang="zh-CN" sz="3600" dirty="0" err="1">
                <a:solidFill>
                  <a:srgbClr val="0064D2"/>
                </a:solidFill>
                <a:ea typeface="Arial-Rounded" panose="020B0500000000000000" pitchFamily="34" charset="0"/>
                <a:cs typeface="Arial-Rounded" panose="020B0500000000000000" pitchFamily="34" charset="0"/>
              </a:rPr>
              <a:t>của</a:t>
            </a:r>
            <a:r>
              <a:rPr lang="en-US" altLang="zh-CN" sz="3600" dirty="0">
                <a:solidFill>
                  <a:srgbClr val="0064D2"/>
                </a:solidFill>
                <a:ea typeface="Arial-Rounded" panose="020B0500000000000000" pitchFamily="34" charset="0"/>
                <a:cs typeface="Arial-Rounded" panose="020B0500000000000000" pitchFamily="34" charset="0"/>
              </a:rPr>
              <a:t> </a:t>
            </a:r>
            <a:r>
              <a:rPr lang="en-US" altLang="zh-CN" sz="3600" dirty="0" err="1">
                <a:solidFill>
                  <a:srgbClr val="0064D2"/>
                </a:solidFill>
                <a:ea typeface="Arial-Rounded" panose="020B0500000000000000" pitchFamily="34" charset="0"/>
                <a:cs typeface="Arial-Rounded" panose="020B0500000000000000" pitchFamily="34" charset="0"/>
              </a:rPr>
              <a:t>em</a:t>
            </a:r>
            <a:r>
              <a:rPr lang="vi-VN" altLang="zh-CN" sz="3600" dirty="0">
                <a:solidFill>
                  <a:srgbClr val="0064D2"/>
                </a:solidFill>
                <a:ea typeface="Arial-Rounded" panose="020B0500000000000000" pitchFamily="34" charset="0"/>
                <a:cs typeface="Arial-Rounded" panose="020B0500000000000000" pitchFamily="34" charset="0"/>
              </a:rPr>
              <a:t> </a:t>
            </a:r>
            <a:endParaRPr kumimoji="0" lang="zh-CN" altLang="en-US" sz="3600" b="0" i="0" u="none" strike="noStrike" kern="1200" cap="none" spc="0" normalizeH="0" baseline="0" noProof="0" dirty="0">
              <a:ln>
                <a:noFill/>
              </a:ln>
              <a:solidFill>
                <a:srgbClr val="0064D2"/>
              </a:solidFill>
              <a:effectLst/>
              <a:uLnTx/>
              <a:uFillTx/>
              <a:latin typeface="Arial"/>
              <a:ea typeface="Arial-Rounded" panose="020B0500000000000000" pitchFamily="34" charset="0"/>
              <a:cs typeface="Arial-Rounded" panose="020B0500000000000000" pitchFamily="34" charset="0"/>
            </a:endParaRPr>
          </a:p>
        </p:txBody>
      </p:sp>
      <p:sp>
        <p:nvSpPr>
          <p:cNvPr id="8" name="文本框 10">
            <a:extLst>
              <a:ext uri="{FF2B5EF4-FFF2-40B4-BE49-F238E27FC236}">
                <a16:creationId xmlns:a16="http://schemas.microsoft.com/office/drawing/2014/main" id="{48740AC0-C5B9-4D9F-84B8-2E205B7E56BF}"/>
              </a:ext>
            </a:extLst>
          </p:cNvPr>
          <p:cNvSpPr txBox="1"/>
          <p:nvPr/>
        </p:nvSpPr>
        <p:spPr>
          <a:xfrm>
            <a:off x="1680571" y="5061437"/>
            <a:ext cx="9245904" cy="1200329"/>
          </a:xfrm>
          <a:prstGeom prst="rect">
            <a:avLst/>
          </a:prstGeom>
          <a:noFill/>
        </p:spPr>
        <p:txBody>
          <a:bodyPr wrap="square" rtlCol="0">
            <a:spAutoFit/>
            <a:scene3d>
              <a:camera prst="orthographicFront"/>
              <a:lightRig rig="threePt" dir="t"/>
            </a:scene3d>
            <a:sp3d contourW="12700"/>
          </a:bodyPr>
          <a:lstStyle/>
          <a:p>
            <a:pPr marL="342900" lvl="0" indent="-342900" algn="just" defTabSz="457200">
              <a:buFont typeface="Arial" panose="020B0604020202020204" pitchFamily="34" charset="0"/>
              <a:buChar char="•"/>
              <a:defRPr/>
            </a:pPr>
            <a:r>
              <a:rPr lang="en-US" altLang="zh-CN" sz="3600" dirty="0">
                <a:solidFill>
                  <a:srgbClr val="0064D2"/>
                </a:solidFill>
                <a:ea typeface="Arial-Rounded" panose="020B0500000000000000" pitchFamily="34" charset="0"/>
                <a:cs typeface="Arial-Rounded" panose="020B0500000000000000" pitchFamily="34" charset="0"/>
              </a:rPr>
              <a:t>V</a:t>
            </a:r>
            <a:r>
              <a:rPr lang="vi-VN" altLang="zh-CN" sz="3600" dirty="0">
                <a:solidFill>
                  <a:srgbClr val="0064D2"/>
                </a:solidFill>
                <a:ea typeface="Arial-Rounded" panose="020B0500000000000000" pitchFamily="34" charset="0"/>
                <a:cs typeface="Arial-Rounded" panose="020B0500000000000000" pitchFamily="34" charset="0"/>
              </a:rPr>
              <a:t>ẽ tranh mô tả hoạt động mà em yêu thích nhất trong ngày khai giảng</a:t>
            </a:r>
            <a:endParaRPr kumimoji="0" lang="zh-CN" altLang="en-US" sz="3600" b="0" i="0" u="none" strike="noStrike" kern="1200" cap="none" spc="0" normalizeH="0" baseline="0" noProof="0" dirty="0">
              <a:ln>
                <a:noFill/>
              </a:ln>
              <a:solidFill>
                <a:srgbClr val="0064D2"/>
              </a:solidFill>
              <a:effectLst/>
              <a:uLnTx/>
              <a:uFillTx/>
              <a:latin typeface="Aria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5017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E6937F-C355-0F17-57AF-B0849B35692E}"/>
              </a:ext>
            </a:extLst>
          </p:cNvPr>
          <p:cNvSpPr/>
          <p:nvPr/>
        </p:nvSpPr>
        <p:spPr>
          <a:xfrm>
            <a:off x="1828800" y="895350"/>
            <a:ext cx="7772400" cy="3314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3ED3C78-D808-83E4-0A07-4452E9E027FA}"/>
              </a:ext>
            </a:extLst>
          </p:cNvPr>
          <p:cNvSpPr/>
          <p:nvPr/>
        </p:nvSpPr>
        <p:spPr>
          <a:xfrm>
            <a:off x="10363200" y="123825"/>
            <a:ext cx="1828800" cy="1543050"/>
          </a:xfrm>
          <a:prstGeom prst="ellipse">
            <a:avLst/>
          </a:prstGeom>
          <a:solidFill>
            <a:srgbClr val="62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25D7921-59F3-A5D8-52E4-AD05B661EAED}"/>
              </a:ext>
            </a:extLst>
          </p:cNvPr>
          <p:cNvPicPr>
            <a:picLocks noChangeAspect="1"/>
          </p:cNvPicPr>
          <p:nvPr/>
        </p:nvPicPr>
        <p:blipFill>
          <a:blip r:embed="rId3"/>
          <a:stretch>
            <a:fillRect/>
          </a:stretch>
        </p:blipFill>
        <p:spPr>
          <a:xfrm>
            <a:off x="1912893" y="968435"/>
            <a:ext cx="8254699" cy="3694496"/>
          </a:xfrm>
          <a:prstGeom prst="rect">
            <a:avLst/>
          </a:prstGeom>
        </p:spPr>
      </p:pic>
    </p:spTree>
    <p:extLst>
      <p:ext uri="{BB962C8B-B14F-4D97-AF65-F5344CB8AC3E}">
        <p14:creationId xmlns:p14="http://schemas.microsoft.com/office/powerpoint/2010/main" val="24706512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53E9E14D-639E-F4CE-5C5B-1316DD567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992" y="1204330"/>
            <a:ext cx="6355863" cy="4760401"/>
          </a:xfrm>
          <a:prstGeom prst="rect">
            <a:avLst/>
          </a:prstGeom>
        </p:spPr>
      </p:pic>
    </p:spTree>
    <p:extLst>
      <p:ext uri="{BB962C8B-B14F-4D97-AF65-F5344CB8AC3E}">
        <p14:creationId xmlns:p14="http://schemas.microsoft.com/office/powerpoint/2010/main" val="324613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descr="Top 7 Lời dẫn đón học sinh vào lớp 1 hay và ý nghĩa nhất - toplist.vn">
            <a:hlinkClick r:id="rId2" action="ppaction://hlinksldjump"/>
            <a:extLst>
              <a:ext uri="{FF2B5EF4-FFF2-40B4-BE49-F238E27FC236}">
                <a16:creationId xmlns:a16="http://schemas.microsoft.com/office/drawing/2014/main" id="{4310E8D2-FD5E-A06C-09C7-4DC6349ED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58" r="1492" b="-4"/>
          <a:stretch/>
        </p:blipFill>
        <p:spPr bwMode="auto">
          <a:xfrm>
            <a:off x="8437409" y="1133074"/>
            <a:ext cx="3508998" cy="2540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ài phát biểu lễ khai giảng năm học mới của học sinh">
            <a:hlinkClick r:id="rId4" action="ppaction://hlinksldjump"/>
            <a:extLst>
              <a:ext uri="{FF2B5EF4-FFF2-40B4-BE49-F238E27FC236}">
                <a16:creationId xmlns:a16="http://schemas.microsoft.com/office/drawing/2014/main" id="{50D3B9CF-F0AB-EC1C-173C-7289844C47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617" r="6186" b="-3"/>
          <a:stretch/>
        </p:blipFill>
        <p:spPr bwMode="auto">
          <a:xfrm>
            <a:off x="4573735" y="1377285"/>
            <a:ext cx="3679372" cy="2301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6" action="ppaction://hlinksldjump"/>
            <a:extLst>
              <a:ext uri="{FF2B5EF4-FFF2-40B4-BE49-F238E27FC236}">
                <a16:creationId xmlns:a16="http://schemas.microsoft.com/office/drawing/2014/main" id="{5CD8145E-74F8-EF7F-BFC6-9933935AE77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6815" r="26632" b="2"/>
          <a:stretch/>
        </p:blipFill>
        <p:spPr>
          <a:xfrm>
            <a:off x="-150495" y="225461"/>
            <a:ext cx="5033524" cy="4357172"/>
          </a:xfrm>
          <a:prstGeom prst="rect">
            <a:avLst/>
          </a:prstGeom>
        </p:spPr>
      </p:pic>
      <p:pic>
        <p:nvPicPr>
          <p:cNvPr id="2058" name="Picture 10" descr="Những hình ảnh đẹp trong “Ngày hội đến trường” của học sinh Thủ đô">
            <a:hlinkClick r:id="rId9" action="ppaction://hlinksldjump"/>
            <a:extLst>
              <a:ext uri="{FF2B5EF4-FFF2-40B4-BE49-F238E27FC236}">
                <a16:creationId xmlns:a16="http://schemas.microsoft.com/office/drawing/2014/main" id="{1FFD2E68-C63B-08FC-0096-D5BFD848CF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971" r="2180" b="-4"/>
          <a:stretch/>
        </p:blipFill>
        <p:spPr bwMode="auto">
          <a:xfrm>
            <a:off x="517436" y="3896243"/>
            <a:ext cx="3697662" cy="26552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ời dẫn chương trình văn nghệ khai giảng năm học mới 2019 - 2020">
            <a:hlinkClick r:id="" action="ppaction://noaction"/>
            <a:extLst>
              <a:ext uri="{FF2B5EF4-FFF2-40B4-BE49-F238E27FC236}">
                <a16:creationId xmlns:a16="http://schemas.microsoft.com/office/drawing/2014/main" id="{92498E86-1366-2271-5269-E43A411B357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284" r="18869"/>
          <a:stretch/>
        </p:blipFill>
        <p:spPr bwMode="auto">
          <a:xfrm>
            <a:off x="4573735" y="3866434"/>
            <a:ext cx="3786778" cy="2655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hình ảnh đẹp về lễ khai giảng năm học mới tại tỉnh Điện Biên - Đài  Phát thanh và Truyền hình Điện Biên">
            <a:hlinkClick r:id="" action="ppaction://noaction"/>
            <a:extLst>
              <a:ext uri="{FF2B5EF4-FFF2-40B4-BE49-F238E27FC236}">
                <a16:creationId xmlns:a16="http://schemas.microsoft.com/office/drawing/2014/main" id="{44914281-FE96-65D2-EE52-EC07078A60BA}"/>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100" r="16267" b="-4"/>
          <a:stretch/>
        </p:blipFill>
        <p:spPr bwMode="auto">
          <a:xfrm>
            <a:off x="8607783" y="3896243"/>
            <a:ext cx="3338624" cy="2652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D0B2E3-D7FD-8B9F-03D9-B15A11CCB7C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0416" t="64013" r="54247" b="24274"/>
          <a:stretch/>
        </p:blipFill>
        <p:spPr>
          <a:xfrm>
            <a:off x="2015305" y="3362069"/>
            <a:ext cx="1869311" cy="311098"/>
          </a:xfrm>
          <a:prstGeom prst="rect">
            <a:avLst/>
          </a:prstGeom>
        </p:spPr>
      </p:pic>
      <p:pic>
        <p:nvPicPr>
          <p:cNvPr id="8" name="Picture 7">
            <a:extLst>
              <a:ext uri="{FF2B5EF4-FFF2-40B4-BE49-F238E27FC236}">
                <a16:creationId xmlns:a16="http://schemas.microsoft.com/office/drawing/2014/main" id="{57FF88FE-AEB0-602D-06CB-521D8BA8F81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3209" t="20464" r="51994" b="54689"/>
          <a:stretch/>
        </p:blipFill>
        <p:spPr>
          <a:xfrm>
            <a:off x="795262" y="1135868"/>
            <a:ext cx="384394" cy="795131"/>
          </a:xfrm>
          <a:prstGeom prst="rect">
            <a:avLst/>
          </a:prstGeom>
        </p:spPr>
      </p:pic>
      <p:pic>
        <p:nvPicPr>
          <p:cNvPr id="9" name="Picture 8">
            <a:extLst>
              <a:ext uri="{FF2B5EF4-FFF2-40B4-BE49-F238E27FC236}">
                <a16:creationId xmlns:a16="http://schemas.microsoft.com/office/drawing/2014/main" id="{BAA74577-9DCA-6594-BEC7-B5AD8F84717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3209" t="20464" r="52832" b="57563"/>
          <a:stretch/>
        </p:blipFill>
        <p:spPr>
          <a:xfrm>
            <a:off x="1669615" y="1065437"/>
            <a:ext cx="371262" cy="902521"/>
          </a:xfrm>
          <a:prstGeom prst="rect">
            <a:avLst/>
          </a:prstGeom>
        </p:spPr>
      </p:pic>
      <p:pic>
        <p:nvPicPr>
          <p:cNvPr id="10" name="Picture 9">
            <a:extLst>
              <a:ext uri="{FF2B5EF4-FFF2-40B4-BE49-F238E27FC236}">
                <a16:creationId xmlns:a16="http://schemas.microsoft.com/office/drawing/2014/main" id="{154A5252-F1CA-4C3E-F7EA-611E0D381A0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3209" t="20464" r="51994" b="54689"/>
          <a:stretch/>
        </p:blipFill>
        <p:spPr>
          <a:xfrm>
            <a:off x="1179657" y="1041420"/>
            <a:ext cx="505062" cy="889579"/>
          </a:xfrm>
          <a:prstGeom prst="rect">
            <a:avLst/>
          </a:prstGeom>
        </p:spPr>
      </p:pic>
      <p:pic>
        <p:nvPicPr>
          <p:cNvPr id="11" name="Picture 10">
            <a:extLst>
              <a:ext uri="{FF2B5EF4-FFF2-40B4-BE49-F238E27FC236}">
                <a16:creationId xmlns:a16="http://schemas.microsoft.com/office/drawing/2014/main" id="{066A4CDB-034F-F73F-C6D6-172B062336F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3209" t="20464" r="52210" b="59305"/>
          <a:stretch/>
        </p:blipFill>
        <p:spPr>
          <a:xfrm>
            <a:off x="408009" y="1138772"/>
            <a:ext cx="389434" cy="795131"/>
          </a:xfrm>
          <a:prstGeom prst="rect">
            <a:avLst/>
          </a:prstGeom>
        </p:spPr>
      </p:pic>
      <p:pic>
        <p:nvPicPr>
          <p:cNvPr id="12" name="Picture 11">
            <a:extLst>
              <a:ext uri="{FF2B5EF4-FFF2-40B4-BE49-F238E27FC236}">
                <a16:creationId xmlns:a16="http://schemas.microsoft.com/office/drawing/2014/main" id="{B16C1E0C-88BB-B9FB-9ABC-DEEF7F39327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3209" t="20464" r="53177" b="65292"/>
          <a:stretch/>
        </p:blipFill>
        <p:spPr>
          <a:xfrm>
            <a:off x="1956937" y="1065438"/>
            <a:ext cx="409330" cy="745940"/>
          </a:xfrm>
          <a:prstGeom prst="rect">
            <a:avLst/>
          </a:prstGeom>
        </p:spPr>
      </p:pic>
      <p:pic>
        <p:nvPicPr>
          <p:cNvPr id="13" name="Picture 12">
            <a:extLst>
              <a:ext uri="{FF2B5EF4-FFF2-40B4-BE49-F238E27FC236}">
                <a16:creationId xmlns:a16="http://schemas.microsoft.com/office/drawing/2014/main" id="{B3CFCAB2-3570-03E0-2A71-78E00FB4061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204" b="81204" l="13281" r="65104">
                        <a14:foregroundMark x1="16458" y1="46481" x2="18385" y2="60833"/>
                        <a14:foregroundMark x1="18385" y1="60833" x2="21458" y2="70833"/>
                        <a14:foregroundMark x1="21458" y1="70833" x2="45052" y2="75556"/>
                        <a14:foregroundMark x1="57604" y1="73611" x2="61146" y2="74444"/>
                        <a14:foregroundMark x1="61146" y1="74444" x2="62135" y2="70833"/>
                        <a14:foregroundMark x1="62135" y1="70833" x2="62031" y2="70556"/>
                        <a14:foregroundMark x1="62760" y1="76667" x2="62656" y2="68333"/>
                        <a14:foregroundMark x1="62656" y1="68333" x2="58542" y2="59630"/>
                        <a14:foregroundMark x1="58542" y1="59630" x2="51719" y2="56019"/>
                        <a14:foregroundMark x1="51719" y1="56019" x2="48646" y2="48426"/>
                        <a14:foregroundMark x1="48646" y1="48426" x2="49688" y2="25000"/>
                        <a14:foregroundMark x1="49688" y1="25000" x2="51823" y2="21296"/>
                        <a14:foregroundMark x1="51823" y1="21296" x2="53490" y2="38611"/>
                        <a14:foregroundMark x1="53490" y1="38611" x2="53333" y2="37500"/>
                        <a14:foregroundMark x1="45417" y1="23981" x2="60677" y2="26481"/>
                        <a14:foregroundMark x1="60677" y1="26481" x2="63698" y2="24074"/>
                        <a14:foregroundMark x1="63698" y1="24074" x2="61302" y2="38704"/>
                        <a14:foregroundMark x1="61302" y1="38704" x2="61823" y2="59074"/>
                        <a14:foregroundMark x1="51302" y1="30926" x2="51146" y2="43981"/>
                        <a14:foregroundMark x1="62448" y1="67407" x2="63125" y2="58889"/>
                        <a14:foregroundMark x1="63594" y1="77870" x2="61875" y2="81204"/>
                        <a14:foregroundMark x1="61875" y1="81204" x2="62031" y2="77778"/>
                        <a14:foregroundMark x1="20990" y1="77685" x2="17604" y2="72778"/>
                        <a14:foregroundMark x1="17604" y1="72778" x2="15521" y2="60463"/>
                        <a14:foregroundMark x1="15521" y1="60463" x2="16146" y2="53981"/>
                        <a14:foregroundMark x1="16146" y1="53981" x2="20365" y2="43611"/>
                        <a14:foregroundMark x1="20365" y1="43611" x2="23542" y2="45741"/>
                        <a14:foregroundMark x1="23542" y1="45741" x2="24010" y2="55648"/>
                        <a14:foregroundMark x1="24010" y1="55648" x2="23229" y2="59444"/>
                        <a14:foregroundMark x1="23229" y1="59444" x2="23125" y2="59630"/>
                        <a14:foregroundMark x1="14375" y1="41667" x2="35417" y2="46111"/>
                        <a14:foregroundMark x1="15000" y1="44907" x2="14844" y2="72315"/>
                        <a14:foregroundMark x1="14844" y1="72315" x2="19896" y2="76481"/>
                        <a14:foregroundMark x1="19896" y1="76481" x2="17552" y2="76111"/>
                        <a14:foregroundMark x1="17552" y1="76111" x2="17448" y2="76019"/>
                        <a14:foregroundMark x1="22708" y1="78889" x2="14427" y2="78611"/>
                        <a14:foregroundMark x1="14427" y1="78611" x2="13854" y2="77222"/>
                        <a14:foregroundMark x1="13750" y1="54815" x2="13698" y2="78889"/>
                        <a14:foregroundMark x1="18385" y1="41019" x2="20521" y2="41019"/>
                        <a14:foregroundMark x1="13646" y1="45000" x2="13854" y2="55370"/>
                        <a14:foregroundMark x1="13594" y1="55370" x2="13594" y2="68056"/>
                        <a14:foregroundMark x1="13594" y1="68889" x2="13906" y2="79074"/>
                        <a14:foregroundMark x1="13906" y1="79074" x2="13750" y2="79537"/>
                        <a14:foregroundMark x1="13438" y1="47315" x2="13490" y2="42315"/>
                        <a14:foregroundMark x1="13490" y1="42315" x2="13854" y2="41667"/>
                        <a14:foregroundMark x1="13646" y1="51111" x2="13854" y2="55463"/>
                        <a14:foregroundMark x1="15833" y1="78981" x2="18229" y2="78704"/>
                        <a14:foregroundMark x1="18229" y1="78704" x2="19219" y2="78796"/>
                        <a14:foregroundMark x1="19531" y1="79259" x2="15156" y2="79537"/>
                        <a14:foregroundMark x1="15156" y1="79537" x2="18802" y2="81019"/>
                        <a14:foregroundMark x1="18802" y1="81019" x2="20729" y2="80926"/>
                        <a14:foregroundMark x1="13438" y1="78981" x2="13490" y2="52315"/>
                        <a14:foregroundMark x1="57917" y1="29537" x2="64844" y2="37593"/>
                        <a14:foregroundMark x1="64844" y1="37593" x2="65156" y2="38333"/>
                        <a14:foregroundMark x1="18802" y1="40370" x2="33958" y2="42407"/>
                        <a14:foregroundMark x1="33958" y1="42407" x2="37188" y2="42130"/>
                        <a14:foregroundMark x1="37188" y1="42130" x2="39740" y2="42315"/>
                        <a14:foregroundMark x1="40417" y1="37500" x2="41927" y2="37593"/>
                        <a14:foregroundMark x1="41563" y1="37130" x2="40365" y2="37130"/>
                        <a14:foregroundMark x1="29740" y1="40463" x2="22708" y2="40185"/>
                        <a14:foregroundMark x1="18125" y1="40185" x2="13281" y2="40463"/>
                        <a14:foregroundMark x1="13281" y1="40463" x2="13281" y2="40463"/>
                        <a14:backgroundMark x1="18958" y1="37037" x2="27031" y2="38056"/>
                        <a14:backgroundMark x1="27031" y1="38056" x2="39427" y2="34815"/>
                        <a14:backgroundMark x1="42557" y1="35872" x2="43542" y2="36204"/>
                        <a14:backgroundMark x1="52760" y1="78519" x2="48958" y2="77500"/>
                        <a14:backgroundMark x1="42135" y1="32778" x2="40156" y2="30463"/>
                        <a14:backgroundMark x1="40156" y1="30463" x2="38385" y2="29630"/>
                        <a14:backgroundMark x1="39479" y1="29444" x2="41563" y2="29722"/>
                        <a14:backgroundMark x1="41563" y1="29722" x2="42031" y2="32963"/>
                        <a14:backgroundMark x1="40102" y1="36396" x2="35729" y2="35833"/>
                        <a14:backgroundMark x1="43646" y1="36852" x2="42263" y2="36674"/>
                        <a14:backgroundMark x1="29167" y1="38426" x2="18906" y2="38241"/>
                        <a14:backgroundMark x1="18906" y1="38241" x2="18438" y2="37500"/>
                      </a14:backgroundRemoval>
                    </a14:imgEffect>
                  </a14:imgLayer>
                </a14:imgProps>
              </a:ext>
            </a:extLst>
          </a:blip>
          <a:srcRect l="43209" t="20464" r="53302" b="61464"/>
          <a:stretch/>
        </p:blipFill>
        <p:spPr>
          <a:xfrm>
            <a:off x="2264154" y="1133074"/>
            <a:ext cx="389434" cy="678303"/>
          </a:xfrm>
          <a:prstGeom prst="rect">
            <a:avLst/>
          </a:prstGeom>
        </p:spPr>
      </p:pic>
      <p:sp>
        <p:nvSpPr>
          <p:cNvPr id="14" name="文本框 19">
            <a:extLst>
              <a:ext uri="{FF2B5EF4-FFF2-40B4-BE49-F238E27FC236}">
                <a16:creationId xmlns:a16="http://schemas.microsoft.com/office/drawing/2014/main" id="{8C585258-4DA7-AB70-D886-AF75C8BED23E}"/>
              </a:ext>
            </a:extLst>
          </p:cNvPr>
          <p:cNvSpPr txBox="1"/>
          <p:nvPr/>
        </p:nvSpPr>
        <p:spPr>
          <a:xfrm>
            <a:off x="136652" y="56070"/>
            <a:ext cx="11918695" cy="1323439"/>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Quan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sát</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tranh</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và</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kể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các</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hoạt</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động</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diễn</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ra</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trong</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ngày</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khai</a:t>
            </a:r>
            <a:r>
              <a:rPr kumimoji="0" lang="en-US" altLang="zh-CN" sz="4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 </a:t>
            </a:r>
            <a:r>
              <a:rPr kumimoji="0" lang="en-US" altLang="zh-CN" sz="40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giảng</a:t>
            </a:r>
            <a:r>
              <a:rPr kumimoji="0" lang="en-US" altLang="zh-CN" sz="35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字魂59号-创粗黑" panose="00000500000000000000" pitchFamily="2" charset="-122"/>
              </a:rPr>
              <a:t>?</a:t>
            </a:r>
            <a:endParaRPr kumimoji="0" lang="zh-CN" altLang="en-US" sz="35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5" name="Heptagon 14">
            <a:extLst>
              <a:ext uri="{FF2B5EF4-FFF2-40B4-BE49-F238E27FC236}">
                <a16:creationId xmlns:a16="http://schemas.microsoft.com/office/drawing/2014/main" id="{1AE43315-45DE-2980-E589-B030E8A76D71}"/>
              </a:ext>
            </a:extLst>
          </p:cNvPr>
          <p:cNvSpPr/>
          <p:nvPr/>
        </p:nvSpPr>
        <p:spPr>
          <a:xfrm>
            <a:off x="1323903" y="3416760"/>
            <a:ext cx="491301" cy="311098"/>
          </a:xfrm>
          <a:prstGeom prst="hept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6" name="Heptagon 15">
            <a:extLst>
              <a:ext uri="{FF2B5EF4-FFF2-40B4-BE49-F238E27FC236}">
                <a16:creationId xmlns:a16="http://schemas.microsoft.com/office/drawing/2014/main" id="{90EBD2A0-6DE7-095D-09FC-2C52FC59420A}"/>
              </a:ext>
            </a:extLst>
          </p:cNvPr>
          <p:cNvSpPr/>
          <p:nvPr/>
        </p:nvSpPr>
        <p:spPr>
          <a:xfrm>
            <a:off x="4532456" y="3367647"/>
            <a:ext cx="491301" cy="311098"/>
          </a:xfrm>
          <a:prstGeom prst="hept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7" name="Heptagon 16">
            <a:extLst>
              <a:ext uri="{FF2B5EF4-FFF2-40B4-BE49-F238E27FC236}">
                <a16:creationId xmlns:a16="http://schemas.microsoft.com/office/drawing/2014/main" id="{D0EFA8EA-E128-3A98-3C57-F1B54D5F868B}"/>
              </a:ext>
            </a:extLst>
          </p:cNvPr>
          <p:cNvSpPr/>
          <p:nvPr/>
        </p:nvSpPr>
        <p:spPr>
          <a:xfrm>
            <a:off x="8450925" y="3363850"/>
            <a:ext cx="491301" cy="311098"/>
          </a:xfrm>
          <a:prstGeom prst="hept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8" name="Heptagon 17">
            <a:extLst>
              <a:ext uri="{FF2B5EF4-FFF2-40B4-BE49-F238E27FC236}">
                <a16:creationId xmlns:a16="http://schemas.microsoft.com/office/drawing/2014/main" id="{0816C4A5-6242-CD1F-769E-0233A8FA25FD}"/>
              </a:ext>
            </a:extLst>
          </p:cNvPr>
          <p:cNvSpPr/>
          <p:nvPr/>
        </p:nvSpPr>
        <p:spPr>
          <a:xfrm>
            <a:off x="408009" y="6238089"/>
            <a:ext cx="491301" cy="311098"/>
          </a:xfrm>
          <a:prstGeom prst="hept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9" name="Heptagon 18">
            <a:extLst>
              <a:ext uri="{FF2B5EF4-FFF2-40B4-BE49-F238E27FC236}">
                <a16:creationId xmlns:a16="http://schemas.microsoft.com/office/drawing/2014/main" id="{98C10228-9B1E-3536-FC98-C41C0E48E4D2}"/>
              </a:ext>
            </a:extLst>
          </p:cNvPr>
          <p:cNvSpPr/>
          <p:nvPr/>
        </p:nvSpPr>
        <p:spPr>
          <a:xfrm>
            <a:off x="8589711" y="6105520"/>
            <a:ext cx="491301" cy="416144"/>
          </a:xfrm>
          <a:prstGeom prst="hept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20" name="Heptagon 19">
            <a:extLst>
              <a:ext uri="{FF2B5EF4-FFF2-40B4-BE49-F238E27FC236}">
                <a16:creationId xmlns:a16="http://schemas.microsoft.com/office/drawing/2014/main" id="{5A2118C4-7CE2-B1F2-9364-CBA658E8E6A9}"/>
              </a:ext>
            </a:extLst>
          </p:cNvPr>
          <p:cNvSpPr/>
          <p:nvPr/>
        </p:nvSpPr>
        <p:spPr>
          <a:xfrm>
            <a:off x="4573735" y="6165291"/>
            <a:ext cx="491301" cy="311098"/>
          </a:xfrm>
          <a:prstGeom prst="hept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23" name="Action Button: Go Forward or Next 22">
            <a:hlinkClick r:id="rId13" action="ppaction://hlinksldjump" highlightClick="1"/>
            <a:extLst>
              <a:ext uri="{FF2B5EF4-FFF2-40B4-BE49-F238E27FC236}">
                <a16:creationId xmlns:a16="http://schemas.microsoft.com/office/drawing/2014/main" id="{0F9DD179-3926-571B-15D9-5D3DFDD51220}"/>
              </a:ext>
            </a:extLst>
          </p:cNvPr>
          <p:cNvSpPr/>
          <p:nvPr/>
        </p:nvSpPr>
        <p:spPr>
          <a:xfrm>
            <a:off x="11501420" y="701205"/>
            <a:ext cx="620729" cy="364232"/>
          </a:xfrm>
          <a:prstGeom prst="actionButtonForwardNex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36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26" name="任意多边形 39"/>
          <p:cNvSpPr/>
          <p:nvPr/>
        </p:nvSpPr>
        <p:spPr>
          <a:xfrm>
            <a:off x="1517650" y="923925"/>
            <a:ext cx="1238250" cy="618490"/>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任意多边形 39"/>
          <p:cNvSpPr/>
          <p:nvPr/>
        </p:nvSpPr>
        <p:spPr>
          <a:xfrm>
            <a:off x="10630456" y="886941"/>
            <a:ext cx="961174" cy="479804"/>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2" name="图片 1" descr="7"/>
          <p:cNvPicPr>
            <a:picLocks noChangeAspect="1"/>
          </p:cNvPicPr>
          <p:nvPr/>
        </p:nvPicPr>
        <p:blipFill>
          <a:blip r:embed="rId3"/>
          <a:stretch>
            <a:fillRect/>
          </a:stretch>
        </p:blipFill>
        <p:spPr>
          <a:xfrm>
            <a:off x="7600335" y="2118330"/>
            <a:ext cx="4378940" cy="3711605"/>
          </a:xfrm>
          <a:prstGeom prst="rect">
            <a:avLst/>
          </a:prstGeom>
        </p:spPr>
      </p:pic>
      <p:sp>
        <p:nvSpPr>
          <p:cNvPr id="3" name="文本框 2"/>
          <p:cNvSpPr txBox="1"/>
          <p:nvPr/>
        </p:nvSpPr>
        <p:spPr>
          <a:xfrm>
            <a:off x="968840" y="1361069"/>
            <a:ext cx="7613089" cy="769441"/>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66"/>
                </a:solidFill>
                <a:effectLst/>
                <a:uLnTx/>
                <a:uFillTx/>
                <a:latin typeface="Arial" panose="020B0604020202020204" pitchFamily="34" charset="0"/>
                <a:ea typeface="叶根友微刚细赞" panose="03000509000000000000" charset="-122"/>
                <a:cs typeface="+mn-cs"/>
              </a:rPr>
              <a:t>Thảo</a:t>
            </a:r>
            <a:r>
              <a:rPr kumimoji="0" lang="en-US" altLang="zh-CN" sz="4400" b="1" i="0" u="none" strike="noStrike" kern="1200" cap="none" spc="0" normalizeH="0" noProof="0" dirty="0">
                <a:ln>
                  <a:noFill/>
                </a:ln>
                <a:solidFill>
                  <a:srgbClr val="FF0066"/>
                </a:solidFill>
                <a:effectLst/>
                <a:uLnTx/>
                <a:uFillTx/>
                <a:latin typeface="Arial" panose="020B0604020202020204" pitchFamily="34" charset="0"/>
                <a:ea typeface="叶根友微刚细赞" panose="03000509000000000000" charset="-122"/>
                <a:cs typeface="+mn-cs"/>
              </a:rPr>
              <a:t> </a:t>
            </a:r>
            <a:r>
              <a:rPr kumimoji="0" lang="en-US" altLang="zh-CN" sz="4400" b="1" i="0" u="none" strike="noStrike" kern="1200" cap="none" spc="0" normalizeH="0" noProof="0" dirty="0" err="1">
                <a:ln>
                  <a:noFill/>
                </a:ln>
                <a:solidFill>
                  <a:srgbClr val="FF0066"/>
                </a:solidFill>
                <a:effectLst/>
                <a:uLnTx/>
                <a:uFillTx/>
                <a:latin typeface="Arial" panose="020B0604020202020204" pitchFamily="34" charset="0"/>
                <a:ea typeface="叶根友微刚细赞" panose="03000509000000000000" charset="-122"/>
                <a:cs typeface="+mn-cs"/>
              </a:rPr>
              <a:t>luận</a:t>
            </a:r>
            <a:r>
              <a:rPr kumimoji="0" lang="en-US" altLang="zh-CN" sz="4400" b="1" i="0" u="none" strike="noStrike" kern="1200" cap="none" spc="0" normalizeH="0" noProof="0" dirty="0">
                <a:ln>
                  <a:noFill/>
                </a:ln>
                <a:solidFill>
                  <a:srgbClr val="FF0066"/>
                </a:solidFill>
                <a:effectLst/>
                <a:uLnTx/>
                <a:uFillTx/>
                <a:latin typeface="Arial" panose="020B0604020202020204" pitchFamily="34" charset="0"/>
                <a:ea typeface="叶根友微刚细赞" panose="03000509000000000000" charset="-122"/>
                <a:cs typeface="+mn-cs"/>
              </a:rPr>
              <a:t> </a:t>
            </a:r>
            <a:r>
              <a:rPr kumimoji="0" lang="en-US" altLang="zh-CN" sz="4400" b="1" i="0" u="none" strike="noStrike" kern="1200" cap="none" spc="0" normalizeH="0" noProof="0" dirty="0" err="1">
                <a:ln>
                  <a:noFill/>
                </a:ln>
                <a:solidFill>
                  <a:srgbClr val="FF0066"/>
                </a:solidFill>
                <a:effectLst/>
                <a:uLnTx/>
                <a:uFillTx/>
                <a:latin typeface="Arial" panose="020B0604020202020204" pitchFamily="34" charset="0"/>
                <a:ea typeface="叶根友微刚细赞" panose="03000509000000000000" charset="-122"/>
                <a:cs typeface="+mn-cs"/>
              </a:rPr>
              <a:t>nhóm</a:t>
            </a:r>
            <a:r>
              <a:rPr kumimoji="0" lang="en-US" altLang="zh-CN" sz="4400" b="1" i="0" u="none" strike="noStrike" kern="1200" cap="none" spc="0" normalizeH="0" noProof="0" dirty="0">
                <a:ln>
                  <a:noFill/>
                </a:ln>
                <a:solidFill>
                  <a:srgbClr val="FF0066"/>
                </a:solidFill>
                <a:effectLst/>
                <a:uLnTx/>
                <a:uFillTx/>
                <a:latin typeface="Arial" panose="020B0604020202020204" pitchFamily="34" charset="0"/>
                <a:ea typeface="叶根友微刚细赞" panose="03000509000000000000" charset="-122"/>
                <a:cs typeface="+mn-cs"/>
              </a:rPr>
              <a:t> </a:t>
            </a:r>
            <a:r>
              <a:rPr kumimoji="0" lang="en-US" altLang="zh-CN" sz="4400" b="1" i="0" u="none" strike="noStrike" kern="1200" cap="none" spc="0" normalizeH="0" noProof="0" dirty="0" err="1">
                <a:ln>
                  <a:noFill/>
                </a:ln>
                <a:solidFill>
                  <a:srgbClr val="FF0066"/>
                </a:solidFill>
                <a:effectLst/>
                <a:uLnTx/>
                <a:uFillTx/>
                <a:latin typeface="Arial" panose="020B0604020202020204" pitchFamily="34" charset="0"/>
                <a:ea typeface="叶根友微刚细赞" panose="03000509000000000000" charset="-122"/>
                <a:cs typeface="+mn-cs"/>
              </a:rPr>
              <a:t>đôi</a:t>
            </a:r>
            <a:endParaRPr kumimoji="0" lang="zh-CN" altLang="en-US" sz="4400" b="1" i="0" u="none" strike="noStrike" kern="1200" cap="none" spc="0" normalizeH="0" baseline="0" noProof="0" dirty="0">
              <a:ln>
                <a:noFill/>
              </a:ln>
              <a:solidFill>
                <a:srgbClr val="FF0066"/>
              </a:solidFill>
              <a:effectLst/>
              <a:uLnTx/>
              <a:uFillTx/>
              <a:latin typeface="Arial" panose="020B0604020202020204" pitchFamily="34" charset="0"/>
              <a:ea typeface="叶根友微刚细赞" panose="03000509000000000000" charset="-122"/>
              <a:cs typeface="+mn-cs"/>
            </a:endParaRPr>
          </a:p>
        </p:txBody>
      </p:sp>
      <p:sp>
        <p:nvSpPr>
          <p:cNvPr id="4" name="Rectangle: Rounded Corners 3">
            <a:extLst>
              <a:ext uri="{FF2B5EF4-FFF2-40B4-BE49-F238E27FC236}">
                <a16:creationId xmlns:a16="http://schemas.microsoft.com/office/drawing/2014/main" id="{D9310F43-E334-4359-A4EB-6E8F9A21C413}"/>
              </a:ext>
            </a:extLst>
          </p:cNvPr>
          <p:cNvSpPr/>
          <p:nvPr/>
        </p:nvSpPr>
        <p:spPr>
          <a:xfrm>
            <a:off x="491612" y="2428568"/>
            <a:ext cx="7613089" cy="3519798"/>
          </a:xfrm>
          <a:prstGeom prst="roundRect">
            <a:avLst/>
          </a:prstGeom>
          <a:ln w="57150">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E829AC77-E6C7-4697-9169-DA2F2B3BFE9C}"/>
              </a:ext>
            </a:extLst>
          </p:cNvPr>
          <p:cNvSpPr txBox="1"/>
          <p:nvPr/>
        </p:nvSpPr>
        <p:spPr>
          <a:xfrm>
            <a:off x="727587" y="2673435"/>
            <a:ext cx="7015845" cy="1200329"/>
          </a:xfrm>
          <a:prstGeom prst="rect">
            <a:avLst/>
          </a:prstGeom>
          <a:noFill/>
        </p:spPr>
        <p:txBody>
          <a:bodyPr wrap="square" rtlCol="0">
            <a:spAutoFit/>
          </a:bodyPr>
          <a:lstStyle/>
          <a:p>
            <a:pPr marL="571500" lvl="0" indent="-571500">
              <a:buFont typeface="Arial" panose="020B0604020202020204" pitchFamily="34" charset="0"/>
              <a:buChar char="•"/>
            </a:pPr>
            <a:r>
              <a:rPr lang="en-US" sz="3600" b="1" dirty="0" err="1">
                <a:solidFill>
                  <a:srgbClr val="5B9BD5">
                    <a:lumMod val="50000"/>
                  </a:srgbClr>
                </a:solidFill>
              </a:rPr>
              <a:t>Kể</a:t>
            </a:r>
            <a:r>
              <a:rPr lang="en-US" sz="3600" b="1" dirty="0">
                <a:solidFill>
                  <a:srgbClr val="5B9BD5">
                    <a:lumMod val="50000"/>
                  </a:srgbClr>
                </a:solidFill>
              </a:rPr>
              <a:t> </a:t>
            </a:r>
            <a:r>
              <a:rPr lang="en-US" sz="3600" b="1" dirty="0" err="1">
                <a:solidFill>
                  <a:srgbClr val="5B9BD5">
                    <a:lumMod val="50000"/>
                  </a:srgbClr>
                </a:solidFill>
              </a:rPr>
              <a:t>các</a:t>
            </a:r>
            <a:r>
              <a:rPr lang="en-US" sz="3600" b="1" dirty="0">
                <a:solidFill>
                  <a:srgbClr val="5B9BD5">
                    <a:lumMod val="50000"/>
                  </a:srgbClr>
                </a:solidFill>
              </a:rPr>
              <a:t> </a:t>
            </a:r>
            <a:r>
              <a:rPr lang="en-US" sz="3600" b="1" dirty="0" err="1">
                <a:solidFill>
                  <a:srgbClr val="5B9BD5">
                    <a:lumMod val="50000"/>
                  </a:srgbClr>
                </a:solidFill>
              </a:rPr>
              <a:t>hoạt</a:t>
            </a:r>
            <a:r>
              <a:rPr lang="en-US" sz="3600" b="1" dirty="0">
                <a:solidFill>
                  <a:srgbClr val="5B9BD5">
                    <a:lumMod val="50000"/>
                  </a:srgbClr>
                </a:solidFill>
              </a:rPr>
              <a:t> </a:t>
            </a:r>
            <a:r>
              <a:rPr lang="en-US" sz="3600" b="1" dirty="0" err="1">
                <a:solidFill>
                  <a:srgbClr val="5B9BD5">
                    <a:lumMod val="50000"/>
                  </a:srgbClr>
                </a:solidFill>
              </a:rPr>
              <a:t>động</a:t>
            </a:r>
            <a:r>
              <a:rPr lang="en-US" sz="3600" b="1" dirty="0">
                <a:solidFill>
                  <a:srgbClr val="5B9BD5">
                    <a:lumMod val="50000"/>
                  </a:srgbClr>
                </a:solidFill>
              </a:rPr>
              <a:t> </a:t>
            </a:r>
            <a:r>
              <a:rPr lang="en-US" sz="3600" b="1" dirty="0" err="1">
                <a:solidFill>
                  <a:srgbClr val="5B9BD5">
                    <a:lumMod val="50000"/>
                  </a:srgbClr>
                </a:solidFill>
              </a:rPr>
              <a:t>diễn</a:t>
            </a:r>
            <a:r>
              <a:rPr lang="en-US" sz="3600" b="1" dirty="0">
                <a:solidFill>
                  <a:srgbClr val="5B9BD5">
                    <a:lumMod val="50000"/>
                  </a:srgbClr>
                </a:solidFill>
              </a:rPr>
              <a:t> ra </a:t>
            </a:r>
            <a:r>
              <a:rPr lang="en-US" sz="3600" b="1" dirty="0" err="1">
                <a:solidFill>
                  <a:srgbClr val="5B9BD5">
                    <a:lumMod val="50000"/>
                  </a:srgbClr>
                </a:solidFill>
              </a:rPr>
              <a:t>trong</a:t>
            </a:r>
            <a:r>
              <a:rPr lang="en-US" sz="3600" b="1" dirty="0">
                <a:solidFill>
                  <a:srgbClr val="5B9BD5">
                    <a:lumMod val="50000"/>
                  </a:srgbClr>
                </a:solidFill>
              </a:rPr>
              <a:t> </a:t>
            </a:r>
            <a:r>
              <a:rPr lang="en-US" sz="3600" b="1" dirty="0" err="1">
                <a:solidFill>
                  <a:srgbClr val="5B9BD5">
                    <a:lumMod val="50000"/>
                  </a:srgbClr>
                </a:solidFill>
              </a:rPr>
              <a:t>lễ</a:t>
            </a:r>
            <a:r>
              <a:rPr lang="en-US" sz="3600" b="1" dirty="0">
                <a:solidFill>
                  <a:srgbClr val="5B9BD5">
                    <a:lumMod val="50000"/>
                  </a:srgbClr>
                </a:solidFill>
              </a:rPr>
              <a:t> </a:t>
            </a:r>
            <a:r>
              <a:rPr lang="en-US" sz="3600" b="1" dirty="0" err="1">
                <a:solidFill>
                  <a:srgbClr val="5B9BD5">
                    <a:lumMod val="50000"/>
                  </a:srgbClr>
                </a:solidFill>
              </a:rPr>
              <a:t>khai</a:t>
            </a:r>
            <a:r>
              <a:rPr lang="en-US" sz="3600" b="1" dirty="0">
                <a:solidFill>
                  <a:srgbClr val="5B9BD5">
                    <a:lumMod val="50000"/>
                  </a:srgbClr>
                </a:solidFill>
              </a:rPr>
              <a:t> </a:t>
            </a:r>
            <a:r>
              <a:rPr lang="en-US" sz="3600" b="1" dirty="0" err="1">
                <a:solidFill>
                  <a:srgbClr val="5B9BD5">
                    <a:lumMod val="50000"/>
                  </a:srgbClr>
                </a:solidFill>
              </a:rPr>
              <a:t>giảng</a:t>
            </a:r>
            <a:r>
              <a:rPr lang="en-US" sz="3600" b="1" dirty="0">
                <a:solidFill>
                  <a:srgbClr val="5B9BD5">
                    <a:lumMod val="50000"/>
                  </a:srgbClr>
                </a:solidFill>
              </a:rPr>
              <a:t>.</a:t>
            </a:r>
            <a:endParaRPr kumimoji="0" lang="en-US" sz="36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46DE9950-8B57-454F-879F-0C4233761E04}"/>
              </a:ext>
            </a:extLst>
          </p:cNvPr>
          <p:cNvSpPr txBox="1"/>
          <p:nvPr/>
        </p:nvSpPr>
        <p:spPr>
          <a:xfrm>
            <a:off x="727587" y="3896609"/>
            <a:ext cx="7377114" cy="1754326"/>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srgbClr val="5B9BD5">
                    <a:lumMod val="50000"/>
                  </a:srgbClr>
                </a:solidFill>
                <a:latin typeface="Arial" panose="020B0604020202020204"/>
              </a:rPr>
              <a:t>Trong ngày khai giảng các bạn tham gia với cảm xúc như thế nào?</a:t>
            </a:r>
            <a:endParaRPr kumimoji="0" lang="en-US" sz="36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80">
                                          <p:stCondLst>
                                            <p:cond delay="0"/>
                                          </p:stCondLst>
                                        </p:cTn>
                                        <p:tgtEl>
                                          <p:spTgt spid="30"/>
                                        </p:tgtEl>
                                      </p:cBhvr>
                                    </p:animEffect>
                                    <p:anim calcmode="lin" valueType="num">
                                      <p:cBhvr>
                                        <p:cTn id="5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0" dur="26">
                                          <p:stCondLst>
                                            <p:cond delay="650"/>
                                          </p:stCondLst>
                                        </p:cTn>
                                        <p:tgtEl>
                                          <p:spTgt spid="30"/>
                                        </p:tgtEl>
                                      </p:cBhvr>
                                      <p:to x="100000" y="60000"/>
                                    </p:animScale>
                                    <p:animScale>
                                      <p:cBhvr>
                                        <p:cTn id="61" dur="166" decel="50000">
                                          <p:stCondLst>
                                            <p:cond delay="676"/>
                                          </p:stCondLst>
                                        </p:cTn>
                                        <p:tgtEl>
                                          <p:spTgt spid="30"/>
                                        </p:tgtEl>
                                      </p:cBhvr>
                                      <p:to x="100000" y="100000"/>
                                    </p:animScale>
                                    <p:animScale>
                                      <p:cBhvr>
                                        <p:cTn id="62" dur="26">
                                          <p:stCondLst>
                                            <p:cond delay="1312"/>
                                          </p:stCondLst>
                                        </p:cTn>
                                        <p:tgtEl>
                                          <p:spTgt spid="30"/>
                                        </p:tgtEl>
                                      </p:cBhvr>
                                      <p:to x="100000" y="80000"/>
                                    </p:animScale>
                                    <p:animScale>
                                      <p:cBhvr>
                                        <p:cTn id="63" dur="166" decel="50000">
                                          <p:stCondLst>
                                            <p:cond delay="1338"/>
                                          </p:stCondLst>
                                        </p:cTn>
                                        <p:tgtEl>
                                          <p:spTgt spid="30"/>
                                        </p:tgtEl>
                                      </p:cBhvr>
                                      <p:to x="100000" y="100000"/>
                                    </p:animScale>
                                    <p:animScale>
                                      <p:cBhvr>
                                        <p:cTn id="64" dur="26">
                                          <p:stCondLst>
                                            <p:cond delay="1642"/>
                                          </p:stCondLst>
                                        </p:cTn>
                                        <p:tgtEl>
                                          <p:spTgt spid="30"/>
                                        </p:tgtEl>
                                      </p:cBhvr>
                                      <p:to x="100000" y="90000"/>
                                    </p:animScale>
                                    <p:animScale>
                                      <p:cBhvr>
                                        <p:cTn id="65" dur="166" decel="50000">
                                          <p:stCondLst>
                                            <p:cond delay="1668"/>
                                          </p:stCondLst>
                                        </p:cTn>
                                        <p:tgtEl>
                                          <p:spTgt spid="30"/>
                                        </p:tgtEl>
                                      </p:cBhvr>
                                      <p:to x="100000" y="100000"/>
                                    </p:animScale>
                                    <p:animScale>
                                      <p:cBhvr>
                                        <p:cTn id="66" dur="26">
                                          <p:stCondLst>
                                            <p:cond delay="1808"/>
                                          </p:stCondLst>
                                        </p:cTn>
                                        <p:tgtEl>
                                          <p:spTgt spid="30"/>
                                        </p:tgtEl>
                                      </p:cBhvr>
                                      <p:to x="100000" y="95000"/>
                                    </p:animScale>
                                    <p:animScale>
                                      <p:cBhvr>
                                        <p:cTn id="67"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3" grpId="0"/>
      <p:bldP spid="4" grpId="0" animBg="1"/>
      <p:bldP spid="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B59FBC-A858-4FD6-B76E-583BC3311D08}"/>
              </a:ext>
            </a:extLst>
          </p:cNvPr>
          <p:cNvSpPr/>
          <p:nvPr/>
        </p:nvSpPr>
        <p:spPr>
          <a:xfrm>
            <a:off x="178130" y="273132"/>
            <a:ext cx="11887200" cy="6412676"/>
          </a:xfrm>
          <a:custGeom>
            <a:avLst/>
            <a:gdLst>
              <a:gd name="connsiteX0" fmla="*/ 0 w 11887200"/>
              <a:gd name="connsiteY0" fmla="*/ 0 h 6412676"/>
              <a:gd name="connsiteX1" fmla="*/ 237744 w 11887200"/>
              <a:gd name="connsiteY1" fmla="*/ 0 h 6412676"/>
              <a:gd name="connsiteX2" fmla="*/ 475488 w 11887200"/>
              <a:gd name="connsiteY2" fmla="*/ 0 h 6412676"/>
              <a:gd name="connsiteX3" fmla="*/ 1188720 w 11887200"/>
              <a:gd name="connsiteY3" fmla="*/ 0 h 6412676"/>
              <a:gd name="connsiteX4" fmla="*/ 2020824 w 11887200"/>
              <a:gd name="connsiteY4" fmla="*/ 0 h 6412676"/>
              <a:gd name="connsiteX5" fmla="*/ 2615184 w 11887200"/>
              <a:gd name="connsiteY5" fmla="*/ 0 h 6412676"/>
              <a:gd name="connsiteX6" fmla="*/ 3447288 w 11887200"/>
              <a:gd name="connsiteY6" fmla="*/ 0 h 6412676"/>
              <a:gd name="connsiteX7" fmla="*/ 4279392 w 11887200"/>
              <a:gd name="connsiteY7" fmla="*/ 0 h 6412676"/>
              <a:gd name="connsiteX8" fmla="*/ 4636008 w 11887200"/>
              <a:gd name="connsiteY8" fmla="*/ 0 h 6412676"/>
              <a:gd name="connsiteX9" fmla="*/ 5468112 w 11887200"/>
              <a:gd name="connsiteY9" fmla="*/ 0 h 6412676"/>
              <a:gd name="connsiteX10" fmla="*/ 6181344 w 11887200"/>
              <a:gd name="connsiteY10" fmla="*/ 0 h 6412676"/>
              <a:gd name="connsiteX11" fmla="*/ 6894576 w 11887200"/>
              <a:gd name="connsiteY11" fmla="*/ 0 h 6412676"/>
              <a:gd name="connsiteX12" fmla="*/ 7726680 w 11887200"/>
              <a:gd name="connsiteY12" fmla="*/ 0 h 6412676"/>
              <a:gd name="connsiteX13" fmla="*/ 8202168 w 11887200"/>
              <a:gd name="connsiteY13" fmla="*/ 0 h 6412676"/>
              <a:gd name="connsiteX14" fmla="*/ 8796528 w 11887200"/>
              <a:gd name="connsiteY14" fmla="*/ 0 h 6412676"/>
              <a:gd name="connsiteX15" fmla="*/ 9390888 w 11887200"/>
              <a:gd name="connsiteY15" fmla="*/ 0 h 6412676"/>
              <a:gd name="connsiteX16" fmla="*/ 9747504 w 11887200"/>
              <a:gd name="connsiteY16" fmla="*/ 0 h 6412676"/>
              <a:gd name="connsiteX17" fmla="*/ 10579608 w 11887200"/>
              <a:gd name="connsiteY17" fmla="*/ 0 h 6412676"/>
              <a:gd name="connsiteX18" fmla="*/ 11055096 w 11887200"/>
              <a:gd name="connsiteY18" fmla="*/ 0 h 6412676"/>
              <a:gd name="connsiteX19" fmla="*/ 11887200 w 11887200"/>
              <a:gd name="connsiteY19" fmla="*/ 0 h 6412676"/>
              <a:gd name="connsiteX20" fmla="*/ 11887200 w 11887200"/>
              <a:gd name="connsiteY20" fmla="*/ 711224 h 6412676"/>
              <a:gd name="connsiteX21" fmla="*/ 11887200 w 11887200"/>
              <a:gd name="connsiteY21" fmla="*/ 1294195 h 6412676"/>
              <a:gd name="connsiteX22" fmla="*/ 11887200 w 11887200"/>
              <a:gd name="connsiteY22" fmla="*/ 1748912 h 6412676"/>
              <a:gd name="connsiteX23" fmla="*/ 11887200 w 11887200"/>
              <a:gd name="connsiteY23" fmla="*/ 2203629 h 6412676"/>
              <a:gd name="connsiteX24" fmla="*/ 11887200 w 11887200"/>
              <a:gd name="connsiteY24" fmla="*/ 2850726 h 6412676"/>
              <a:gd name="connsiteX25" fmla="*/ 11887200 w 11887200"/>
              <a:gd name="connsiteY25" fmla="*/ 3241316 h 6412676"/>
              <a:gd name="connsiteX26" fmla="*/ 11887200 w 11887200"/>
              <a:gd name="connsiteY26" fmla="*/ 3952540 h 6412676"/>
              <a:gd name="connsiteX27" fmla="*/ 11887200 w 11887200"/>
              <a:gd name="connsiteY27" fmla="*/ 4535511 h 6412676"/>
              <a:gd name="connsiteX28" fmla="*/ 11887200 w 11887200"/>
              <a:gd name="connsiteY28" fmla="*/ 4990228 h 6412676"/>
              <a:gd name="connsiteX29" fmla="*/ 11887200 w 11887200"/>
              <a:gd name="connsiteY29" fmla="*/ 5380818 h 6412676"/>
              <a:gd name="connsiteX30" fmla="*/ 11887200 w 11887200"/>
              <a:gd name="connsiteY30" fmla="*/ 6412676 h 6412676"/>
              <a:gd name="connsiteX31" fmla="*/ 11649456 w 11887200"/>
              <a:gd name="connsiteY31" fmla="*/ 6412676 h 6412676"/>
              <a:gd name="connsiteX32" fmla="*/ 11292840 w 11887200"/>
              <a:gd name="connsiteY32" fmla="*/ 6412676 h 6412676"/>
              <a:gd name="connsiteX33" fmla="*/ 10817352 w 11887200"/>
              <a:gd name="connsiteY33" fmla="*/ 6412676 h 6412676"/>
              <a:gd name="connsiteX34" fmla="*/ 9985248 w 11887200"/>
              <a:gd name="connsiteY34" fmla="*/ 6412676 h 6412676"/>
              <a:gd name="connsiteX35" fmla="*/ 9390888 w 11887200"/>
              <a:gd name="connsiteY35" fmla="*/ 6412676 h 6412676"/>
              <a:gd name="connsiteX36" fmla="*/ 8915400 w 11887200"/>
              <a:gd name="connsiteY36" fmla="*/ 6412676 h 6412676"/>
              <a:gd name="connsiteX37" fmla="*/ 8558784 w 11887200"/>
              <a:gd name="connsiteY37" fmla="*/ 6412676 h 6412676"/>
              <a:gd name="connsiteX38" fmla="*/ 8083296 w 11887200"/>
              <a:gd name="connsiteY38" fmla="*/ 6412676 h 6412676"/>
              <a:gd name="connsiteX39" fmla="*/ 7607808 w 11887200"/>
              <a:gd name="connsiteY39" fmla="*/ 6412676 h 6412676"/>
              <a:gd name="connsiteX40" fmla="*/ 6894576 w 11887200"/>
              <a:gd name="connsiteY40" fmla="*/ 6412676 h 6412676"/>
              <a:gd name="connsiteX41" fmla="*/ 6419088 w 11887200"/>
              <a:gd name="connsiteY41" fmla="*/ 6412676 h 6412676"/>
              <a:gd name="connsiteX42" fmla="*/ 5705856 w 11887200"/>
              <a:gd name="connsiteY42" fmla="*/ 6412676 h 6412676"/>
              <a:gd name="connsiteX43" fmla="*/ 5468112 w 11887200"/>
              <a:gd name="connsiteY43" fmla="*/ 6412676 h 6412676"/>
              <a:gd name="connsiteX44" fmla="*/ 4636008 w 11887200"/>
              <a:gd name="connsiteY44" fmla="*/ 6412676 h 6412676"/>
              <a:gd name="connsiteX45" fmla="*/ 4279392 w 11887200"/>
              <a:gd name="connsiteY45" fmla="*/ 6412676 h 6412676"/>
              <a:gd name="connsiteX46" fmla="*/ 3685032 w 11887200"/>
              <a:gd name="connsiteY46" fmla="*/ 6412676 h 6412676"/>
              <a:gd name="connsiteX47" fmla="*/ 3209544 w 11887200"/>
              <a:gd name="connsiteY47" fmla="*/ 6412676 h 6412676"/>
              <a:gd name="connsiteX48" fmla="*/ 2615184 w 11887200"/>
              <a:gd name="connsiteY48" fmla="*/ 6412676 h 6412676"/>
              <a:gd name="connsiteX49" fmla="*/ 1783080 w 11887200"/>
              <a:gd name="connsiteY49" fmla="*/ 6412676 h 6412676"/>
              <a:gd name="connsiteX50" fmla="*/ 1426464 w 11887200"/>
              <a:gd name="connsiteY50" fmla="*/ 6412676 h 6412676"/>
              <a:gd name="connsiteX51" fmla="*/ 950976 w 11887200"/>
              <a:gd name="connsiteY51" fmla="*/ 6412676 h 6412676"/>
              <a:gd name="connsiteX52" fmla="*/ 713232 w 11887200"/>
              <a:gd name="connsiteY52" fmla="*/ 6412676 h 6412676"/>
              <a:gd name="connsiteX53" fmla="*/ 0 w 11887200"/>
              <a:gd name="connsiteY53" fmla="*/ 6412676 h 6412676"/>
              <a:gd name="connsiteX54" fmla="*/ 0 w 11887200"/>
              <a:gd name="connsiteY54" fmla="*/ 5765579 h 6412676"/>
              <a:gd name="connsiteX55" fmla="*/ 0 w 11887200"/>
              <a:gd name="connsiteY55" fmla="*/ 5310862 h 6412676"/>
              <a:gd name="connsiteX56" fmla="*/ 0 w 11887200"/>
              <a:gd name="connsiteY56" fmla="*/ 4920271 h 6412676"/>
              <a:gd name="connsiteX57" fmla="*/ 0 w 11887200"/>
              <a:gd name="connsiteY57" fmla="*/ 4465554 h 6412676"/>
              <a:gd name="connsiteX58" fmla="*/ 0 w 11887200"/>
              <a:gd name="connsiteY58" fmla="*/ 3818457 h 6412676"/>
              <a:gd name="connsiteX59" fmla="*/ 0 w 11887200"/>
              <a:gd name="connsiteY59" fmla="*/ 3427867 h 6412676"/>
              <a:gd name="connsiteX60" fmla="*/ 0 w 11887200"/>
              <a:gd name="connsiteY60" fmla="*/ 2780770 h 6412676"/>
              <a:gd name="connsiteX61" fmla="*/ 0 w 11887200"/>
              <a:gd name="connsiteY61" fmla="*/ 2390179 h 6412676"/>
              <a:gd name="connsiteX62" fmla="*/ 0 w 11887200"/>
              <a:gd name="connsiteY62" fmla="*/ 1743082 h 6412676"/>
              <a:gd name="connsiteX63" fmla="*/ 0 w 11887200"/>
              <a:gd name="connsiteY63" fmla="*/ 1224238 h 6412676"/>
              <a:gd name="connsiteX64" fmla="*/ 0 w 11887200"/>
              <a:gd name="connsiteY64" fmla="*/ 641268 h 6412676"/>
              <a:gd name="connsiteX65" fmla="*/ 0 w 11887200"/>
              <a:gd name="connsiteY65" fmla="*/ 0 h 641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887200" h="6412676" fill="none" extrusionOk="0">
                <a:moveTo>
                  <a:pt x="0" y="0"/>
                </a:moveTo>
                <a:cubicBezTo>
                  <a:pt x="97551" y="-7593"/>
                  <a:pt x="178421" y="20956"/>
                  <a:pt x="237744" y="0"/>
                </a:cubicBezTo>
                <a:cubicBezTo>
                  <a:pt x="297067" y="-20956"/>
                  <a:pt x="414023" y="22521"/>
                  <a:pt x="475488" y="0"/>
                </a:cubicBezTo>
                <a:cubicBezTo>
                  <a:pt x="536953" y="-22521"/>
                  <a:pt x="956569" y="15450"/>
                  <a:pt x="1188720" y="0"/>
                </a:cubicBezTo>
                <a:cubicBezTo>
                  <a:pt x="1420871" y="-15450"/>
                  <a:pt x="1723862" y="43650"/>
                  <a:pt x="2020824" y="0"/>
                </a:cubicBezTo>
                <a:cubicBezTo>
                  <a:pt x="2317786" y="-43650"/>
                  <a:pt x="2397154" y="65525"/>
                  <a:pt x="2615184" y="0"/>
                </a:cubicBezTo>
                <a:cubicBezTo>
                  <a:pt x="2833214" y="-65525"/>
                  <a:pt x="3225369" y="64638"/>
                  <a:pt x="3447288" y="0"/>
                </a:cubicBezTo>
                <a:cubicBezTo>
                  <a:pt x="3669207" y="-64638"/>
                  <a:pt x="3979745" y="45573"/>
                  <a:pt x="4279392" y="0"/>
                </a:cubicBezTo>
                <a:cubicBezTo>
                  <a:pt x="4579039" y="-45573"/>
                  <a:pt x="4548156" y="36402"/>
                  <a:pt x="4636008" y="0"/>
                </a:cubicBezTo>
                <a:cubicBezTo>
                  <a:pt x="4723860" y="-36402"/>
                  <a:pt x="5282109" y="97030"/>
                  <a:pt x="5468112" y="0"/>
                </a:cubicBezTo>
                <a:cubicBezTo>
                  <a:pt x="5654115" y="-97030"/>
                  <a:pt x="6023677" y="65919"/>
                  <a:pt x="6181344" y="0"/>
                </a:cubicBezTo>
                <a:cubicBezTo>
                  <a:pt x="6339011" y="-65919"/>
                  <a:pt x="6643176" y="19505"/>
                  <a:pt x="6894576" y="0"/>
                </a:cubicBezTo>
                <a:cubicBezTo>
                  <a:pt x="7145976" y="-19505"/>
                  <a:pt x="7380281" y="38849"/>
                  <a:pt x="7726680" y="0"/>
                </a:cubicBezTo>
                <a:cubicBezTo>
                  <a:pt x="8073079" y="-38849"/>
                  <a:pt x="8051691" y="47937"/>
                  <a:pt x="8202168" y="0"/>
                </a:cubicBezTo>
                <a:cubicBezTo>
                  <a:pt x="8352645" y="-47937"/>
                  <a:pt x="8577157" y="11743"/>
                  <a:pt x="8796528" y="0"/>
                </a:cubicBezTo>
                <a:cubicBezTo>
                  <a:pt x="9015899" y="-11743"/>
                  <a:pt x="9138009" y="36802"/>
                  <a:pt x="9390888" y="0"/>
                </a:cubicBezTo>
                <a:cubicBezTo>
                  <a:pt x="9643767" y="-36802"/>
                  <a:pt x="9587586" y="34229"/>
                  <a:pt x="9747504" y="0"/>
                </a:cubicBezTo>
                <a:cubicBezTo>
                  <a:pt x="9907422" y="-34229"/>
                  <a:pt x="10290159" y="21608"/>
                  <a:pt x="10579608" y="0"/>
                </a:cubicBezTo>
                <a:cubicBezTo>
                  <a:pt x="10869057" y="-21608"/>
                  <a:pt x="10920242" y="56102"/>
                  <a:pt x="11055096" y="0"/>
                </a:cubicBezTo>
                <a:cubicBezTo>
                  <a:pt x="11189950" y="-56102"/>
                  <a:pt x="11713895" y="99322"/>
                  <a:pt x="11887200" y="0"/>
                </a:cubicBezTo>
                <a:cubicBezTo>
                  <a:pt x="11890616" y="197788"/>
                  <a:pt x="11817653" y="430151"/>
                  <a:pt x="11887200" y="711224"/>
                </a:cubicBezTo>
                <a:cubicBezTo>
                  <a:pt x="11956747" y="992297"/>
                  <a:pt x="11866461" y="1116299"/>
                  <a:pt x="11887200" y="1294195"/>
                </a:cubicBezTo>
                <a:cubicBezTo>
                  <a:pt x="11907939" y="1472091"/>
                  <a:pt x="11845218" y="1566943"/>
                  <a:pt x="11887200" y="1748912"/>
                </a:cubicBezTo>
                <a:cubicBezTo>
                  <a:pt x="11929182" y="1930881"/>
                  <a:pt x="11864552" y="2034863"/>
                  <a:pt x="11887200" y="2203629"/>
                </a:cubicBezTo>
                <a:cubicBezTo>
                  <a:pt x="11909848" y="2372395"/>
                  <a:pt x="11827191" y="2545067"/>
                  <a:pt x="11887200" y="2850726"/>
                </a:cubicBezTo>
                <a:cubicBezTo>
                  <a:pt x="11947209" y="3156385"/>
                  <a:pt x="11874592" y="3121047"/>
                  <a:pt x="11887200" y="3241316"/>
                </a:cubicBezTo>
                <a:cubicBezTo>
                  <a:pt x="11899808" y="3361585"/>
                  <a:pt x="11853837" y="3610109"/>
                  <a:pt x="11887200" y="3952540"/>
                </a:cubicBezTo>
                <a:cubicBezTo>
                  <a:pt x="11920563" y="4294971"/>
                  <a:pt x="11865146" y="4303131"/>
                  <a:pt x="11887200" y="4535511"/>
                </a:cubicBezTo>
                <a:cubicBezTo>
                  <a:pt x="11909254" y="4767891"/>
                  <a:pt x="11847325" y="4831477"/>
                  <a:pt x="11887200" y="4990228"/>
                </a:cubicBezTo>
                <a:cubicBezTo>
                  <a:pt x="11927075" y="5148979"/>
                  <a:pt x="11859575" y="5271094"/>
                  <a:pt x="11887200" y="5380818"/>
                </a:cubicBezTo>
                <a:cubicBezTo>
                  <a:pt x="11914825" y="5490542"/>
                  <a:pt x="11786880" y="6125195"/>
                  <a:pt x="11887200" y="6412676"/>
                </a:cubicBezTo>
                <a:cubicBezTo>
                  <a:pt x="11831443" y="6431692"/>
                  <a:pt x="11745096" y="6409084"/>
                  <a:pt x="11649456" y="6412676"/>
                </a:cubicBezTo>
                <a:cubicBezTo>
                  <a:pt x="11553816" y="6416268"/>
                  <a:pt x="11462882" y="6396819"/>
                  <a:pt x="11292840" y="6412676"/>
                </a:cubicBezTo>
                <a:cubicBezTo>
                  <a:pt x="11122798" y="6428533"/>
                  <a:pt x="10914513" y="6400285"/>
                  <a:pt x="10817352" y="6412676"/>
                </a:cubicBezTo>
                <a:cubicBezTo>
                  <a:pt x="10720191" y="6425067"/>
                  <a:pt x="10261345" y="6363307"/>
                  <a:pt x="9985248" y="6412676"/>
                </a:cubicBezTo>
                <a:cubicBezTo>
                  <a:pt x="9709151" y="6462045"/>
                  <a:pt x="9589122" y="6380040"/>
                  <a:pt x="9390888" y="6412676"/>
                </a:cubicBezTo>
                <a:cubicBezTo>
                  <a:pt x="9192654" y="6445312"/>
                  <a:pt x="9145782" y="6400095"/>
                  <a:pt x="8915400" y="6412676"/>
                </a:cubicBezTo>
                <a:cubicBezTo>
                  <a:pt x="8685018" y="6425257"/>
                  <a:pt x="8706145" y="6396838"/>
                  <a:pt x="8558784" y="6412676"/>
                </a:cubicBezTo>
                <a:cubicBezTo>
                  <a:pt x="8411423" y="6428514"/>
                  <a:pt x="8287365" y="6399260"/>
                  <a:pt x="8083296" y="6412676"/>
                </a:cubicBezTo>
                <a:cubicBezTo>
                  <a:pt x="7879227" y="6426092"/>
                  <a:pt x="7785008" y="6359033"/>
                  <a:pt x="7607808" y="6412676"/>
                </a:cubicBezTo>
                <a:cubicBezTo>
                  <a:pt x="7430608" y="6466319"/>
                  <a:pt x="7162610" y="6387117"/>
                  <a:pt x="6894576" y="6412676"/>
                </a:cubicBezTo>
                <a:cubicBezTo>
                  <a:pt x="6626542" y="6438235"/>
                  <a:pt x="6569291" y="6393986"/>
                  <a:pt x="6419088" y="6412676"/>
                </a:cubicBezTo>
                <a:cubicBezTo>
                  <a:pt x="6268885" y="6431366"/>
                  <a:pt x="5865370" y="6336729"/>
                  <a:pt x="5705856" y="6412676"/>
                </a:cubicBezTo>
                <a:cubicBezTo>
                  <a:pt x="5546342" y="6488623"/>
                  <a:pt x="5517640" y="6410322"/>
                  <a:pt x="5468112" y="6412676"/>
                </a:cubicBezTo>
                <a:cubicBezTo>
                  <a:pt x="5418584" y="6415030"/>
                  <a:pt x="4925500" y="6385132"/>
                  <a:pt x="4636008" y="6412676"/>
                </a:cubicBezTo>
                <a:cubicBezTo>
                  <a:pt x="4346516" y="6440220"/>
                  <a:pt x="4452489" y="6412591"/>
                  <a:pt x="4279392" y="6412676"/>
                </a:cubicBezTo>
                <a:cubicBezTo>
                  <a:pt x="4106295" y="6412761"/>
                  <a:pt x="3910299" y="6374870"/>
                  <a:pt x="3685032" y="6412676"/>
                </a:cubicBezTo>
                <a:cubicBezTo>
                  <a:pt x="3459765" y="6450482"/>
                  <a:pt x="3429398" y="6385043"/>
                  <a:pt x="3209544" y="6412676"/>
                </a:cubicBezTo>
                <a:cubicBezTo>
                  <a:pt x="2989690" y="6440309"/>
                  <a:pt x="2803749" y="6343972"/>
                  <a:pt x="2615184" y="6412676"/>
                </a:cubicBezTo>
                <a:cubicBezTo>
                  <a:pt x="2426619" y="6481380"/>
                  <a:pt x="1950148" y="6344287"/>
                  <a:pt x="1783080" y="6412676"/>
                </a:cubicBezTo>
                <a:cubicBezTo>
                  <a:pt x="1616012" y="6481065"/>
                  <a:pt x="1537761" y="6394006"/>
                  <a:pt x="1426464" y="6412676"/>
                </a:cubicBezTo>
                <a:cubicBezTo>
                  <a:pt x="1315167" y="6431346"/>
                  <a:pt x="1127184" y="6403799"/>
                  <a:pt x="950976" y="6412676"/>
                </a:cubicBezTo>
                <a:cubicBezTo>
                  <a:pt x="774768" y="6421553"/>
                  <a:pt x="764957" y="6396773"/>
                  <a:pt x="713232" y="6412676"/>
                </a:cubicBezTo>
                <a:cubicBezTo>
                  <a:pt x="661507" y="6428579"/>
                  <a:pt x="273064" y="6371404"/>
                  <a:pt x="0" y="6412676"/>
                </a:cubicBezTo>
                <a:cubicBezTo>
                  <a:pt x="-10310" y="6216871"/>
                  <a:pt x="15948" y="6053713"/>
                  <a:pt x="0" y="5765579"/>
                </a:cubicBezTo>
                <a:cubicBezTo>
                  <a:pt x="-15948" y="5477445"/>
                  <a:pt x="52003" y="5435787"/>
                  <a:pt x="0" y="5310862"/>
                </a:cubicBezTo>
                <a:cubicBezTo>
                  <a:pt x="-52003" y="5185937"/>
                  <a:pt x="42909" y="5026919"/>
                  <a:pt x="0" y="4920271"/>
                </a:cubicBezTo>
                <a:cubicBezTo>
                  <a:pt x="-42909" y="4813623"/>
                  <a:pt x="52935" y="4588530"/>
                  <a:pt x="0" y="4465554"/>
                </a:cubicBezTo>
                <a:cubicBezTo>
                  <a:pt x="-52935" y="4342578"/>
                  <a:pt x="9469" y="3972753"/>
                  <a:pt x="0" y="3818457"/>
                </a:cubicBezTo>
                <a:cubicBezTo>
                  <a:pt x="-9469" y="3664161"/>
                  <a:pt x="25805" y="3532848"/>
                  <a:pt x="0" y="3427867"/>
                </a:cubicBezTo>
                <a:cubicBezTo>
                  <a:pt x="-25805" y="3322886"/>
                  <a:pt x="28279" y="3034965"/>
                  <a:pt x="0" y="2780770"/>
                </a:cubicBezTo>
                <a:cubicBezTo>
                  <a:pt x="-28279" y="2526575"/>
                  <a:pt x="2369" y="2560782"/>
                  <a:pt x="0" y="2390179"/>
                </a:cubicBezTo>
                <a:cubicBezTo>
                  <a:pt x="-2369" y="2219576"/>
                  <a:pt x="6024" y="2008757"/>
                  <a:pt x="0" y="1743082"/>
                </a:cubicBezTo>
                <a:cubicBezTo>
                  <a:pt x="-6024" y="1477407"/>
                  <a:pt x="19596" y="1393468"/>
                  <a:pt x="0" y="1224238"/>
                </a:cubicBezTo>
                <a:cubicBezTo>
                  <a:pt x="-19596" y="1055008"/>
                  <a:pt x="43767" y="788739"/>
                  <a:pt x="0" y="641268"/>
                </a:cubicBezTo>
                <a:cubicBezTo>
                  <a:pt x="-43767" y="493797"/>
                  <a:pt x="17353" y="272837"/>
                  <a:pt x="0" y="0"/>
                </a:cubicBezTo>
                <a:close/>
              </a:path>
              <a:path w="11887200" h="6412676" stroke="0" extrusionOk="0">
                <a:moveTo>
                  <a:pt x="0" y="0"/>
                </a:moveTo>
                <a:cubicBezTo>
                  <a:pt x="265773" y="-73457"/>
                  <a:pt x="503829" y="89683"/>
                  <a:pt x="832104" y="0"/>
                </a:cubicBezTo>
                <a:cubicBezTo>
                  <a:pt x="1160379" y="-89683"/>
                  <a:pt x="954353" y="1497"/>
                  <a:pt x="1069848" y="0"/>
                </a:cubicBezTo>
                <a:cubicBezTo>
                  <a:pt x="1185343" y="-1497"/>
                  <a:pt x="1632088" y="34509"/>
                  <a:pt x="1783080" y="0"/>
                </a:cubicBezTo>
                <a:cubicBezTo>
                  <a:pt x="1934072" y="-34509"/>
                  <a:pt x="2160095" y="49510"/>
                  <a:pt x="2258568" y="0"/>
                </a:cubicBezTo>
                <a:cubicBezTo>
                  <a:pt x="2357041" y="-49510"/>
                  <a:pt x="2608694" y="17288"/>
                  <a:pt x="2734056" y="0"/>
                </a:cubicBezTo>
                <a:cubicBezTo>
                  <a:pt x="2859418" y="-17288"/>
                  <a:pt x="3089268" y="45805"/>
                  <a:pt x="3328416" y="0"/>
                </a:cubicBezTo>
                <a:cubicBezTo>
                  <a:pt x="3567564" y="-45805"/>
                  <a:pt x="3469435" y="934"/>
                  <a:pt x="3566160" y="0"/>
                </a:cubicBezTo>
                <a:cubicBezTo>
                  <a:pt x="3662885" y="-934"/>
                  <a:pt x="3978511" y="66495"/>
                  <a:pt x="4160520" y="0"/>
                </a:cubicBezTo>
                <a:cubicBezTo>
                  <a:pt x="4342529" y="-66495"/>
                  <a:pt x="4535775" y="4978"/>
                  <a:pt x="4636008" y="0"/>
                </a:cubicBezTo>
                <a:cubicBezTo>
                  <a:pt x="4736241" y="-4978"/>
                  <a:pt x="4831413" y="23509"/>
                  <a:pt x="4992624" y="0"/>
                </a:cubicBezTo>
                <a:cubicBezTo>
                  <a:pt x="5153835" y="-23509"/>
                  <a:pt x="5458645" y="39196"/>
                  <a:pt x="5705856" y="0"/>
                </a:cubicBezTo>
                <a:cubicBezTo>
                  <a:pt x="5953067" y="-39196"/>
                  <a:pt x="5840252" y="11776"/>
                  <a:pt x="5943600" y="0"/>
                </a:cubicBezTo>
                <a:cubicBezTo>
                  <a:pt x="6046948" y="-11776"/>
                  <a:pt x="6415342" y="56647"/>
                  <a:pt x="6537960" y="0"/>
                </a:cubicBezTo>
                <a:cubicBezTo>
                  <a:pt x="6660578" y="-56647"/>
                  <a:pt x="6725317" y="22152"/>
                  <a:pt x="6775704" y="0"/>
                </a:cubicBezTo>
                <a:cubicBezTo>
                  <a:pt x="6826091" y="-22152"/>
                  <a:pt x="7320580" y="69080"/>
                  <a:pt x="7488936" y="0"/>
                </a:cubicBezTo>
                <a:cubicBezTo>
                  <a:pt x="7657292" y="-69080"/>
                  <a:pt x="7908044" y="3785"/>
                  <a:pt x="8321040" y="0"/>
                </a:cubicBezTo>
                <a:cubicBezTo>
                  <a:pt x="8734036" y="-3785"/>
                  <a:pt x="8579152" y="40088"/>
                  <a:pt x="8677656" y="0"/>
                </a:cubicBezTo>
                <a:cubicBezTo>
                  <a:pt x="8776160" y="-40088"/>
                  <a:pt x="9028946" y="34039"/>
                  <a:pt x="9272016" y="0"/>
                </a:cubicBezTo>
                <a:cubicBezTo>
                  <a:pt x="9515086" y="-34039"/>
                  <a:pt x="9772614" y="82188"/>
                  <a:pt x="9985248" y="0"/>
                </a:cubicBezTo>
                <a:cubicBezTo>
                  <a:pt x="10197882" y="-82188"/>
                  <a:pt x="10375423" y="1873"/>
                  <a:pt x="10698480" y="0"/>
                </a:cubicBezTo>
                <a:cubicBezTo>
                  <a:pt x="11021537" y="-1873"/>
                  <a:pt x="11631023" y="14155"/>
                  <a:pt x="11887200" y="0"/>
                </a:cubicBezTo>
                <a:cubicBezTo>
                  <a:pt x="11971304" y="248654"/>
                  <a:pt x="11816990" y="370450"/>
                  <a:pt x="11887200" y="711224"/>
                </a:cubicBezTo>
                <a:cubicBezTo>
                  <a:pt x="11957410" y="1051998"/>
                  <a:pt x="11851388" y="1215102"/>
                  <a:pt x="11887200" y="1358321"/>
                </a:cubicBezTo>
                <a:cubicBezTo>
                  <a:pt x="11923012" y="1501540"/>
                  <a:pt x="11821308" y="1809826"/>
                  <a:pt x="11887200" y="2005419"/>
                </a:cubicBezTo>
                <a:cubicBezTo>
                  <a:pt x="11953092" y="2201012"/>
                  <a:pt x="11812962" y="2455930"/>
                  <a:pt x="11887200" y="2716643"/>
                </a:cubicBezTo>
                <a:cubicBezTo>
                  <a:pt x="11961438" y="2977356"/>
                  <a:pt x="11845021" y="3005465"/>
                  <a:pt x="11887200" y="3235487"/>
                </a:cubicBezTo>
                <a:cubicBezTo>
                  <a:pt x="11929379" y="3465509"/>
                  <a:pt x="11838983" y="3786128"/>
                  <a:pt x="11887200" y="3946711"/>
                </a:cubicBezTo>
                <a:cubicBezTo>
                  <a:pt x="11935417" y="4107294"/>
                  <a:pt x="11873890" y="4260870"/>
                  <a:pt x="11887200" y="4465554"/>
                </a:cubicBezTo>
                <a:cubicBezTo>
                  <a:pt x="11900510" y="4670238"/>
                  <a:pt x="11863895" y="4902645"/>
                  <a:pt x="11887200" y="5112652"/>
                </a:cubicBezTo>
                <a:cubicBezTo>
                  <a:pt x="11910505" y="5322659"/>
                  <a:pt x="11871659" y="5471898"/>
                  <a:pt x="11887200" y="5695622"/>
                </a:cubicBezTo>
                <a:cubicBezTo>
                  <a:pt x="11902741" y="5919346"/>
                  <a:pt x="11835976" y="6137365"/>
                  <a:pt x="11887200" y="6412676"/>
                </a:cubicBezTo>
                <a:cubicBezTo>
                  <a:pt x="11826989" y="6421651"/>
                  <a:pt x="11720580" y="6386844"/>
                  <a:pt x="11649456" y="6412676"/>
                </a:cubicBezTo>
                <a:cubicBezTo>
                  <a:pt x="11578332" y="6438508"/>
                  <a:pt x="11384207" y="6378780"/>
                  <a:pt x="11173968" y="6412676"/>
                </a:cubicBezTo>
                <a:cubicBezTo>
                  <a:pt x="10963729" y="6446572"/>
                  <a:pt x="10891809" y="6393000"/>
                  <a:pt x="10698480" y="6412676"/>
                </a:cubicBezTo>
                <a:cubicBezTo>
                  <a:pt x="10505151" y="6432352"/>
                  <a:pt x="10345498" y="6374173"/>
                  <a:pt x="10104120" y="6412676"/>
                </a:cubicBezTo>
                <a:cubicBezTo>
                  <a:pt x="9862742" y="6451179"/>
                  <a:pt x="9886641" y="6402781"/>
                  <a:pt x="9747504" y="6412676"/>
                </a:cubicBezTo>
                <a:cubicBezTo>
                  <a:pt x="9608367" y="6422571"/>
                  <a:pt x="9273745" y="6339009"/>
                  <a:pt x="8915400" y="6412676"/>
                </a:cubicBezTo>
                <a:cubicBezTo>
                  <a:pt x="8557055" y="6486343"/>
                  <a:pt x="8549276" y="6344547"/>
                  <a:pt x="8321040" y="6412676"/>
                </a:cubicBezTo>
                <a:cubicBezTo>
                  <a:pt x="8092804" y="6480805"/>
                  <a:pt x="8078156" y="6399667"/>
                  <a:pt x="7845552" y="6412676"/>
                </a:cubicBezTo>
                <a:cubicBezTo>
                  <a:pt x="7612948" y="6425685"/>
                  <a:pt x="7720888" y="6405649"/>
                  <a:pt x="7607808" y="6412676"/>
                </a:cubicBezTo>
                <a:cubicBezTo>
                  <a:pt x="7494728" y="6419703"/>
                  <a:pt x="7199905" y="6377273"/>
                  <a:pt x="6894576" y="6412676"/>
                </a:cubicBezTo>
                <a:cubicBezTo>
                  <a:pt x="6589247" y="6448079"/>
                  <a:pt x="6512504" y="6395154"/>
                  <a:pt x="6181344" y="6412676"/>
                </a:cubicBezTo>
                <a:cubicBezTo>
                  <a:pt x="5850184" y="6430198"/>
                  <a:pt x="5519434" y="6402592"/>
                  <a:pt x="5349240" y="6412676"/>
                </a:cubicBezTo>
                <a:cubicBezTo>
                  <a:pt x="5179046" y="6422760"/>
                  <a:pt x="4685564" y="6317449"/>
                  <a:pt x="4517136" y="6412676"/>
                </a:cubicBezTo>
                <a:cubicBezTo>
                  <a:pt x="4348708" y="6507903"/>
                  <a:pt x="4095641" y="6360392"/>
                  <a:pt x="3922776" y="6412676"/>
                </a:cubicBezTo>
                <a:cubicBezTo>
                  <a:pt x="3749911" y="6464960"/>
                  <a:pt x="3476721" y="6331925"/>
                  <a:pt x="3209544" y="6412676"/>
                </a:cubicBezTo>
                <a:cubicBezTo>
                  <a:pt x="2942367" y="6493427"/>
                  <a:pt x="2915155" y="6392239"/>
                  <a:pt x="2734056" y="6412676"/>
                </a:cubicBezTo>
                <a:cubicBezTo>
                  <a:pt x="2552957" y="6433113"/>
                  <a:pt x="2357642" y="6345545"/>
                  <a:pt x="2020824" y="6412676"/>
                </a:cubicBezTo>
                <a:cubicBezTo>
                  <a:pt x="1684006" y="6479807"/>
                  <a:pt x="1803071" y="6411684"/>
                  <a:pt x="1664208" y="6412676"/>
                </a:cubicBezTo>
                <a:cubicBezTo>
                  <a:pt x="1525345" y="6413668"/>
                  <a:pt x="1442145" y="6371152"/>
                  <a:pt x="1307592" y="6412676"/>
                </a:cubicBezTo>
                <a:cubicBezTo>
                  <a:pt x="1173039" y="6454200"/>
                  <a:pt x="1007220" y="6386824"/>
                  <a:pt x="832104" y="6412676"/>
                </a:cubicBezTo>
                <a:cubicBezTo>
                  <a:pt x="656988" y="6438528"/>
                  <a:pt x="313961" y="6318709"/>
                  <a:pt x="0" y="6412676"/>
                </a:cubicBezTo>
                <a:cubicBezTo>
                  <a:pt x="-25323" y="6206525"/>
                  <a:pt x="38864" y="6070230"/>
                  <a:pt x="0" y="5829705"/>
                </a:cubicBezTo>
                <a:cubicBezTo>
                  <a:pt x="-38864" y="5589180"/>
                  <a:pt x="26143" y="5501693"/>
                  <a:pt x="0" y="5246735"/>
                </a:cubicBezTo>
                <a:cubicBezTo>
                  <a:pt x="-26143" y="4991777"/>
                  <a:pt x="25779" y="4977345"/>
                  <a:pt x="0" y="4856145"/>
                </a:cubicBezTo>
                <a:cubicBezTo>
                  <a:pt x="-25779" y="4734945"/>
                  <a:pt x="77097" y="4427296"/>
                  <a:pt x="0" y="4209047"/>
                </a:cubicBezTo>
                <a:cubicBezTo>
                  <a:pt x="-77097" y="3990798"/>
                  <a:pt x="61239" y="3874409"/>
                  <a:pt x="0" y="3626077"/>
                </a:cubicBezTo>
                <a:cubicBezTo>
                  <a:pt x="-61239" y="3377745"/>
                  <a:pt x="52540" y="3309684"/>
                  <a:pt x="0" y="3043106"/>
                </a:cubicBezTo>
                <a:cubicBezTo>
                  <a:pt x="-52540" y="2776528"/>
                  <a:pt x="37986" y="2795135"/>
                  <a:pt x="0" y="2588389"/>
                </a:cubicBezTo>
                <a:cubicBezTo>
                  <a:pt x="-37986" y="2381643"/>
                  <a:pt x="33438" y="2254847"/>
                  <a:pt x="0" y="2133672"/>
                </a:cubicBezTo>
                <a:cubicBezTo>
                  <a:pt x="-33438" y="2012497"/>
                  <a:pt x="9235" y="1748076"/>
                  <a:pt x="0" y="1614828"/>
                </a:cubicBezTo>
                <a:cubicBezTo>
                  <a:pt x="-9235" y="1481580"/>
                  <a:pt x="19708" y="1275770"/>
                  <a:pt x="0" y="1095985"/>
                </a:cubicBezTo>
                <a:cubicBezTo>
                  <a:pt x="-19708" y="916200"/>
                  <a:pt x="1293" y="715391"/>
                  <a:pt x="0" y="577141"/>
                </a:cubicBezTo>
                <a:cubicBezTo>
                  <a:pt x="-1293" y="438891"/>
                  <a:pt x="11405" y="200061"/>
                  <a:pt x="0" y="0"/>
                </a:cubicBezTo>
                <a:close/>
              </a:path>
            </a:pathLst>
          </a:custGeom>
          <a:solidFill>
            <a:schemeClr val="bg1"/>
          </a:solidFill>
          <a:ln>
            <a:solidFill>
              <a:srgbClr val="FF66FF"/>
            </a:solidFill>
            <a:extLst>
              <a:ext uri="{C807C97D-BFC1-408E-A445-0C87EB9F89A2}">
                <ask:lineSketchStyleProps xmlns:ask="http://schemas.microsoft.com/office/drawing/2018/sketchyshapes" sd="375564147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5" name="Rectangle: Rounded Corners 4">
            <a:extLst>
              <a:ext uri="{FF2B5EF4-FFF2-40B4-BE49-F238E27FC236}">
                <a16:creationId xmlns:a16="http://schemas.microsoft.com/office/drawing/2014/main" id="{67040FF4-CD9A-4306-8A1A-7C2F6DD2B560}"/>
              </a:ext>
            </a:extLst>
          </p:cNvPr>
          <p:cNvSpPr/>
          <p:nvPr/>
        </p:nvSpPr>
        <p:spPr>
          <a:xfrm>
            <a:off x="2642840" y="4878586"/>
            <a:ext cx="7304048" cy="1332643"/>
          </a:xfrm>
          <a:prstGeom prst="round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4000" b="1">
                <a:solidFill>
                  <a:prstClr val="black"/>
                </a:solidFill>
                <a:latin typeface="Arial" panose="020B0604020202020204" pitchFamily="34" charset="0"/>
                <a:cs typeface="Arial" panose="020B0604020202020204" pitchFamily="34" charset="0"/>
              </a:rPr>
              <a:t>Tập trung toàn trường và làm lễ khai giảng</a:t>
            </a:r>
            <a:endParaRPr lang="vi-VN" sz="4000" b="1" dirty="0" err="1">
              <a:solidFill>
                <a:prstClr val="black"/>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006663D-10EA-41F0-B01E-942A33BEB588}"/>
              </a:ext>
            </a:extLst>
          </p:cNvPr>
          <p:cNvPicPr>
            <a:picLocks noChangeAspect="1"/>
          </p:cNvPicPr>
          <p:nvPr/>
        </p:nvPicPr>
        <p:blipFill>
          <a:blip r:embed="rId3"/>
          <a:stretch>
            <a:fillRect/>
          </a:stretch>
        </p:blipFill>
        <p:spPr>
          <a:xfrm>
            <a:off x="927524" y="273132"/>
            <a:ext cx="10168682" cy="4368025"/>
          </a:xfrm>
          <a:prstGeom prst="rect">
            <a:avLst/>
          </a:prstGeom>
        </p:spPr>
      </p:pic>
    </p:spTree>
    <p:custDataLst>
      <p:tags r:id="rId1"/>
    </p:custDataLst>
    <p:extLst>
      <p:ext uri="{BB962C8B-B14F-4D97-AF65-F5344CB8AC3E}">
        <p14:creationId xmlns:p14="http://schemas.microsoft.com/office/powerpoint/2010/main" val="129352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EBD482-74EE-97D2-22A8-7E6F1444ACD3}"/>
              </a:ext>
            </a:extLst>
          </p:cNvPr>
          <p:cNvSpPr/>
          <p:nvPr/>
        </p:nvSpPr>
        <p:spPr>
          <a:xfrm>
            <a:off x="-12088" y="0"/>
            <a:ext cx="12204088" cy="6858000"/>
          </a:xfrm>
          <a:custGeom>
            <a:avLst/>
            <a:gdLst>
              <a:gd name="connsiteX0" fmla="*/ 0 w 12204088"/>
              <a:gd name="connsiteY0" fmla="*/ 0 h 6858000"/>
              <a:gd name="connsiteX1" fmla="*/ 581147 w 12204088"/>
              <a:gd name="connsiteY1" fmla="*/ 0 h 6858000"/>
              <a:gd name="connsiteX2" fmla="*/ 1406376 w 12204088"/>
              <a:gd name="connsiteY2" fmla="*/ 0 h 6858000"/>
              <a:gd name="connsiteX3" fmla="*/ 1865482 w 12204088"/>
              <a:gd name="connsiteY3" fmla="*/ 0 h 6858000"/>
              <a:gd name="connsiteX4" fmla="*/ 2080506 w 12204088"/>
              <a:gd name="connsiteY4" fmla="*/ 0 h 6858000"/>
              <a:gd name="connsiteX5" fmla="*/ 2295531 w 12204088"/>
              <a:gd name="connsiteY5" fmla="*/ 0 h 6858000"/>
              <a:gd name="connsiteX6" fmla="*/ 3120760 w 12204088"/>
              <a:gd name="connsiteY6" fmla="*/ 0 h 6858000"/>
              <a:gd name="connsiteX7" fmla="*/ 3335784 w 12204088"/>
              <a:gd name="connsiteY7" fmla="*/ 0 h 6858000"/>
              <a:gd name="connsiteX8" fmla="*/ 3916931 w 12204088"/>
              <a:gd name="connsiteY8" fmla="*/ 0 h 6858000"/>
              <a:gd name="connsiteX9" fmla="*/ 4131956 w 12204088"/>
              <a:gd name="connsiteY9" fmla="*/ 0 h 6858000"/>
              <a:gd name="connsiteX10" fmla="*/ 4713103 w 12204088"/>
              <a:gd name="connsiteY10" fmla="*/ 0 h 6858000"/>
              <a:gd name="connsiteX11" fmla="*/ 4928127 w 12204088"/>
              <a:gd name="connsiteY11" fmla="*/ 0 h 6858000"/>
              <a:gd name="connsiteX12" fmla="*/ 5387233 w 12204088"/>
              <a:gd name="connsiteY12" fmla="*/ 0 h 6858000"/>
              <a:gd name="connsiteX13" fmla="*/ 6090421 w 12204088"/>
              <a:gd name="connsiteY13" fmla="*/ 0 h 6858000"/>
              <a:gd name="connsiteX14" fmla="*/ 6427486 w 12204088"/>
              <a:gd name="connsiteY14" fmla="*/ 0 h 6858000"/>
              <a:gd name="connsiteX15" fmla="*/ 6764552 w 12204088"/>
              <a:gd name="connsiteY15" fmla="*/ 0 h 6858000"/>
              <a:gd name="connsiteX16" fmla="*/ 7589780 w 12204088"/>
              <a:gd name="connsiteY16" fmla="*/ 0 h 6858000"/>
              <a:gd name="connsiteX17" fmla="*/ 8170927 w 12204088"/>
              <a:gd name="connsiteY17" fmla="*/ 0 h 6858000"/>
              <a:gd name="connsiteX18" fmla="*/ 8630034 w 12204088"/>
              <a:gd name="connsiteY18" fmla="*/ 0 h 6858000"/>
              <a:gd name="connsiteX19" fmla="*/ 8967099 w 12204088"/>
              <a:gd name="connsiteY19" fmla="*/ 0 h 6858000"/>
              <a:gd name="connsiteX20" fmla="*/ 9182123 w 12204088"/>
              <a:gd name="connsiteY20" fmla="*/ 0 h 6858000"/>
              <a:gd name="connsiteX21" fmla="*/ 9519189 w 12204088"/>
              <a:gd name="connsiteY21" fmla="*/ 0 h 6858000"/>
              <a:gd name="connsiteX22" fmla="*/ 10344417 w 12204088"/>
              <a:gd name="connsiteY22" fmla="*/ 0 h 6858000"/>
              <a:gd name="connsiteX23" fmla="*/ 10559442 w 12204088"/>
              <a:gd name="connsiteY23" fmla="*/ 0 h 6858000"/>
              <a:gd name="connsiteX24" fmla="*/ 10774466 w 12204088"/>
              <a:gd name="connsiteY24" fmla="*/ 0 h 6858000"/>
              <a:gd name="connsiteX25" fmla="*/ 11355613 w 12204088"/>
              <a:gd name="connsiteY25" fmla="*/ 0 h 6858000"/>
              <a:gd name="connsiteX26" fmla="*/ 12204088 w 12204088"/>
              <a:gd name="connsiteY26" fmla="*/ 0 h 6858000"/>
              <a:gd name="connsiteX27" fmla="*/ 12204088 w 12204088"/>
              <a:gd name="connsiteY27" fmla="*/ 571500 h 6858000"/>
              <a:gd name="connsiteX28" fmla="*/ 12204088 w 12204088"/>
              <a:gd name="connsiteY28" fmla="*/ 1143000 h 6858000"/>
              <a:gd name="connsiteX29" fmla="*/ 12204088 w 12204088"/>
              <a:gd name="connsiteY29" fmla="*/ 1577340 h 6858000"/>
              <a:gd name="connsiteX30" fmla="*/ 12204088 w 12204088"/>
              <a:gd name="connsiteY30" fmla="*/ 2011680 h 6858000"/>
              <a:gd name="connsiteX31" fmla="*/ 12204088 w 12204088"/>
              <a:gd name="connsiteY31" fmla="*/ 2377440 h 6858000"/>
              <a:gd name="connsiteX32" fmla="*/ 12204088 w 12204088"/>
              <a:gd name="connsiteY32" fmla="*/ 3017520 h 6858000"/>
              <a:gd name="connsiteX33" fmla="*/ 12204088 w 12204088"/>
              <a:gd name="connsiteY33" fmla="*/ 3726180 h 6858000"/>
              <a:gd name="connsiteX34" fmla="*/ 12204088 w 12204088"/>
              <a:gd name="connsiteY34" fmla="*/ 4297680 h 6858000"/>
              <a:gd name="connsiteX35" fmla="*/ 12204088 w 12204088"/>
              <a:gd name="connsiteY35" fmla="*/ 4732020 h 6858000"/>
              <a:gd name="connsiteX36" fmla="*/ 12204088 w 12204088"/>
              <a:gd name="connsiteY36" fmla="*/ 5440680 h 6858000"/>
              <a:gd name="connsiteX37" fmla="*/ 12204088 w 12204088"/>
              <a:gd name="connsiteY37" fmla="*/ 6012180 h 6858000"/>
              <a:gd name="connsiteX38" fmla="*/ 12204088 w 12204088"/>
              <a:gd name="connsiteY38" fmla="*/ 6858000 h 6858000"/>
              <a:gd name="connsiteX39" fmla="*/ 11744982 w 12204088"/>
              <a:gd name="connsiteY39" fmla="*/ 6858000 h 6858000"/>
              <a:gd name="connsiteX40" fmla="*/ 11407917 w 12204088"/>
              <a:gd name="connsiteY40" fmla="*/ 6858000 h 6858000"/>
              <a:gd name="connsiteX41" fmla="*/ 10704729 w 12204088"/>
              <a:gd name="connsiteY41" fmla="*/ 6858000 h 6858000"/>
              <a:gd name="connsiteX42" fmla="*/ 10245622 w 12204088"/>
              <a:gd name="connsiteY42" fmla="*/ 6858000 h 6858000"/>
              <a:gd name="connsiteX43" fmla="*/ 9542435 w 12204088"/>
              <a:gd name="connsiteY43" fmla="*/ 6858000 h 6858000"/>
              <a:gd name="connsiteX44" fmla="*/ 8717206 w 12204088"/>
              <a:gd name="connsiteY44" fmla="*/ 6858000 h 6858000"/>
              <a:gd name="connsiteX45" fmla="*/ 7891977 w 12204088"/>
              <a:gd name="connsiteY45" fmla="*/ 6858000 h 6858000"/>
              <a:gd name="connsiteX46" fmla="*/ 7432871 w 12204088"/>
              <a:gd name="connsiteY46" fmla="*/ 6858000 h 6858000"/>
              <a:gd name="connsiteX47" fmla="*/ 7095805 w 12204088"/>
              <a:gd name="connsiteY47" fmla="*/ 6858000 h 6858000"/>
              <a:gd name="connsiteX48" fmla="*/ 6880781 w 12204088"/>
              <a:gd name="connsiteY48" fmla="*/ 6858000 h 6858000"/>
              <a:gd name="connsiteX49" fmla="*/ 6055552 w 12204088"/>
              <a:gd name="connsiteY49" fmla="*/ 6858000 h 6858000"/>
              <a:gd name="connsiteX50" fmla="*/ 5474405 w 12204088"/>
              <a:gd name="connsiteY50" fmla="*/ 6858000 h 6858000"/>
              <a:gd name="connsiteX51" fmla="*/ 4771217 w 12204088"/>
              <a:gd name="connsiteY51" fmla="*/ 6858000 h 6858000"/>
              <a:gd name="connsiteX52" fmla="*/ 3945988 w 12204088"/>
              <a:gd name="connsiteY52" fmla="*/ 6858000 h 6858000"/>
              <a:gd name="connsiteX53" fmla="*/ 3242801 w 12204088"/>
              <a:gd name="connsiteY53" fmla="*/ 6858000 h 6858000"/>
              <a:gd name="connsiteX54" fmla="*/ 3027776 w 12204088"/>
              <a:gd name="connsiteY54" fmla="*/ 6858000 h 6858000"/>
              <a:gd name="connsiteX55" fmla="*/ 2690711 w 12204088"/>
              <a:gd name="connsiteY55" fmla="*/ 6858000 h 6858000"/>
              <a:gd name="connsiteX56" fmla="*/ 1987523 w 12204088"/>
              <a:gd name="connsiteY56" fmla="*/ 6858000 h 6858000"/>
              <a:gd name="connsiteX57" fmla="*/ 1406376 w 12204088"/>
              <a:gd name="connsiteY57" fmla="*/ 6858000 h 6858000"/>
              <a:gd name="connsiteX58" fmla="*/ 1069311 w 12204088"/>
              <a:gd name="connsiteY58" fmla="*/ 6858000 h 6858000"/>
              <a:gd name="connsiteX59" fmla="*/ 0 w 12204088"/>
              <a:gd name="connsiteY59" fmla="*/ 6858000 h 6858000"/>
              <a:gd name="connsiteX60" fmla="*/ 0 w 12204088"/>
              <a:gd name="connsiteY60" fmla="*/ 6492240 h 6858000"/>
              <a:gd name="connsiteX61" fmla="*/ 0 w 12204088"/>
              <a:gd name="connsiteY61" fmla="*/ 5852160 h 6858000"/>
              <a:gd name="connsiteX62" fmla="*/ 0 w 12204088"/>
              <a:gd name="connsiteY62" fmla="*/ 5280660 h 6858000"/>
              <a:gd name="connsiteX63" fmla="*/ 0 w 12204088"/>
              <a:gd name="connsiteY63" fmla="*/ 4846320 h 6858000"/>
              <a:gd name="connsiteX64" fmla="*/ 0 w 12204088"/>
              <a:gd name="connsiteY64" fmla="*/ 4343400 h 6858000"/>
              <a:gd name="connsiteX65" fmla="*/ 0 w 12204088"/>
              <a:gd name="connsiteY65" fmla="*/ 3634740 h 6858000"/>
              <a:gd name="connsiteX66" fmla="*/ 0 w 12204088"/>
              <a:gd name="connsiteY66" fmla="*/ 2926080 h 6858000"/>
              <a:gd name="connsiteX67" fmla="*/ 0 w 12204088"/>
              <a:gd name="connsiteY67" fmla="*/ 2423160 h 6858000"/>
              <a:gd name="connsiteX68" fmla="*/ 0 w 12204088"/>
              <a:gd name="connsiteY68" fmla="*/ 1988820 h 6858000"/>
              <a:gd name="connsiteX69" fmla="*/ 0 w 12204088"/>
              <a:gd name="connsiteY69" fmla="*/ 1348740 h 6858000"/>
              <a:gd name="connsiteX70" fmla="*/ 0 w 12204088"/>
              <a:gd name="connsiteY70" fmla="*/ 914400 h 6858000"/>
              <a:gd name="connsiteX71" fmla="*/ 0 w 12204088"/>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04088" h="6858000" fill="none" extrusionOk="0">
                <a:moveTo>
                  <a:pt x="0" y="0"/>
                </a:moveTo>
                <a:cubicBezTo>
                  <a:pt x="187578" y="-49381"/>
                  <a:pt x="304362" y="69510"/>
                  <a:pt x="581147" y="0"/>
                </a:cubicBezTo>
                <a:cubicBezTo>
                  <a:pt x="857932" y="-69510"/>
                  <a:pt x="1173117" y="85557"/>
                  <a:pt x="1406376" y="0"/>
                </a:cubicBezTo>
                <a:cubicBezTo>
                  <a:pt x="1639635" y="-85557"/>
                  <a:pt x="1678308" y="44743"/>
                  <a:pt x="1865482" y="0"/>
                </a:cubicBezTo>
                <a:cubicBezTo>
                  <a:pt x="2052656" y="-44743"/>
                  <a:pt x="1989735" y="17354"/>
                  <a:pt x="2080506" y="0"/>
                </a:cubicBezTo>
                <a:cubicBezTo>
                  <a:pt x="2171277" y="-17354"/>
                  <a:pt x="2203475" y="18060"/>
                  <a:pt x="2295531" y="0"/>
                </a:cubicBezTo>
                <a:cubicBezTo>
                  <a:pt x="2387588" y="-18060"/>
                  <a:pt x="2930021" y="5198"/>
                  <a:pt x="3120760" y="0"/>
                </a:cubicBezTo>
                <a:cubicBezTo>
                  <a:pt x="3311499" y="-5198"/>
                  <a:pt x="3246880" y="13381"/>
                  <a:pt x="3335784" y="0"/>
                </a:cubicBezTo>
                <a:cubicBezTo>
                  <a:pt x="3424688" y="-13381"/>
                  <a:pt x="3703942" y="23451"/>
                  <a:pt x="3916931" y="0"/>
                </a:cubicBezTo>
                <a:cubicBezTo>
                  <a:pt x="4129921" y="-23451"/>
                  <a:pt x="4067018" y="11103"/>
                  <a:pt x="4131956" y="0"/>
                </a:cubicBezTo>
                <a:cubicBezTo>
                  <a:pt x="4196895" y="-11103"/>
                  <a:pt x="4457360" y="57805"/>
                  <a:pt x="4713103" y="0"/>
                </a:cubicBezTo>
                <a:cubicBezTo>
                  <a:pt x="4968846" y="-57805"/>
                  <a:pt x="4833405" y="7620"/>
                  <a:pt x="4928127" y="0"/>
                </a:cubicBezTo>
                <a:cubicBezTo>
                  <a:pt x="5022849" y="-7620"/>
                  <a:pt x="5213919" y="45660"/>
                  <a:pt x="5387233" y="0"/>
                </a:cubicBezTo>
                <a:cubicBezTo>
                  <a:pt x="5560547" y="-45660"/>
                  <a:pt x="5739867" y="11346"/>
                  <a:pt x="6090421" y="0"/>
                </a:cubicBezTo>
                <a:cubicBezTo>
                  <a:pt x="6440975" y="-11346"/>
                  <a:pt x="6293337" y="16774"/>
                  <a:pt x="6427486" y="0"/>
                </a:cubicBezTo>
                <a:cubicBezTo>
                  <a:pt x="6561635" y="-16774"/>
                  <a:pt x="6662286" y="20128"/>
                  <a:pt x="6764552" y="0"/>
                </a:cubicBezTo>
                <a:cubicBezTo>
                  <a:pt x="6866818" y="-20128"/>
                  <a:pt x="7213117" y="20477"/>
                  <a:pt x="7589780" y="0"/>
                </a:cubicBezTo>
                <a:cubicBezTo>
                  <a:pt x="7966443" y="-20477"/>
                  <a:pt x="7975541" y="38687"/>
                  <a:pt x="8170927" y="0"/>
                </a:cubicBezTo>
                <a:cubicBezTo>
                  <a:pt x="8366313" y="-38687"/>
                  <a:pt x="8534005" y="855"/>
                  <a:pt x="8630034" y="0"/>
                </a:cubicBezTo>
                <a:cubicBezTo>
                  <a:pt x="8726063" y="-855"/>
                  <a:pt x="8806393" y="17114"/>
                  <a:pt x="8967099" y="0"/>
                </a:cubicBezTo>
                <a:cubicBezTo>
                  <a:pt x="9127805" y="-17114"/>
                  <a:pt x="9114535" y="16483"/>
                  <a:pt x="9182123" y="0"/>
                </a:cubicBezTo>
                <a:cubicBezTo>
                  <a:pt x="9249711" y="-16483"/>
                  <a:pt x="9424045" y="28263"/>
                  <a:pt x="9519189" y="0"/>
                </a:cubicBezTo>
                <a:cubicBezTo>
                  <a:pt x="9614333" y="-28263"/>
                  <a:pt x="10159588" y="23198"/>
                  <a:pt x="10344417" y="0"/>
                </a:cubicBezTo>
                <a:cubicBezTo>
                  <a:pt x="10529246" y="-23198"/>
                  <a:pt x="10475561" y="22713"/>
                  <a:pt x="10559442" y="0"/>
                </a:cubicBezTo>
                <a:cubicBezTo>
                  <a:pt x="10643324" y="-22713"/>
                  <a:pt x="10692356" y="22176"/>
                  <a:pt x="10774466" y="0"/>
                </a:cubicBezTo>
                <a:cubicBezTo>
                  <a:pt x="10856576" y="-22176"/>
                  <a:pt x="11108797" y="68338"/>
                  <a:pt x="11355613" y="0"/>
                </a:cubicBezTo>
                <a:cubicBezTo>
                  <a:pt x="11602429" y="-68338"/>
                  <a:pt x="11992710" y="99694"/>
                  <a:pt x="12204088" y="0"/>
                </a:cubicBezTo>
                <a:cubicBezTo>
                  <a:pt x="12222172" y="215966"/>
                  <a:pt x="12203745" y="440990"/>
                  <a:pt x="12204088" y="571500"/>
                </a:cubicBezTo>
                <a:cubicBezTo>
                  <a:pt x="12204431" y="702010"/>
                  <a:pt x="12138053" y="866699"/>
                  <a:pt x="12204088" y="1143000"/>
                </a:cubicBezTo>
                <a:cubicBezTo>
                  <a:pt x="12270123" y="1419301"/>
                  <a:pt x="12191670" y="1453375"/>
                  <a:pt x="12204088" y="1577340"/>
                </a:cubicBezTo>
                <a:cubicBezTo>
                  <a:pt x="12216506" y="1701305"/>
                  <a:pt x="12175006" y="1869212"/>
                  <a:pt x="12204088" y="2011680"/>
                </a:cubicBezTo>
                <a:cubicBezTo>
                  <a:pt x="12233170" y="2154148"/>
                  <a:pt x="12195396" y="2233269"/>
                  <a:pt x="12204088" y="2377440"/>
                </a:cubicBezTo>
                <a:cubicBezTo>
                  <a:pt x="12212780" y="2521611"/>
                  <a:pt x="12164476" y="2888196"/>
                  <a:pt x="12204088" y="3017520"/>
                </a:cubicBezTo>
                <a:cubicBezTo>
                  <a:pt x="12243700" y="3146844"/>
                  <a:pt x="12152165" y="3561074"/>
                  <a:pt x="12204088" y="3726180"/>
                </a:cubicBezTo>
                <a:cubicBezTo>
                  <a:pt x="12256011" y="3891286"/>
                  <a:pt x="12182798" y="4021728"/>
                  <a:pt x="12204088" y="4297680"/>
                </a:cubicBezTo>
                <a:cubicBezTo>
                  <a:pt x="12225378" y="4573632"/>
                  <a:pt x="12201538" y="4575203"/>
                  <a:pt x="12204088" y="4732020"/>
                </a:cubicBezTo>
                <a:cubicBezTo>
                  <a:pt x="12206638" y="4888837"/>
                  <a:pt x="12201134" y="5270480"/>
                  <a:pt x="12204088" y="5440680"/>
                </a:cubicBezTo>
                <a:cubicBezTo>
                  <a:pt x="12207042" y="5610880"/>
                  <a:pt x="12160732" y="5867929"/>
                  <a:pt x="12204088" y="6012180"/>
                </a:cubicBezTo>
                <a:cubicBezTo>
                  <a:pt x="12247444" y="6156431"/>
                  <a:pt x="12116964" y="6487427"/>
                  <a:pt x="12204088" y="6858000"/>
                </a:cubicBezTo>
                <a:cubicBezTo>
                  <a:pt x="12058736" y="6881418"/>
                  <a:pt x="11901478" y="6833435"/>
                  <a:pt x="11744982" y="6858000"/>
                </a:cubicBezTo>
                <a:cubicBezTo>
                  <a:pt x="11588486" y="6882565"/>
                  <a:pt x="11572391" y="6824923"/>
                  <a:pt x="11407917" y="6858000"/>
                </a:cubicBezTo>
                <a:cubicBezTo>
                  <a:pt x="11243444" y="6891077"/>
                  <a:pt x="10875416" y="6830809"/>
                  <a:pt x="10704729" y="6858000"/>
                </a:cubicBezTo>
                <a:cubicBezTo>
                  <a:pt x="10534042" y="6885191"/>
                  <a:pt x="10461913" y="6846456"/>
                  <a:pt x="10245622" y="6858000"/>
                </a:cubicBezTo>
                <a:cubicBezTo>
                  <a:pt x="10029331" y="6869544"/>
                  <a:pt x="9868752" y="6801260"/>
                  <a:pt x="9542435" y="6858000"/>
                </a:cubicBezTo>
                <a:cubicBezTo>
                  <a:pt x="9216118" y="6914740"/>
                  <a:pt x="8921112" y="6800202"/>
                  <a:pt x="8717206" y="6858000"/>
                </a:cubicBezTo>
                <a:cubicBezTo>
                  <a:pt x="8513300" y="6915798"/>
                  <a:pt x="8270243" y="6853511"/>
                  <a:pt x="7891977" y="6858000"/>
                </a:cubicBezTo>
                <a:cubicBezTo>
                  <a:pt x="7513711" y="6862489"/>
                  <a:pt x="7594209" y="6855346"/>
                  <a:pt x="7432871" y="6858000"/>
                </a:cubicBezTo>
                <a:cubicBezTo>
                  <a:pt x="7271533" y="6860654"/>
                  <a:pt x="7168584" y="6851272"/>
                  <a:pt x="7095805" y="6858000"/>
                </a:cubicBezTo>
                <a:cubicBezTo>
                  <a:pt x="7023026" y="6864728"/>
                  <a:pt x="6975355" y="6837826"/>
                  <a:pt x="6880781" y="6858000"/>
                </a:cubicBezTo>
                <a:cubicBezTo>
                  <a:pt x="6786207" y="6878174"/>
                  <a:pt x="6261096" y="6819312"/>
                  <a:pt x="6055552" y="6858000"/>
                </a:cubicBezTo>
                <a:cubicBezTo>
                  <a:pt x="5850008" y="6896688"/>
                  <a:pt x="5684966" y="6837227"/>
                  <a:pt x="5474405" y="6858000"/>
                </a:cubicBezTo>
                <a:cubicBezTo>
                  <a:pt x="5263844" y="6878773"/>
                  <a:pt x="5107097" y="6856396"/>
                  <a:pt x="4771217" y="6858000"/>
                </a:cubicBezTo>
                <a:cubicBezTo>
                  <a:pt x="4435337" y="6859604"/>
                  <a:pt x="4264211" y="6803851"/>
                  <a:pt x="3945988" y="6858000"/>
                </a:cubicBezTo>
                <a:cubicBezTo>
                  <a:pt x="3627765" y="6912149"/>
                  <a:pt x="3569539" y="6823134"/>
                  <a:pt x="3242801" y="6858000"/>
                </a:cubicBezTo>
                <a:cubicBezTo>
                  <a:pt x="2916063" y="6892866"/>
                  <a:pt x="3102778" y="6836727"/>
                  <a:pt x="3027776" y="6858000"/>
                </a:cubicBezTo>
                <a:cubicBezTo>
                  <a:pt x="2952774" y="6879273"/>
                  <a:pt x="2838956" y="6843833"/>
                  <a:pt x="2690711" y="6858000"/>
                </a:cubicBezTo>
                <a:cubicBezTo>
                  <a:pt x="2542466" y="6872167"/>
                  <a:pt x="2327983" y="6848306"/>
                  <a:pt x="1987523" y="6858000"/>
                </a:cubicBezTo>
                <a:cubicBezTo>
                  <a:pt x="1647063" y="6867694"/>
                  <a:pt x="1549876" y="6795070"/>
                  <a:pt x="1406376" y="6858000"/>
                </a:cubicBezTo>
                <a:cubicBezTo>
                  <a:pt x="1262876" y="6920930"/>
                  <a:pt x="1166459" y="6817624"/>
                  <a:pt x="1069311" y="6858000"/>
                </a:cubicBezTo>
                <a:cubicBezTo>
                  <a:pt x="972164" y="6898376"/>
                  <a:pt x="399652" y="6781512"/>
                  <a:pt x="0" y="6858000"/>
                </a:cubicBezTo>
                <a:cubicBezTo>
                  <a:pt x="-15632" y="6713951"/>
                  <a:pt x="26885" y="6660590"/>
                  <a:pt x="0" y="6492240"/>
                </a:cubicBezTo>
                <a:cubicBezTo>
                  <a:pt x="-26885" y="6323890"/>
                  <a:pt x="69375" y="6105079"/>
                  <a:pt x="0" y="5852160"/>
                </a:cubicBezTo>
                <a:cubicBezTo>
                  <a:pt x="-69375" y="5599241"/>
                  <a:pt x="66378" y="5448562"/>
                  <a:pt x="0" y="5280660"/>
                </a:cubicBezTo>
                <a:cubicBezTo>
                  <a:pt x="-66378" y="5112758"/>
                  <a:pt x="25885" y="5033120"/>
                  <a:pt x="0" y="4846320"/>
                </a:cubicBezTo>
                <a:cubicBezTo>
                  <a:pt x="-25885" y="4659520"/>
                  <a:pt x="50120" y="4544754"/>
                  <a:pt x="0" y="4343400"/>
                </a:cubicBezTo>
                <a:cubicBezTo>
                  <a:pt x="-50120" y="4142046"/>
                  <a:pt x="64454" y="3902770"/>
                  <a:pt x="0" y="3634740"/>
                </a:cubicBezTo>
                <a:cubicBezTo>
                  <a:pt x="-64454" y="3366710"/>
                  <a:pt x="68121" y="3132919"/>
                  <a:pt x="0" y="2926080"/>
                </a:cubicBezTo>
                <a:cubicBezTo>
                  <a:pt x="-68121" y="2719241"/>
                  <a:pt x="21501" y="2646330"/>
                  <a:pt x="0" y="2423160"/>
                </a:cubicBezTo>
                <a:cubicBezTo>
                  <a:pt x="-21501" y="2199990"/>
                  <a:pt x="18523" y="2201088"/>
                  <a:pt x="0" y="1988820"/>
                </a:cubicBezTo>
                <a:cubicBezTo>
                  <a:pt x="-18523" y="1776552"/>
                  <a:pt x="34180" y="1484376"/>
                  <a:pt x="0" y="1348740"/>
                </a:cubicBezTo>
                <a:cubicBezTo>
                  <a:pt x="-34180" y="1213104"/>
                  <a:pt x="27546" y="1076877"/>
                  <a:pt x="0" y="914400"/>
                </a:cubicBezTo>
                <a:cubicBezTo>
                  <a:pt x="-27546" y="751923"/>
                  <a:pt x="76072" y="252139"/>
                  <a:pt x="0" y="0"/>
                </a:cubicBezTo>
                <a:close/>
              </a:path>
              <a:path w="12204088" h="6858000" stroke="0" extrusionOk="0">
                <a:moveTo>
                  <a:pt x="0" y="0"/>
                </a:moveTo>
                <a:cubicBezTo>
                  <a:pt x="214395" y="-24712"/>
                  <a:pt x="350184" y="12497"/>
                  <a:pt x="581147" y="0"/>
                </a:cubicBezTo>
                <a:cubicBezTo>
                  <a:pt x="812110" y="-12497"/>
                  <a:pt x="794240" y="8358"/>
                  <a:pt x="918212" y="0"/>
                </a:cubicBezTo>
                <a:cubicBezTo>
                  <a:pt x="1042184" y="-8358"/>
                  <a:pt x="1031890" y="18967"/>
                  <a:pt x="1133237" y="0"/>
                </a:cubicBezTo>
                <a:cubicBezTo>
                  <a:pt x="1234585" y="-18967"/>
                  <a:pt x="1791688" y="31519"/>
                  <a:pt x="1958466" y="0"/>
                </a:cubicBezTo>
                <a:cubicBezTo>
                  <a:pt x="2125244" y="-31519"/>
                  <a:pt x="2533864" y="33472"/>
                  <a:pt x="2783694" y="0"/>
                </a:cubicBezTo>
                <a:cubicBezTo>
                  <a:pt x="3033524" y="-33472"/>
                  <a:pt x="3036195" y="6103"/>
                  <a:pt x="3242801" y="0"/>
                </a:cubicBezTo>
                <a:cubicBezTo>
                  <a:pt x="3449407" y="-6103"/>
                  <a:pt x="3476345" y="31896"/>
                  <a:pt x="3701907" y="0"/>
                </a:cubicBezTo>
                <a:cubicBezTo>
                  <a:pt x="3927469" y="-31896"/>
                  <a:pt x="3996308" y="46791"/>
                  <a:pt x="4283054" y="0"/>
                </a:cubicBezTo>
                <a:cubicBezTo>
                  <a:pt x="4569800" y="-46791"/>
                  <a:pt x="4630481" y="51181"/>
                  <a:pt x="4742160" y="0"/>
                </a:cubicBezTo>
                <a:cubicBezTo>
                  <a:pt x="4853839" y="-51181"/>
                  <a:pt x="5237286" y="69855"/>
                  <a:pt x="5567389" y="0"/>
                </a:cubicBezTo>
                <a:cubicBezTo>
                  <a:pt x="5897492" y="-69855"/>
                  <a:pt x="5693870" y="10258"/>
                  <a:pt x="5782413" y="0"/>
                </a:cubicBezTo>
                <a:cubicBezTo>
                  <a:pt x="5870956" y="-10258"/>
                  <a:pt x="6087011" y="63666"/>
                  <a:pt x="6363560" y="0"/>
                </a:cubicBezTo>
                <a:cubicBezTo>
                  <a:pt x="6640109" y="-63666"/>
                  <a:pt x="6715020" y="13570"/>
                  <a:pt x="6822666" y="0"/>
                </a:cubicBezTo>
                <a:cubicBezTo>
                  <a:pt x="6930312" y="-13570"/>
                  <a:pt x="7230161" y="42870"/>
                  <a:pt x="7525854" y="0"/>
                </a:cubicBezTo>
                <a:cubicBezTo>
                  <a:pt x="7821547" y="-42870"/>
                  <a:pt x="7651695" y="13905"/>
                  <a:pt x="7740879" y="0"/>
                </a:cubicBezTo>
                <a:cubicBezTo>
                  <a:pt x="7830064" y="-13905"/>
                  <a:pt x="7871226" y="15903"/>
                  <a:pt x="7955903" y="0"/>
                </a:cubicBezTo>
                <a:cubicBezTo>
                  <a:pt x="8040580" y="-15903"/>
                  <a:pt x="8184166" y="22841"/>
                  <a:pt x="8292968" y="0"/>
                </a:cubicBezTo>
                <a:cubicBezTo>
                  <a:pt x="8401770" y="-22841"/>
                  <a:pt x="8557490" y="38160"/>
                  <a:pt x="8752075" y="0"/>
                </a:cubicBezTo>
                <a:cubicBezTo>
                  <a:pt x="8946660" y="-38160"/>
                  <a:pt x="9050815" y="8880"/>
                  <a:pt x="9211181" y="0"/>
                </a:cubicBezTo>
                <a:cubicBezTo>
                  <a:pt x="9371547" y="-8880"/>
                  <a:pt x="9709672" y="12034"/>
                  <a:pt x="9914369" y="0"/>
                </a:cubicBezTo>
                <a:cubicBezTo>
                  <a:pt x="10119066" y="-12034"/>
                  <a:pt x="10459321" y="68319"/>
                  <a:pt x="10617557" y="0"/>
                </a:cubicBezTo>
                <a:cubicBezTo>
                  <a:pt x="10775793" y="-68319"/>
                  <a:pt x="10980608" y="31324"/>
                  <a:pt x="11320744" y="0"/>
                </a:cubicBezTo>
                <a:cubicBezTo>
                  <a:pt x="11660880" y="-31324"/>
                  <a:pt x="11994309" y="44351"/>
                  <a:pt x="12204088" y="0"/>
                </a:cubicBezTo>
                <a:cubicBezTo>
                  <a:pt x="12210163" y="162356"/>
                  <a:pt x="12167493" y="421534"/>
                  <a:pt x="12204088" y="571500"/>
                </a:cubicBezTo>
                <a:cubicBezTo>
                  <a:pt x="12240683" y="721466"/>
                  <a:pt x="12148321" y="1116441"/>
                  <a:pt x="12204088" y="1280160"/>
                </a:cubicBezTo>
                <a:cubicBezTo>
                  <a:pt x="12259855" y="1443879"/>
                  <a:pt x="12185305" y="1542208"/>
                  <a:pt x="12204088" y="1645920"/>
                </a:cubicBezTo>
                <a:cubicBezTo>
                  <a:pt x="12222871" y="1749632"/>
                  <a:pt x="12161661" y="2053079"/>
                  <a:pt x="12204088" y="2286000"/>
                </a:cubicBezTo>
                <a:cubicBezTo>
                  <a:pt x="12246515" y="2518921"/>
                  <a:pt x="12165265" y="2786696"/>
                  <a:pt x="12204088" y="2994660"/>
                </a:cubicBezTo>
                <a:cubicBezTo>
                  <a:pt x="12242911" y="3202624"/>
                  <a:pt x="12195972" y="3261781"/>
                  <a:pt x="12204088" y="3429000"/>
                </a:cubicBezTo>
                <a:cubicBezTo>
                  <a:pt x="12212204" y="3596219"/>
                  <a:pt x="12182687" y="3841073"/>
                  <a:pt x="12204088" y="4000500"/>
                </a:cubicBezTo>
                <a:cubicBezTo>
                  <a:pt x="12225489" y="4159927"/>
                  <a:pt x="12152403" y="4512121"/>
                  <a:pt x="12204088" y="4640580"/>
                </a:cubicBezTo>
                <a:cubicBezTo>
                  <a:pt x="12255773" y="4769039"/>
                  <a:pt x="12173341" y="5197562"/>
                  <a:pt x="12204088" y="5349240"/>
                </a:cubicBezTo>
                <a:cubicBezTo>
                  <a:pt x="12234835" y="5500918"/>
                  <a:pt x="12170831" y="5688501"/>
                  <a:pt x="12204088" y="5852160"/>
                </a:cubicBezTo>
                <a:cubicBezTo>
                  <a:pt x="12237345" y="6015819"/>
                  <a:pt x="12178897" y="6534244"/>
                  <a:pt x="12204088" y="6858000"/>
                </a:cubicBezTo>
                <a:cubicBezTo>
                  <a:pt x="12069500" y="6887618"/>
                  <a:pt x="11769389" y="6851669"/>
                  <a:pt x="11622941" y="6858000"/>
                </a:cubicBezTo>
                <a:cubicBezTo>
                  <a:pt x="11476493" y="6864331"/>
                  <a:pt x="11484755" y="6853129"/>
                  <a:pt x="11407917" y="6858000"/>
                </a:cubicBezTo>
                <a:cubicBezTo>
                  <a:pt x="11331079" y="6862871"/>
                  <a:pt x="11245917" y="6849358"/>
                  <a:pt x="11192892" y="6858000"/>
                </a:cubicBezTo>
                <a:cubicBezTo>
                  <a:pt x="11139867" y="6866642"/>
                  <a:pt x="10852492" y="6809977"/>
                  <a:pt x="10733786" y="6858000"/>
                </a:cubicBezTo>
                <a:cubicBezTo>
                  <a:pt x="10615080" y="6906023"/>
                  <a:pt x="10274811" y="6845496"/>
                  <a:pt x="10030598" y="6858000"/>
                </a:cubicBezTo>
                <a:cubicBezTo>
                  <a:pt x="9786385" y="6870504"/>
                  <a:pt x="9800790" y="6825886"/>
                  <a:pt x="9693533" y="6858000"/>
                </a:cubicBezTo>
                <a:cubicBezTo>
                  <a:pt x="9586276" y="6890114"/>
                  <a:pt x="9250373" y="6806542"/>
                  <a:pt x="9112386" y="6858000"/>
                </a:cubicBezTo>
                <a:cubicBezTo>
                  <a:pt x="8974399" y="6909458"/>
                  <a:pt x="8878766" y="6826681"/>
                  <a:pt x="8775320" y="6858000"/>
                </a:cubicBezTo>
                <a:cubicBezTo>
                  <a:pt x="8671874" y="6889319"/>
                  <a:pt x="8589849" y="6832996"/>
                  <a:pt x="8438255" y="6858000"/>
                </a:cubicBezTo>
                <a:cubicBezTo>
                  <a:pt x="8286662" y="6883004"/>
                  <a:pt x="8277945" y="6845178"/>
                  <a:pt x="8223231" y="6858000"/>
                </a:cubicBezTo>
                <a:cubicBezTo>
                  <a:pt x="8168517" y="6870822"/>
                  <a:pt x="7589575" y="6815596"/>
                  <a:pt x="7398002" y="6858000"/>
                </a:cubicBezTo>
                <a:cubicBezTo>
                  <a:pt x="7206429" y="6900404"/>
                  <a:pt x="7120760" y="6819212"/>
                  <a:pt x="6938896" y="6858000"/>
                </a:cubicBezTo>
                <a:cubicBezTo>
                  <a:pt x="6757032" y="6896788"/>
                  <a:pt x="6730023" y="6821034"/>
                  <a:pt x="6601830" y="6858000"/>
                </a:cubicBezTo>
                <a:cubicBezTo>
                  <a:pt x="6473637" y="6894966"/>
                  <a:pt x="6463440" y="6842117"/>
                  <a:pt x="6386806" y="6858000"/>
                </a:cubicBezTo>
                <a:cubicBezTo>
                  <a:pt x="6310172" y="6873883"/>
                  <a:pt x="5853305" y="6824730"/>
                  <a:pt x="5683618" y="6858000"/>
                </a:cubicBezTo>
                <a:cubicBezTo>
                  <a:pt x="5513931" y="6891270"/>
                  <a:pt x="5343273" y="6791746"/>
                  <a:pt x="5102471" y="6858000"/>
                </a:cubicBezTo>
                <a:cubicBezTo>
                  <a:pt x="4861669" y="6924254"/>
                  <a:pt x="4626193" y="6854106"/>
                  <a:pt x="4399283" y="6858000"/>
                </a:cubicBezTo>
                <a:cubicBezTo>
                  <a:pt x="4172373" y="6861894"/>
                  <a:pt x="3951333" y="6855421"/>
                  <a:pt x="3818136" y="6858000"/>
                </a:cubicBezTo>
                <a:cubicBezTo>
                  <a:pt x="3684939" y="6860579"/>
                  <a:pt x="3638121" y="6855351"/>
                  <a:pt x="3481071" y="6858000"/>
                </a:cubicBezTo>
                <a:cubicBezTo>
                  <a:pt x="3324022" y="6860649"/>
                  <a:pt x="3135710" y="6845749"/>
                  <a:pt x="3021965" y="6858000"/>
                </a:cubicBezTo>
                <a:cubicBezTo>
                  <a:pt x="2908220" y="6870251"/>
                  <a:pt x="2597761" y="6794101"/>
                  <a:pt x="2196736" y="6858000"/>
                </a:cubicBezTo>
                <a:cubicBezTo>
                  <a:pt x="1795711" y="6921899"/>
                  <a:pt x="1960260" y="6803054"/>
                  <a:pt x="1737630" y="6858000"/>
                </a:cubicBezTo>
                <a:cubicBezTo>
                  <a:pt x="1515000" y="6912946"/>
                  <a:pt x="1565954" y="6837612"/>
                  <a:pt x="1522605" y="6858000"/>
                </a:cubicBezTo>
                <a:cubicBezTo>
                  <a:pt x="1479257" y="6878388"/>
                  <a:pt x="1190717" y="6802362"/>
                  <a:pt x="941458" y="6858000"/>
                </a:cubicBezTo>
                <a:cubicBezTo>
                  <a:pt x="692199" y="6913638"/>
                  <a:pt x="271879" y="6746561"/>
                  <a:pt x="0" y="6858000"/>
                </a:cubicBezTo>
                <a:cubicBezTo>
                  <a:pt x="-62752" y="6705244"/>
                  <a:pt x="27381" y="6365841"/>
                  <a:pt x="0" y="6149340"/>
                </a:cubicBezTo>
                <a:cubicBezTo>
                  <a:pt x="-27381" y="5932839"/>
                  <a:pt x="37773" y="5843233"/>
                  <a:pt x="0" y="5646420"/>
                </a:cubicBezTo>
                <a:cubicBezTo>
                  <a:pt x="-37773" y="5449607"/>
                  <a:pt x="12343" y="5374353"/>
                  <a:pt x="0" y="5212080"/>
                </a:cubicBezTo>
                <a:cubicBezTo>
                  <a:pt x="-12343" y="5049807"/>
                  <a:pt x="14368" y="4853792"/>
                  <a:pt x="0" y="4709160"/>
                </a:cubicBezTo>
                <a:cubicBezTo>
                  <a:pt x="-14368" y="4564528"/>
                  <a:pt x="22201" y="4430156"/>
                  <a:pt x="0" y="4343400"/>
                </a:cubicBezTo>
                <a:cubicBezTo>
                  <a:pt x="-22201" y="4256644"/>
                  <a:pt x="17920" y="4064922"/>
                  <a:pt x="0" y="3977640"/>
                </a:cubicBezTo>
                <a:cubicBezTo>
                  <a:pt x="-17920" y="3890358"/>
                  <a:pt x="15083" y="3624563"/>
                  <a:pt x="0" y="3337560"/>
                </a:cubicBezTo>
                <a:cubicBezTo>
                  <a:pt x="-15083" y="3050557"/>
                  <a:pt x="10729" y="3056661"/>
                  <a:pt x="0" y="2834640"/>
                </a:cubicBezTo>
                <a:cubicBezTo>
                  <a:pt x="-10729" y="2612619"/>
                  <a:pt x="73113" y="2499330"/>
                  <a:pt x="0" y="2194560"/>
                </a:cubicBezTo>
                <a:cubicBezTo>
                  <a:pt x="-73113" y="1889790"/>
                  <a:pt x="50229" y="1646146"/>
                  <a:pt x="0" y="1485900"/>
                </a:cubicBezTo>
                <a:cubicBezTo>
                  <a:pt x="-50229" y="1325654"/>
                  <a:pt x="19525" y="1148048"/>
                  <a:pt x="0" y="914400"/>
                </a:cubicBezTo>
                <a:cubicBezTo>
                  <a:pt x="-19525" y="680752"/>
                  <a:pt x="19380" y="319413"/>
                  <a:pt x="0" y="0"/>
                </a:cubicBezTo>
                <a:close/>
              </a:path>
            </a:pathLst>
          </a:custGeom>
          <a:solidFill>
            <a:schemeClr val="bg1">
              <a:alpha val="58000"/>
            </a:schemeClr>
          </a:solidFill>
          <a:ln w="28575">
            <a:noFill/>
            <a:prstDash val="dash"/>
            <a:extLst>
              <a:ext uri="{C807C97D-BFC1-408E-A445-0C87EB9F89A2}">
                <ask:lineSketchStyleProps xmlns:ask="http://schemas.microsoft.com/office/drawing/2018/sketchyshapes" sd="230758748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5E48CCCB-65A0-8ECC-F915-6B49F4C4B8A0}"/>
              </a:ext>
            </a:extLst>
          </p:cNvPr>
          <p:cNvGrpSpPr/>
          <p:nvPr/>
        </p:nvGrpSpPr>
        <p:grpSpPr>
          <a:xfrm>
            <a:off x="840526" y="92012"/>
            <a:ext cx="9864645" cy="1803695"/>
            <a:chOff x="952039" y="526910"/>
            <a:chExt cx="10626490" cy="2077511"/>
          </a:xfrm>
        </p:grpSpPr>
        <p:sp>
          <p:nvSpPr>
            <p:cNvPr id="2" name="Rectangle 1">
              <a:extLst>
                <a:ext uri="{FF2B5EF4-FFF2-40B4-BE49-F238E27FC236}">
                  <a16:creationId xmlns:a16="http://schemas.microsoft.com/office/drawing/2014/main" id="{57C88128-C61A-2854-8A12-2C0928B274D4}"/>
                </a:ext>
              </a:extLst>
            </p:cNvPr>
            <p:cNvSpPr/>
            <p:nvPr/>
          </p:nvSpPr>
          <p:spPr>
            <a:xfrm>
              <a:off x="1246348" y="912765"/>
              <a:ext cx="9837948" cy="1691656"/>
            </a:xfrm>
            <a:custGeom>
              <a:avLst/>
              <a:gdLst>
                <a:gd name="connsiteX0" fmla="*/ 0 w 9837948"/>
                <a:gd name="connsiteY0" fmla="*/ 0 h 1691656"/>
                <a:gd name="connsiteX1" fmla="*/ 614872 w 9837948"/>
                <a:gd name="connsiteY1" fmla="*/ 0 h 1691656"/>
                <a:gd name="connsiteX2" fmla="*/ 1032984 w 9837948"/>
                <a:gd name="connsiteY2" fmla="*/ 0 h 1691656"/>
                <a:gd name="connsiteX3" fmla="*/ 1746235 w 9837948"/>
                <a:gd name="connsiteY3" fmla="*/ 0 h 1691656"/>
                <a:gd name="connsiteX4" fmla="*/ 2262727 w 9837948"/>
                <a:gd name="connsiteY4" fmla="*/ 0 h 1691656"/>
                <a:gd name="connsiteX5" fmla="*/ 2779220 w 9837948"/>
                <a:gd name="connsiteY5" fmla="*/ 0 h 1691656"/>
                <a:gd name="connsiteX6" fmla="*/ 3492471 w 9837948"/>
                <a:gd name="connsiteY6" fmla="*/ 0 h 1691656"/>
                <a:gd name="connsiteX7" fmla="*/ 4008963 w 9837948"/>
                <a:gd name="connsiteY7" fmla="*/ 0 h 1691656"/>
                <a:gd name="connsiteX8" fmla="*/ 4427076 w 9837948"/>
                <a:gd name="connsiteY8" fmla="*/ 0 h 1691656"/>
                <a:gd name="connsiteX9" fmla="*/ 4943569 w 9837948"/>
                <a:gd name="connsiteY9" fmla="*/ 0 h 1691656"/>
                <a:gd name="connsiteX10" fmla="*/ 5755199 w 9837948"/>
                <a:gd name="connsiteY10" fmla="*/ 0 h 1691656"/>
                <a:gd name="connsiteX11" fmla="*/ 6074933 w 9837948"/>
                <a:gd name="connsiteY11" fmla="*/ 0 h 1691656"/>
                <a:gd name="connsiteX12" fmla="*/ 6493045 w 9837948"/>
                <a:gd name="connsiteY12" fmla="*/ 0 h 1691656"/>
                <a:gd name="connsiteX13" fmla="*/ 7304676 w 9837948"/>
                <a:gd name="connsiteY13" fmla="*/ 0 h 1691656"/>
                <a:gd name="connsiteX14" fmla="*/ 8116307 w 9837948"/>
                <a:gd name="connsiteY14" fmla="*/ 0 h 1691656"/>
                <a:gd name="connsiteX15" fmla="*/ 8632799 w 9837948"/>
                <a:gd name="connsiteY15" fmla="*/ 0 h 1691656"/>
                <a:gd name="connsiteX16" fmla="*/ 9050912 w 9837948"/>
                <a:gd name="connsiteY16" fmla="*/ 0 h 1691656"/>
                <a:gd name="connsiteX17" fmla="*/ 9837947 w 9837948"/>
                <a:gd name="connsiteY17" fmla="*/ 0 h 1691656"/>
                <a:gd name="connsiteX18" fmla="*/ 9837947 w 9837948"/>
                <a:gd name="connsiteY18" fmla="*/ 580801 h 1691656"/>
                <a:gd name="connsiteX19" fmla="*/ 9837947 w 9837948"/>
                <a:gd name="connsiteY19" fmla="*/ 1127771 h 1691656"/>
                <a:gd name="connsiteX20" fmla="*/ 9837947 w 9837948"/>
                <a:gd name="connsiteY20" fmla="*/ 1691656 h 1691656"/>
                <a:gd name="connsiteX21" fmla="*/ 9518214 w 9837948"/>
                <a:gd name="connsiteY21" fmla="*/ 1691656 h 1691656"/>
                <a:gd name="connsiteX22" fmla="*/ 8804963 w 9837948"/>
                <a:gd name="connsiteY22" fmla="*/ 1691656 h 1691656"/>
                <a:gd name="connsiteX23" fmla="*/ 8288471 w 9837948"/>
                <a:gd name="connsiteY23" fmla="*/ 1691656 h 1691656"/>
                <a:gd name="connsiteX24" fmla="*/ 7575220 w 9837948"/>
                <a:gd name="connsiteY24" fmla="*/ 1691656 h 1691656"/>
                <a:gd name="connsiteX25" fmla="*/ 6763588 w 9837948"/>
                <a:gd name="connsiteY25" fmla="*/ 1691656 h 1691656"/>
                <a:gd name="connsiteX26" fmla="*/ 6148718 w 9837948"/>
                <a:gd name="connsiteY26" fmla="*/ 1691656 h 1691656"/>
                <a:gd name="connsiteX27" fmla="*/ 5730604 w 9837948"/>
                <a:gd name="connsiteY27" fmla="*/ 1691656 h 1691656"/>
                <a:gd name="connsiteX28" fmla="*/ 5115733 w 9837948"/>
                <a:gd name="connsiteY28" fmla="*/ 1691656 h 1691656"/>
                <a:gd name="connsiteX29" fmla="*/ 4795999 w 9837948"/>
                <a:gd name="connsiteY29" fmla="*/ 1691656 h 1691656"/>
                <a:gd name="connsiteX30" fmla="*/ 4279507 w 9837948"/>
                <a:gd name="connsiteY30" fmla="*/ 1691656 h 1691656"/>
                <a:gd name="connsiteX31" fmla="*/ 3467876 w 9837948"/>
                <a:gd name="connsiteY31" fmla="*/ 1691656 h 1691656"/>
                <a:gd name="connsiteX32" fmla="*/ 2656246 w 9837948"/>
                <a:gd name="connsiteY32" fmla="*/ 1691656 h 1691656"/>
                <a:gd name="connsiteX33" fmla="*/ 2139753 w 9837948"/>
                <a:gd name="connsiteY33" fmla="*/ 1691656 h 1691656"/>
                <a:gd name="connsiteX34" fmla="*/ 1721640 w 9837948"/>
                <a:gd name="connsiteY34" fmla="*/ 1691656 h 1691656"/>
                <a:gd name="connsiteX35" fmla="*/ 1401907 w 9837948"/>
                <a:gd name="connsiteY35" fmla="*/ 1691656 h 1691656"/>
                <a:gd name="connsiteX36" fmla="*/ 688656 w 9837948"/>
                <a:gd name="connsiteY36" fmla="*/ 1691656 h 1691656"/>
                <a:gd name="connsiteX37" fmla="*/ 0 w 9837948"/>
                <a:gd name="connsiteY37" fmla="*/ 1691656 h 1691656"/>
                <a:gd name="connsiteX38" fmla="*/ 0 w 9837948"/>
                <a:gd name="connsiteY38" fmla="*/ 1127771 h 1691656"/>
                <a:gd name="connsiteX39" fmla="*/ 0 w 9837948"/>
                <a:gd name="connsiteY39" fmla="*/ 580801 h 1691656"/>
                <a:gd name="connsiteX40" fmla="*/ 0 w 9837948"/>
                <a:gd name="connsiteY40" fmla="*/ 0 h 1691656"/>
                <a:gd name="connsiteX0" fmla="*/ 0 w 9837948"/>
                <a:gd name="connsiteY0" fmla="*/ 0 h 1691656"/>
                <a:gd name="connsiteX1" fmla="*/ 614872 w 9837948"/>
                <a:gd name="connsiteY1" fmla="*/ 0 h 1691656"/>
                <a:gd name="connsiteX2" fmla="*/ 1032984 w 9837948"/>
                <a:gd name="connsiteY2" fmla="*/ 0 h 1691656"/>
                <a:gd name="connsiteX3" fmla="*/ 1352717 w 9837948"/>
                <a:gd name="connsiteY3" fmla="*/ 0 h 1691656"/>
                <a:gd name="connsiteX4" fmla="*/ 2164348 w 9837948"/>
                <a:gd name="connsiteY4" fmla="*/ 0 h 1691656"/>
                <a:gd name="connsiteX5" fmla="*/ 2975978 w 9837948"/>
                <a:gd name="connsiteY5" fmla="*/ 0 h 1691656"/>
                <a:gd name="connsiteX6" fmla="*/ 3492471 w 9837948"/>
                <a:gd name="connsiteY6" fmla="*/ 0 h 1691656"/>
                <a:gd name="connsiteX7" fmla="*/ 4008963 w 9837948"/>
                <a:gd name="connsiteY7" fmla="*/ 0 h 1691656"/>
                <a:gd name="connsiteX8" fmla="*/ 4623835 w 9837948"/>
                <a:gd name="connsiteY8" fmla="*/ 0 h 1691656"/>
                <a:gd name="connsiteX9" fmla="*/ 5140327 w 9837948"/>
                <a:gd name="connsiteY9" fmla="*/ 0 h 1691656"/>
                <a:gd name="connsiteX10" fmla="*/ 5951958 w 9837948"/>
                <a:gd name="connsiteY10" fmla="*/ 0 h 1691656"/>
                <a:gd name="connsiteX11" fmla="*/ 6271691 w 9837948"/>
                <a:gd name="connsiteY11" fmla="*/ 0 h 1691656"/>
                <a:gd name="connsiteX12" fmla="*/ 6886563 w 9837948"/>
                <a:gd name="connsiteY12" fmla="*/ 0 h 1691656"/>
                <a:gd name="connsiteX13" fmla="*/ 7403056 w 9837948"/>
                <a:gd name="connsiteY13" fmla="*/ 0 h 1691656"/>
                <a:gd name="connsiteX14" fmla="*/ 8116307 w 9837948"/>
                <a:gd name="connsiteY14" fmla="*/ 0 h 1691656"/>
                <a:gd name="connsiteX15" fmla="*/ 8436040 w 9837948"/>
                <a:gd name="connsiteY15" fmla="*/ 0 h 1691656"/>
                <a:gd name="connsiteX16" fmla="*/ 8755773 w 9837948"/>
                <a:gd name="connsiteY16" fmla="*/ 0 h 1691656"/>
                <a:gd name="connsiteX17" fmla="*/ 9173886 w 9837948"/>
                <a:gd name="connsiteY17" fmla="*/ 0 h 1691656"/>
                <a:gd name="connsiteX18" fmla="*/ 9837947 w 9837948"/>
                <a:gd name="connsiteY18" fmla="*/ 0 h 1691656"/>
                <a:gd name="connsiteX19" fmla="*/ 9837947 w 9837948"/>
                <a:gd name="connsiteY19" fmla="*/ 546968 h 1691656"/>
                <a:gd name="connsiteX20" fmla="*/ 9837947 w 9837948"/>
                <a:gd name="connsiteY20" fmla="*/ 1127771 h 1691656"/>
                <a:gd name="connsiteX21" fmla="*/ 9837947 w 9837948"/>
                <a:gd name="connsiteY21" fmla="*/ 1691656 h 1691656"/>
                <a:gd name="connsiteX22" fmla="*/ 9419835 w 9837948"/>
                <a:gd name="connsiteY22" fmla="*/ 1691656 h 1691656"/>
                <a:gd name="connsiteX23" fmla="*/ 8903343 w 9837948"/>
                <a:gd name="connsiteY23" fmla="*/ 1691656 h 1691656"/>
                <a:gd name="connsiteX24" fmla="*/ 8485230 w 9837948"/>
                <a:gd name="connsiteY24" fmla="*/ 1691656 h 1691656"/>
                <a:gd name="connsiteX25" fmla="*/ 7673599 w 9837948"/>
                <a:gd name="connsiteY25" fmla="*/ 1691656 h 1691656"/>
                <a:gd name="connsiteX26" fmla="*/ 6960348 w 9837948"/>
                <a:gd name="connsiteY26" fmla="*/ 1691656 h 1691656"/>
                <a:gd name="connsiteX27" fmla="*/ 6542235 w 9837948"/>
                <a:gd name="connsiteY27" fmla="*/ 1691656 h 1691656"/>
                <a:gd name="connsiteX28" fmla="*/ 5927363 w 9837948"/>
                <a:gd name="connsiteY28" fmla="*/ 1691656 h 1691656"/>
                <a:gd name="connsiteX29" fmla="*/ 5607630 w 9837948"/>
                <a:gd name="connsiteY29" fmla="*/ 1691656 h 1691656"/>
                <a:gd name="connsiteX30" fmla="*/ 4795999 w 9837948"/>
                <a:gd name="connsiteY30" fmla="*/ 1691656 h 1691656"/>
                <a:gd name="connsiteX31" fmla="*/ 4377886 w 9837948"/>
                <a:gd name="connsiteY31" fmla="*/ 1691656 h 1691656"/>
                <a:gd name="connsiteX32" fmla="*/ 3763014 w 9837948"/>
                <a:gd name="connsiteY32" fmla="*/ 1691656 h 1691656"/>
                <a:gd name="connsiteX33" fmla="*/ 3344902 w 9837948"/>
                <a:gd name="connsiteY33" fmla="*/ 1691656 h 1691656"/>
                <a:gd name="connsiteX34" fmla="*/ 2730030 w 9837948"/>
                <a:gd name="connsiteY34" fmla="*/ 1691656 h 1691656"/>
                <a:gd name="connsiteX35" fmla="*/ 2213538 w 9837948"/>
                <a:gd name="connsiteY35" fmla="*/ 1691656 h 1691656"/>
                <a:gd name="connsiteX36" fmla="*/ 1893804 w 9837948"/>
                <a:gd name="connsiteY36" fmla="*/ 1691656 h 1691656"/>
                <a:gd name="connsiteX37" fmla="*/ 1574071 w 9837948"/>
                <a:gd name="connsiteY37" fmla="*/ 1691656 h 1691656"/>
                <a:gd name="connsiteX38" fmla="*/ 1057579 w 9837948"/>
                <a:gd name="connsiteY38" fmla="*/ 1691656 h 1691656"/>
                <a:gd name="connsiteX39" fmla="*/ 0 w 9837948"/>
                <a:gd name="connsiteY39" fmla="*/ 1691656 h 1691656"/>
                <a:gd name="connsiteX40" fmla="*/ 0 w 9837948"/>
                <a:gd name="connsiteY40" fmla="*/ 1161604 h 1691656"/>
                <a:gd name="connsiteX41" fmla="*/ 0 w 9837948"/>
                <a:gd name="connsiteY41" fmla="*/ 597718 h 1691656"/>
                <a:gd name="connsiteX42" fmla="*/ 0 w 9837948"/>
                <a:gd name="connsiteY42" fmla="*/ 0 h 169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37948" h="1691656" fill="none" extrusionOk="0">
                  <a:moveTo>
                    <a:pt x="0" y="0"/>
                  </a:moveTo>
                  <a:cubicBezTo>
                    <a:pt x="214847" y="-52589"/>
                    <a:pt x="406098" y="-2926"/>
                    <a:pt x="614872" y="0"/>
                  </a:cubicBezTo>
                  <a:cubicBezTo>
                    <a:pt x="838338" y="-17359"/>
                    <a:pt x="900138" y="49916"/>
                    <a:pt x="1032984" y="0"/>
                  </a:cubicBezTo>
                  <a:cubicBezTo>
                    <a:pt x="1171680" y="-33012"/>
                    <a:pt x="1562950" y="103057"/>
                    <a:pt x="1746235" y="0"/>
                  </a:cubicBezTo>
                  <a:cubicBezTo>
                    <a:pt x="1900366" y="-112505"/>
                    <a:pt x="2029818" y="66205"/>
                    <a:pt x="2262727" y="0"/>
                  </a:cubicBezTo>
                  <a:cubicBezTo>
                    <a:pt x="2475921" y="-16322"/>
                    <a:pt x="2608733" y="15365"/>
                    <a:pt x="2779220" y="0"/>
                  </a:cubicBezTo>
                  <a:cubicBezTo>
                    <a:pt x="2914318" y="32655"/>
                    <a:pt x="3099714" y="4009"/>
                    <a:pt x="3492471" y="0"/>
                  </a:cubicBezTo>
                  <a:cubicBezTo>
                    <a:pt x="3858795" y="-28050"/>
                    <a:pt x="3883688" y="9532"/>
                    <a:pt x="4008963" y="0"/>
                  </a:cubicBezTo>
                  <a:cubicBezTo>
                    <a:pt x="4112319" y="-30562"/>
                    <a:pt x="4315505" y="30373"/>
                    <a:pt x="4427076" y="0"/>
                  </a:cubicBezTo>
                  <a:cubicBezTo>
                    <a:pt x="4535768" y="-60029"/>
                    <a:pt x="4682183" y="58532"/>
                    <a:pt x="4943569" y="0"/>
                  </a:cubicBezTo>
                  <a:cubicBezTo>
                    <a:pt x="5211802" y="-61058"/>
                    <a:pt x="5495666" y="77816"/>
                    <a:pt x="5755199" y="0"/>
                  </a:cubicBezTo>
                  <a:cubicBezTo>
                    <a:pt x="6007800" y="-92117"/>
                    <a:pt x="5918400" y="8997"/>
                    <a:pt x="6074933" y="0"/>
                  </a:cubicBezTo>
                  <a:cubicBezTo>
                    <a:pt x="6205234" y="-32839"/>
                    <a:pt x="6345472" y="4772"/>
                    <a:pt x="6493045" y="0"/>
                  </a:cubicBezTo>
                  <a:cubicBezTo>
                    <a:pt x="6616493" y="39876"/>
                    <a:pt x="7092094" y="19752"/>
                    <a:pt x="7304676" y="0"/>
                  </a:cubicBezTo>
                  <a:cubicBezTo>
                    <a:pt x="7522593" y="-43200"/>
                    <a:pt x="7962010" y="4899"/>
                    <a:pt x="8116307" y="0"/>
                  </a:cubicBezTo>
                  <a:cubicBezTo>
                    <a:pt x="8303832" y="-26875"/>
                    <a:pt x="8467409" y="54385"/>
                    <a:pt x="8632799" y="0"/>
                  </a:cubicBezTo>
                  <a:cubicBezTo>
                    <a:pt x="8775433" y="-41128"/>
                    <a:pt x="8895918" y="8490"/>
                    <a:pt x="9050912" y="0"/>
                  </a:cubicBezTo>
                  <a:cubicBezTo>
                    <a:pt x="9149041" y="-18231"/>
                    <a:pt x="9657526" y="-28998"/>
                    <a:pt x="9837947" y="0"/>
                  </a:cubicBezTo>
                  <a:cubicBezTo>
                    <a:pt x="9891974" y="193484"/>
                    <a:pt x="9782230" y="393680"/>
                    <a:pt x="9837947" y="580801"/>
                  </a:cubicBezTo>
                  <a:cubicBezTo>
                    <a:pt x="9861955" y="774689"/>
                    <a:pt x="9813174" y="1005655"/>
                    <a:pt x="9837947" y="1127771"/>
                  </a:cubicBezTo>
                  <a:cubicBezTo>
                    <a:pt x="9901038" y="1245507"/>
                    <a:pt x="9775998" y="1582019"/>
                    <a:pt x="9837947" y="1691656"/>
                  </a:cubicBezTo>
                  <a:cubicBezTo>
                    <a:pt x="9735191" y="1709571"/>
                    <a:pt x="9672017" y="1686016"/>
                    <a:pt x="9518214" y="1691656"/>
                  </a:cubicBezTo>
                  <a:cubicBezTo>
                    <a:pt x="9367621" y="1687744"/>
                    <a:pt x="8976601" y="1597061"/>
                    <a:pt x="8804963" y="1691656"/>
                  </a:cubicBezTo>
                  <a:cubicBezTo>
                    <a:pt x="8635640" y="1784286"/>
                    <a:pt x="8481051" y="1651774"/>
                    <a:pt x="8288471" y="1691656"/>
                  </a:cubicBezTo>
                  <a:cubicBezTo>
                    <a:pt x="8129526" y="1682408"/>
                    <a:pt x="7892999" y="1647114"/>
                    <a:pt x="7575220" y="1691656"/>
                  </a:cubicBezTo>
                  <a:cubicBezTo>
                    <a:pt x="7353729" y="1780878"/>
                    <a:pt x="6970269" y="1669248"/>
                    <a:pt x="6763588" y="1691656"/>
                  </a:cubicBezTo>
                  <a:cubicBezTo>
                    <a:pt x="6521523" y="1716243"/>
                    <a:pt x="6354817" y="1686531"/>
                    <a:pt x="6148718" y="1691656"/>
                  </a:cubicBezTo>
                  <a:cubicBezTo>
                    <a:pt x="5904606" y="1731142"/>
                    <a:pt x="5925390" y="1652014"/>
                    <a:pt x="5730604" y="1691656"/>
                  </a:cubicBezTo>
                  <a:cubicBezTo>
                    <a:pt x="5556872" y="1749304"/>
                    <a:pt x="5310537" y="1689548"/>
                    <a:pt x="5115733" y="1691656"/>
                  </a:cubicBezTo>
                  <a:cubicBezTo>
                    <a:pt x="4933188" y="1753762"/>
                    <a:pt x="4894717" y="1663278"/>
                    <a:pt x="4795999" y="1691656"/>
                  </a:cubicBezTo>
                  <a:cubicBezTo>
                    <a:pt x="4694871" y="1683173"/>
                    <a:pt x="4447690" y="1674524"/>
                    <a:pt x="4279507" y="1691656"/>
                  </a:cubicBezTo>
                  <a:cubicBezTo>
                    <a:pt x="4133914" y="1753150"/>
                    <a:pt x="3754745" y="1643832"/>
                    <a:pt x="3467876" y="1691656"/>
                  </a:cubicBezTo>
                  <a:cubicBezTo>
                    <a:pt x="3157740" y="1809289"/>
                    <a:pt x="3031336" y="1578396"/>
                    <a:pt x="2656246" y="1691656"/>
                  </a:cubicBezTo>
                  <a:cubicBezTo>
                    <a:pt x="2254091" y="1783363"/>
                    <a:pt x="2303805" y="1629373"/>
                    <a:pt x="2139753" y="1691656"/>
                  </a:cubicBezTo>
                  <a:cubicBezTo>
                    <a:pt x="1926613" y="1734873"/>
                    <a:pt x="1852200" y="1658120"/>
                    <a:pt x="1721640" y="1691656"/>
                  </a:cubicBezTo>
                  <a:cubicBezTo>
                    <a:pt x="1564466" y="1731561"/>
                    <a:pt x="1545327" y="1666596"/>
                    <a:pt x="1401907" y="1691656"/>
                  </a:cubicBezTo>
                  <a:cubicBezTo>
                    <a:pt x="1246932" y="1740623"/>
                    <a:pt x="994534" y="1635807"/>
                    <a:pt x="688656" y="1691656"/>
                  </a:cubicBezTo>
                  <a:cubicBezTo>
                    <a:pt x="372837" y="1709508"/>
                    <a:pt x="279603" y="1607432"/>
                    <a:pt x="0" y="1691656"/>
                  </a:cubicBezTo>
                  <a:cubicBezTo>
                    <a:pt x="-45887" y="1468294"/>
                    <a:pt x="40915" y="1283841"/>
                    <a:pt x="0" y="1127771"/>
                  </a:cubicBezTo>
                  <a:cubicBezTo>
                    <a:pt x="3951" y="970709"/>
                    <a:pt x="29623" y="695386"/>
                    <a:pt x="0" y="580801"/>
                  </a:cubicBezTo>
                  <a:cubicBezTo>
                    <a:pt x="-56853" y="440475"/>
                    <a:pt x="15595" y="139176"/>
                    <a:pt x="0" y="0"/>
                  </a:cubicBezTo>
                  <a:close/>
                </a:path>
                <a:path w="9837948" h="1691656" stroke="0" extrusionOk="0">
                  <a:moveTo>
                    <a:pt x="0" y="0"/>
                  </a:moveTo>
                  <a:cubicBezTo>
                    <a:pt x="224712" y="-46007"/>
                    <a:pt x="284143" y="54037"/>
                    <a:pt x="614872" y="0"/>
                  </a:cubicBezTo>
                  <a:cubicBezTo>
                    <a:pt x="883097" y="-49024"/>
                    <a:pt x="849757" y="64483"/>
                    <a:pt x="1032984" y="0"/>
                  </a:cubicBezTo>
                  <a:cubicBezTo>
                    <a:pt x="1244894" y="-61019"/>
                    <a:pt x="1213272" y="27176"/>
                    <a:pt x="1352717" y="0"/>
                  </a:cubicBezTo>
                  <a:cubicBezTo>
                    <a:pt x="1559951" y="-77401"/>
                    <a:pt x="1856352" y="-20566"/>
                    <a:pt x="2164348" y="0"/>
                  </a:cubicBezTo>
                  <a:cubicBezTo>
                    <a:pt x="2423490" y="3934"/>
                    <a:pt x="2634257" y="87285"/>
                    <a:pt x="2975978" y="0"/>
                  </a:cubicBezTo>
                  <a:cubicBezTo>
                    <a:pt x="3295233" y="-81631"/>
                    <a:pt x="3298570" y="78379"/>
                    <a:pt x="3492471" y="0"/>
                  </a:cubicBezTo>
                  <a:cubicBezTo>
                    <a:pt x="3681120" y="-58697"/>
                    <a:pt x="3818952" y="50890"/>
                    <a:pt x="4008963" y="0"/>
                  </a:cubicBezTo>
                  <a:cubicBezTo>
                    <a:pt x="4261191" y="-33482"/>
                    <a:pt x="4511180" y="28846"/>
                    <a:pt x="4623835" y="0"/>
                  </a:cubicBezTo>
                  <a:cubicBezTo>
                    <a:pt x="4754661" y="-39329"/>
                    <a:pt x="5021236" y="77000"/>
                    <a:pt x="5140327" y="0"/>
                  </a:cubicBezTo>
                  <a:cubicBezTo>
                    <a:pt x="5275934" y="-102524"/>
                    <a:pt x="5751121" y="55168"/>
                    <a:pt x="5951958" y="0"/>
                  </a:cubicBezTo>
                  <a:cubicBezTo>
                    <a:pt x="6126465" y="-115732"/>
                    <a:pt x="6171184" y="3834"/>
                    <a:pt x="6271691" y="0"/>
                  </a:cubicBezTo>
                  <a:cubicBezTo>
                    <a:pt x="6436187" y="8675"/>
                    <a:pt x="6719159" y="3116"/>
                    <a:pt x="6886563" y="0"/>
                  </a:cubicBezTo>
                  <a:cubicBezTo>
                    <a:pt x="7104969" y="-34015"/>
                    <a:pt x="7188161" y="54744"/>
                    <a:pt x="7403056" y="0"/>
                  </a:cubicBezTo>
                  <a:cubicBezTo>
                    <a:pt x="7614311" y="-56816"/>
                    <a:pt x="7824612" y="67561"/>
                    <a:pt x="8116307" y="0"/>
                  </a:cubicBezTo>
                  <a:cubicBezTo>
                    <a:pt x="8430764" y="-85180"/>
                    <a:pt x="8324658" y="2592"/>
                    <a:pt x="8436040" y="0"/>
                  </a:cubicBezTo>
                  <a:cubicBezTo>
                    <a:pt x="8553310" y="-15871"/>
                    <a:pt x="8670318" y="19234"/>
                    <a:pt x="8755773" y="0"/>
                  </a:cubicBezTo>
                  <a:cubicBezTo>
                    <a:pt x="8839909" y="-13396"/>
                    <a:pt x="9010084" y="-11322"/>
                    <a:pt x="9173886" y="0"/>
                  </a:cubicBezTo>
                  <a:cubicBezTo>
                    <a:pt x="9334757" y="-6102"/>
                    <a:pt x="9658833" y="95433"/>
                    <a:pt x="9837947" y="0"/>
                  </a:cubicBezTo>
                  <a:cubicBezTo>
                    <a:pt x="9840948" y="221645"/>
                    <a:pt x="9805995" y="291669"/>
                    <a:pt x="9837947" y="546968"/>
                  </a:cubicBezTo>
                  <a:cubicBezTo>
                    <a:pt x="9875304" y="798985"/>
                    <a:pt x="9783939" y="895066"/>
                    <a:pt x="9837947" y="1127771"/>
                  </a:cubicBezTo>
                  <a:cubicBezTo>
                    <a:pt x="9880675" y="1342292"/>
                    <a:pt x="9778024" y="1531225"/>
                    <a:pt x="9837947" y="1691656"/>
                  </a:cubicBezTo>
                  <a:cubicBezTo>
                    <a:pt x="9723168" y="1707250"/>
                    <a:pt x="9620760" y="1664504"/>
                    <a:pt x="9419835" y="1691656"/>
                  </a:cubicBezTo>
                  <a:cubicBezTo>
                    <a:pt x="9224700" y="1734772"/>
                    <a:pt x="9062073" y="1654524"/>
                    <a:pt x="8903343" y="1691656"/>
                  </a:cubicBezTo>
                  <a:cubicBezTo>
                    <a:pt x="8748241" y="1758336"/>
                    <a:pt x="8614954" y="1675825"/>
                    <a:pt x="8485230" y="1691656"/>
                  </a:cubicBezTo>
                  <a:cubicBezTo>
                    <a:pt x="8345129" y="1684598"/>
                    <a:pt x="7904441" y="1656255"/>
                    <a:pt x="7673599" y="1691656"/>
                  </a:cubicBezTo>
                  <a:cubicBezTo>
                    <a:pt x="7457047" y="1763087"/>
                    <a:pt x="7128165" y="1683458"/>
                    <a:pt x="6960348" y="1691656"/>
                  </a:cubicBezTo>
                  <a:cubicBezTo>
                    <a:pt x="6844139" y="1711936"/>
                    <a:pt x="6660283" y="1650441"/>
                    <a:pt x="6542235" y="1691656"/>
                  </a:cubicBezTo>
                  <a:cubicBezTo>
                    <a:pt x="6444031" y="1725589"/>
                    <a:pt x="6227647" y="1635840"/>
                    <a:pt x="5927363" y="1691656"/>
                  </a:cubicBezTo>
                  <a:cubicBezTo>
                    <a:pt x="5643518" y="1723856"/>
                    <a:pt x="5721000" y="1680623"/>
                    <a:pt x="5607630" y="1691656"/>
                  </a:cubicBezTo>
                  <a:cubicBezTo>
                    <a:pt x="5449672" y="1773592"/>
                    <a:pt x="4988728" y="1575668"/>
                    <a:pt x="4795999" y="1691656"/>
                  </a:cubicBezTo>
                  <a:cubicBezTo>
                    <a:pt x="4550243" y="1792206"/>
                    <a:pt x="4466128" y="1659356"/>
                    <a:pt x="4377886" y="1691656"/>
                  </a:cubicBezTo>
                  <a:cubicBezTo>
                    <a:pt x="4277074" y="1715057"/>
                    <a:pt x="4083940" y="1672019"/>
                    <a:pt x="3763014" y="1691656"/>
                  </a:cubicBezTo>
                  <a:cubicBezTo>
                    <a:pt x="3452072" y="1700046"/>
                    <a:pt x="3451981" y="1659590"/>
                    <a:pt x="3344902" y="1691656"/>
                  </a:cubicBezTo>
                  <a:cubicBezTo>
                    <a:pt x="3278902" y="1728387"/>
                    <a:pt x="2852880" y="1654909"/>
                    <a:pt x="2730030" y="1691656"/>
                  </a:cubicBezTo>
                  <a:cubicBezTo>
                    <a:pt x="2584468" y="1767167"/>
                    <a:pt x="2373470" y="1658209"/>
                    <a:pt x="2213538" y="1691656"/>
                  </a:cubicBezTo>
                  <a:cubicBezTo>
                    <a:pt x="2054366" y="1757527"/>
                    <a:pt x="2005553" y="1647458"/>
                    <a:pt x="1893804" y="1691656"/>
                  </a:cubicBezTo>
                  <a:cubicBezTo>
                    <a:pt x="1801539" y="1708399"/>
                    <a:pt x="1716116" y="1655939"/>
                    <a:pt x="1574071" y="1691656"/>
                  </a:cubicBezTo>
                  <a:cubicBezTo>
                    <a:pt x="1436167" y="1680304"/>
                    <a:pt x="1202674" y="1650458"/>
                    <a:pt x="1057579" y="1691656"/>
                  </a:cubicBezTo>
                  <a:cubicBezTo>
                    <a:pt x="900720" y="1741257"/>
                    <a:pt x="263235" y="1581684"/>
                    <a:pt x="0" y="1691656"/>
                  </a:cubicBezTo>
                  <a:cubicBezTo>
                    <a:pt x="-53602" y="1437268"/>
                    <a:pt x="8020" y="1344685"/>
                    <a:pt x="0" y="1161604"/>
                  </a:cubicBezTo>
                  <a:cubicBezTo>
                    <a:pt x="-32437" y="961539"/>
                    <a:pt x="42984" y="733917"/>
                    <a:pt x="0" y="597718"/>
                  </a:cubicBezTo>
                  <a:cubicBezTo>
                    <a:pt x="-56286" y="474889"/>
                    <a:pt x="-2017" y="291806"/>
                    <a:pt x="0" y="0"/>
                  </a:cubicBezTo>
                  <a:close/>
                </a:path>
                <a:path w="9837948" h="1691656" fill="none" stroke="0" extrusionOk="0">
                  <a:moveTo>
                    <a:pt x="0" y="0"/>
                  </a:moveTo>
                  <a:cubicBezTo>
                    <a:pt x="224547" y="-49183"/>
                    <a:pt x="443718" y="12274"/>
                    <a:pt x="614872" y="0"/>
                  </a:cubicBezTo>
                  <a:cubicBezTo>
                    <a:pt x="821630" y="8548"/>
                    <a:pt x="878621" y="45906"/>
                    <a:pt x="1032984" y="0"/>
                  </a:cubicBezTo>
                  <a:cubicBezTo>
                    <a:pt x="1179296" y="-74994"/>
                    <a:pt x="1609215" y="104606"/>
                    <a:pt x="1746235" y="0"/>
                  </a:cubicBezTo>
                  <a:cubicBezTo>
                    <a:pt x="1901560" y="-102133"/>
                    <a:pt x="2032353" y="-10421"/>
                    <a:pt x="2262727" y="0"/>
                  </a:cubicBezTo>
                  <a:cubicBezTo>
                    <a:pt x="2526516" y="-20492"/>
                    <a:pt x="2598920" y="22518"/>
                    <a:pt x="2779220" y="0"/>
                  </a:cubicBezTo>
                  <a:cubicBezTo>
                    <a:pt x="2953381" y="-4716"/>
                    <a:pt x="3190002" y="56137"/>
                    <a:pt x="3492471" y="0"/>
                  </a:cubicBezTo>
                  <a:cubicBezTo>
                    <a:pt x="3866488" y="-30080"/>
                    <a:pt x="3892640" y="28657"/>
                    <a:pt x="4008963" y="0"/>
                  </a:cubicBezTo>
                  <a:cubicBezTo>
                    <a:pt x="4108248" y="-46595"/>
                    <a:pt x="4355445" y="60302"/>
                    <a:pt x="4427076" y="0"/>
                  </a:cubicBezTo>
                  <a:cubicBezTo>
                    <a:pt x="4489301" y="-23399"/>
                    <a:pt x="4671024" y="94292"/>
                    <a:pt x="4943569" y="0"/>
                  </a:cubicBezTo>
                  <a:cubicBezTo>
                    <a:pt x="5223243" y="-60939"/>
                    <a:pt x="5497328" y="89797"/>
                    <a:pt x="5755199" y="0"/>
                  </a:cubicBezTo>
                  <a:cubicBezTo>
                    <a:pt x="5998706" y="-105412"/>
                    <a:pt x="5954441" y="32339"/>
                    <a:pt x="6074933" y="0"/>
                  </a:cubicBezTo>
                  <a:cubicBezTo>
                    <a:pt x="6208086" y="-29869"/>
                    <a:pt x="6340938" y="2309"/>
                    <a:pt x="6493045" y="0"/>
                  </a:cubicBezTo>
                  <a:cubicBezTo>
                    <a:pt x="6615356" y="-56075"/>
                    <a:pt x="7076924" y="3895"/>
                    <a:pt x="7304676" y="0"/>
                  </a:cubicBezTo>
                  <a:cubicBezTo>
                    <a:pt x="7511613" y="-25541"/>
                    <a:pt x="7968977" y="15857"/>
                    <a:pt x="8116307" y="0"/>
                  </a:cubicBezTo>
                  <a:cubicBezTo>
                    <a:pt x="8300712" y="-31343"/>
                    <a:pt x="8479822" y="18178"/>
                    <a:pt x="8632799" y="0"/>
                  </a:cubicBezTo>
                  <a:cubicBezTo>
                    <a:pt x="8794785" y="-39285"/>
                    <a:pt x="8884757" y="-22571"/>
                    <a:pt x="9050912" y="0"/>
                  </a:cubicBezTo>
                  <a:cubicBezTo>
                    <a:pt x="9176196" y="-34714"/>
                    <a:pt x="9668976" y="36353"/>
                    <a:pt x="9837947" y="0"/>
                  </a:cubicBezTo>
                  <a:cubicBezTo>
                    <a:pt x="9856835" y="156048"/>
                    <a:pt x="9816036" y="402631"/>
                    <a:pt x="9837947" y="580801"/>
                  </a:cubicBezTo>
                  <a:cubicBezTo>
                    <a:pt x="9890138" y="762983"/>
                    <a:pt x="9808511" y="1023670"/>
                    <a:pt x="9837947" y="1127771"/>
                  </a:cubicBezTo>
                  <a:cubicBezTo>
                    <a:pt x="9905144" y="1236565"/>
                    <a:pt x="9795264" y="1561745"/>
                    <a:pt x="9837947" y="1691656"/>
                  </a:cubicBezTo>
                  <a:cubicBezTo>
                    <a:pt x="9742403" y="1710533"/>
                    <a:pt x="9676944" y="1682860"/>
                    <a:pt x="9518214" y="1691656"/>
                  </a:cubicBezTo>
                  <a:cubicBezTo>
                    <a:pt x="9354493" y="1678882"/>
                    <a:pt x="8989153" y="1588352"/>
                    <a:pt x="8804963" y="1691656"/>
                  </a:cubicBezTo>
                  <a:cubicBezTo>
                    <a:pt x="8585494" y="1770849"/>
                    <a:pt x="8455663" y="1629976"/>
                    <a:pt x="8288471" y="1691656"/>
                  </a:cubicBezTo>
                  <a:cubicBezTo>
                    <a:pt x="8158734" y="1737120"/>
                    <a:pt x="7846697" y="1638148"/>
                    <a:pt x="7575220" y="1691656"/>
                  </a:cubicBezTo>
                  <a:cubicBezTo>
                    <a:pt x="7341607" y="1784019"/>
                    <a:pt x="6936938" y="1661440"/>
                    <a:pt x="6763588" y="1691656"/>
                  </a:cubicBezTo>
                  <a:cubicBezTo>
                    <a:pt x="6580801" y="1707948"/>
                    <a:pt x="6426444" y="1675662"/>
                    <a:pt x="6148718" y="1691656"/>
                  </a:cubicBezTo>
                  <a:cubicBezTo>
                    <a:pt x="5922618" y="1735329"/>
                    <a:pt x="5927133" y="1656750"/>
                    <a:pt x="5730604" y="1691656"/>
                  </a:cubicBezTo>
                  <a:cubicBezTo>
                    <a:pt x="5527139" y="1704600"/>
                    <a:pt x="5297104" y="1641330"/>
                    <a:pt x="5115733" y="1691656"/>
                  </a:cubicBezTo>
                  <a:cubicBezTo>
                    <a:pt x="4931038" y="1750485"/>
                    <a:pt x="4874452" y="1669992"/>
                    <a:pt x="4795999" y="1691656"/>
                  </a:cubicBezTo>
                  <a:cubicBezTo>
                    <a:pt x="4702502" y="1694022"/>
                    <a:pt x="4427308" y="1700903"/>
                    <a:pt x="4279507" y="1691656"/>
                  </a:cubicBezTo>
                  <a:cubicBezTo>
                    <a:pt x="4119217" y="1737387"/>
                    <a:pt x="3755003" y="1584378"/>
                    <a:pt x="3467876" y="1691656"/>
                  </a:cubicBezTo>
                  <a:cubicBezTo>
                    <a:pt x="3194416" y="1772641"/>
                    <a:pt x="3090654" y="1598614"/>
                    <a:pt x="2656246" y="1691656"/>
                  </a:cubicBezTo>
                  <a:cubicBezTo>
                    <a:pt x="2244933" y="1768026"/>
                    <a:pt x="2315956" y="1666590"/>
                    <a:pt x="2139753" y="1691656"/>
                  </a:cubicBezTo>
                  <a:cubicBezTo>
                    <a:pt x="1968605" y="1754650"/>
                    <a:pt x="1879972" y="1629357"/>
                    <a:pt x="1721640" y="1691656"/>
                  </a:cubicBezTo>
                  <a:cubicBezTo>
                    <a:pt x="1565315" y="1716774"/>
                    <a:pt x="1575202" y="1656729"/>
                    <a:pt x="1401907" y="1691656"/>
                  </a:cubicBezTo>
                  <a:cubicBezTo>
                    <a:pt x="1282013" y="1673868"/>
                    <a:pt x="988322" y="1663091"/>
                    <a:pt x="688656" y="1691656"/>
                  </a:cubicBezTo>
                  <a:cubicBezTo>
                    <a:pt x="376789" y="1705797"/>
                    <a:pt x="303378" y="1622668"/>
                    <a:pt x="0" y="1691656"/>
                  </a:cubicBezTo>
                  <a:cubicBezTo>
                    <a:pt x="-52556" y="1497297"/>
                    <a:pt x="32592" y="1330885"/>
                    <a:pt x="0" y="1127771"/>
                  </a:cubicBezTo>
                  <a:cubicBezTo>
                    <a:pt x="-14170" y="968758"/>
                    <a:pt x="25104" y="718695"/>
                    <a:pt x="0" y="580801"/>
                  </a:cubicBezTo>
                  <a:cubicBezTo>
                    <a:pt x="-26164" y="500163"/>
                    <a:pt x="24954" y="142109"/>
                    <a:pt x="0" y="0"/>
                  </a:cubicBezTo>
                  <a:close/>
                </a:path>
              </a:pathLst>
            </a:custGeom>
            <a:solidFill>
              <a:schemeClr val="bg1"/>
            </a:solidFill>
            <a:ln w="28575">
              <a:solidFill>
                <a:srgbClr val="FF5050"/>
              </a:solidFill>
              <a:prstDash val="dash"/>
              <a:extLst>
                <a:ext uri="{C807C97D-BFC1-408E-A445-0C87EB9F89A2}">
                  <ask:lineSketchStyleProps xmlns:ask="http://schemas.microsoft.com/office/drawing/2018/sketchyshapes" sd="2307587484">
                    <a:custGeom>
                      <a:avLst/>
                      <a:gdLst>
                        <a:gd name="connsiteX0" fmla="*/ 0 w 9132636"/>
                        <a:gd name="connsiteY0" fmla="*/ 0 h 1468696"/>
                        <a:gd name="connsiteX1" fmla="*/ 570790 w 9132636"/>
                        <a:gd name="connsiteY1" fmla="*/ 0 h 1468696"/>
                        <a:gd name="connsiteX2" fmla="*/ 958927 w 9132636"/>
                        <a:gd name="connsiteY2" fmla="*/ 0 h 1468696"/>
                        <a:gd name="connsiteX3" fmla="*/ 1621043 w 9132636"/>
                        <a:gd name="connsiteY3" fmla="*/ 0 h 1468696"/>
                        <a:gd name="connsiteX4" fmla="*/ 2100506 w 9132636"/>
                        <a:gd name="connsiteY4" fmla="*/ 0 h 1468696"/>
                        <a:gd name="connsiteX5" fmla="*/ 2579970 w 9132636"/>
                        <a:gd name="connsiteY5" fmla="*/ 0 h 1468696"/>
                        <a:gd name="connsiteX6" fmla="*/ 3242086 w 9132636"/>
                        <a:gd name="connsiteY6" fmla="*/ 0 h 1468696"/>
                        <a:gd name="connsiteX7" fmla="*/ 3721549 w 9132636"/>
                        <a:gd name="connsiteY7" fmla="*/ 0 h 1468696"/>
                        <a:gd name="connsiteX8" fmla="*/ 4109686 w 9132636"/>
                        <a:gd name="connsiteY8" fmla="*/ 0 h 1468696"/>
                        <a:gd name="connsiteX9" fmla="*/ 4589150 w 9132636"/>
                        <a:gd name="connsiteY9" fmla="*/ 0 h 1468696"/>
                        <a:gd name="connsiteX10" fmla="*/ 5342592 w 9132636"/>
                        <a:gd name="connsiteY10" fmla="*/ 0 h 1468696"/>
                        <a:gd name="connsiteX11" fmla="*/ 5639403 w 9132636"/>
                        <a:gd name="connsiteY11" fmla="*/ 0 h 1468696"/>
                        <a:gd name="connsiteX12" fmla="*/ 6027540 w 9132636"/>
                        <a:gd name="connsiteY12" fmla="*/ 0 h 1468696"/>
                        <a:gd name="connsiteX13" fmla="*/ 6780982 w 9132636"/>
                        <a:gd name="connsiteY13" fmla="*/ 0 h 1468696"/>
                        <a:gd name="connsiteX14" fmla="*/ 7534425 w 9132636"/>
                        <a:gd name="connsiteY14" fmla="*/ 0 h 1468696"/>
                        <a:gd name="connsiteX15" fmla="*/ 8013888 w 9132636"/>
                        <a:gd name="connsiteY15" fmla="*/ 0 h 1468696"/>
                        <a:gd name="connsiteX16" fmla="*/ 8402025 w 9132636"/>
                        <a:gd name="connsiteY16" fmla="*/ 0 h 1468696"/>
                        <a:gd name="connsiteX17" fmla="*/ 9132636 w 9132636"/>
                        <a:gd name="connsiteY17" fmla="*/ 0 h 1468696"/>
                        <a:gd name="connsiteX18" fmla="*/ 9132636 w 9132636"/>
                        <a:gd name="connsiteY18" fmla="*/ 504252 h 1468696"/>
                        <a:gd name="connsiteX19" fmla="*/ 9132636 w 9132636"/>
                        <a:gd name="connsiteY19" fmla="*/ 979131 h 1468696"/>
                        <a:gd name="connsiteX20" fmla="*/ 9132636 w 9132636"/>
                        <a:gd name="connsiteY20" fmla="*/ 1468696 h 1468696"/>
                        <a:gd name="connsiteX21" fmla="*/ 8835825 w 9132636"/>
                        <a:gd name="connsiteY21" fmla="*/ 1468696 h 1468696"/>
                        <a:gd name="connsiteX22" fmla="*/ 8173709 w 9132636"/>
                        <a:gd name="connsiteY22" fmla="*/ 1468696 h 1468696"/>
                        <a:gd name="connsiteX23" fmla="*/ 7694246 w 9132636"/>
                        <a:gd name="connsiteY23" fmla="*/ 1468696 h 1468696"/>
                        <a:gd name="connsiteX24" fmla="*/ 7032130 w 9132636"/>
                        <a:gd name="connsiteY24" fmla="*/ 1468696 h 1468696"/>
                        <a:gd name="connsiteX25" fmla="*/ 6278687 w 9132636"/>
                        <a:gd name="connsiteY25" fmla="*/ 1468696 h 1468696"/>
                        <a:gd name="connsiteX26" fmla="*/ 5707898 w 9132636"/>
                        <a:gd name="connsiteY26" fmla="*/ 1468696 h 1468696"/>
                        <a:gd name="connsiteX27" fmla="*/ 5319760 w 9132636"/>
                        <a:gd name="connsiteY27" fmla="*/ 1468696 h 1468696"/>
                        <a:gd name="connsiteX28" fmla="*/ 4748971 w 9132636"/>
                        <a:gd name="connsiteY28" fmla="*/ 1468696 h 1468696"/>
                        <a:gd name="connsiteX29" fmla="*/ 4452160 w 9132636"/>
                        <a:gd name="connsiteY29" fmla="*/ 1468696 h 1468696"/>
                        <a:gd name="connsiteX30" fmla="*/ 3972697 w 9132636"/>
                        <a:gd name="connsiteY30" fmla="*/ 1468696 h 1468696"/>
                        <a:gd name="connsiteX31" fmla="*/ 3219254 w 9132636"/>
                        <a:gd name="connsiteY31" fmla="*/ 1468696 h 1468696"/>
                        <a:gd name="connsiteX32" fmla="*/ 2465812 w 9132636"/>
                        <a:gd name="connsiteY32" fmla="*/ 1468696 h 1468696"/>
                        <a:gd name="connsiteX33" fmla="*/ 1986348 w 9132636"/>
                        <a:gd name="connsiteY33" fmla="*/ 1468696 h 1468696"/>
                        <a:gd name="connsiteX34" fmla="*/ 1598211 w 9132636"/>
                        <a:gd name="connsiteY34" fmla="*/ 1468696 h 1468696"/>
                        <a:gd name="connsiteX35" fmla="*/ 1301401 w 9132636"/>
                        <a:gd name="connsiteY35" fmla="*/ 1468696 h 1468696"/>
                        <a:gd name="connsiteX36" fmla="*/ 639285 w 9132636"/>
                        <a:gd name="connsiteY36" fmla="*/ 1468696 h 1468696"/>
                        <a:gd name="connsiteX37" fmla="*/ 0 w 9132636"/>
                        <a:gd name="connsiteY37" fmla="*/ 1468696 h 1468696"/>
                        <a:gd name="connsiteX38" fmla="*/ 0 w 9132636"/>
                        <a:gd name="connsiteY38" fmla="*/ 979131 h 1468696"/>
                        <a:gd name="connsiteX39" fmla="*/ 0 w 9132636"/>
                        <a:gd name="connsiteY39" fmla="*/ 504252 h 1468696"/>
                        <a:gd name="connsiteX40" fmla="*/ 0 w 9132636"/>
                        <a:gd name="connsiteY40" fmla="*/ 0 h 14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32636" h="1468696" fill="none" extrusionOk="0">
                          <a:moveTo>
                            <a:pt x="0" y="0"/>
                          </a:moveTo>
                          <a:cubicBezTo>
                            <a:pt x="212048" y="-39004"/>
                            <a:pt x="370210" y="5949"/>
                            <a:pt x="570790" y="0"/>
                          </a:cubicBezTo>
                          <a:cubicBezTo>
                            <a:pt x="771370" y="-5949"/>
                            <a:pt x="831241" y="45285"/>
                            <a:pt x="958927" y="0"/>
                          </a:cubicBezTo>
                          <a:cubicBezTo>
                            <a:pt x="1086613" y="-45285"/>
                            <a:pt x="1465304" y="78216"/>
                            <a:pt x="1621043" y="0"/>
                          </a:cubicBezTo>
                          <a:cubicBezTo>
                            <a:pt x="1776782" y="-78216"/>
                            <a:pt x="1889537" y="19062"/>
                            <a:pt x="2100506" y="0"/>
                          </a:cubicBezTo>
                          <a:cubicBezTo>
                            <a:pt x="2311475" y="-19062"/>
                            <a:pt x="2431531" y="5845"/>
                            <a:pt x="2579970" y="0"/>
                          </a:cubicBezTo>
                          <a:cubicBezTo>
                            <a:pt x="2728409" y="-5845"/>
                            <a:pt x="2917053" y="30026"/>
                            <a:pt x="3242086" y="0"/>
                          </a:cubicBezTo>
                          <a:cubicBezTo>
                            <a:pt x="3567119" y="-30026"/>
                            <a:pt x="3611903" y="26916"/>
                            <a:pt x="3721549" y="0"/>
                          </a:cubicBezTo>
                          <a:cubicBezTo>
                            <a:pt x="3831195" y="-26916"/>
                            <a:pt x="4027517" y="37425"/>
                            <a:pt x="4109686" y="0"/>
                          </a:cubicBezTo>
                          <a:cubicBezTo>
                            <a:pt x="4191855" y="-37425"/>
                            <a:pt x="4350224" y="52645"/>
                            <a:pt x="4589150" y="0"/>
                          </a:cubicBezTo>
                          <a:cubicBezTo>
                            <a:pt x="4828076" y="-52645"/>
                            <a:pt x="5121144" y="68950"/>
                            <a:pt x="5342592" y="0"/>
                          </a:cubicBezTo>
                          <a:cubicBezTo>
                            <a:pt x="5564040" y="-68950"/>
                            <a:pt x="5514325" y="22125"/>
                            <a:pt x="5639403" y="0"/>
                          </a:cubicBezTo>
                          <a:cubicBezTo>
                            <a:pt x="5764481" y="-22125"/>
                            <a:pt x="5888854" y="6693"/>
                            <a:pt x="6027540" y="0"/>
                          </a:cubicBezTo>
                          <a:cubicBezTo>
                            <a:pt x="6166226" y="-6693"/>
                            <a:pt x="6574678" y="14299"/>
                            <a:pt x="6780982" y="0"/>
                          </a:cubicBezTo>
                          <a:cubicBezTo>
                            <a:pt x="6987286" y="-14299"/>
                            <a:pt x="7358926" y="17698"/>
                            <a:pt x="7534425" y="0"/>
                          </a:cubicBezTo>
                          <a:cubicBezTo>
                            <a:pt x="7709924" y="-17698"/>
                            <a:pt x="7878894" y="36469"/>
                            <a:pt x="8013888" y="0"/>
                          </a:cubicBezTo>
                          <a:cubicBezTo>
                            <a:pt x="8148882" y="-36469"/>
                            <a:pt x="8260376" y="12827"/>
                            <a:pt x="8402025" y="0"/>
                          </a:cubicBezTo>
                          <a:cubicBezTo>
                            <a:pt x="8543674" y="-12827"/>
                            <a:pt x="8943312" y="7638"/>
                            <a:pt x="9132636" y="0"/>
                          </a:cubicBezTo>
                          <a:cubicBezTo>
                            <a:pt x="9167166" y="120392"/>
                            <a:pt x="9097898" y="338352"/>
                            <a:pt x="9132636" y="504252"/>
                          </a:cubicBezTo>
                          <a:cubicBezTo>
                            <a:pt x="9167374" y="670152"/>
                            <a:pt x="9084955" y="873643"/>
                            <a:pt x="9132636" y="979131"/>
                          </a:cubicBezTo>
                          <a:cubicBezTo>
                            <a:pt x="9180317" y="1084619"/>
                            <a:pt x="9082120" y="1362657"/>
                            <a:pt x="9132636" y="1468696"/>
                          </a:cubicBezTo>
                          <a:cubicBezTo>
                            <a:pt x="9030919" y="1489289"/>
                            <a:pt x="8983058" y="1465318"/>
                            <a:pt x="8835825" y="1468696"/>
                          </a:cubicBezTo>
                          <a:cubicBezTo>
                            <a:pt x="8688592" y="1472074"/>
                            <a:pt x="8333042" y="1396180"/>
                            <a:pt x="8173709" y="1468696"/>
                          </a:cubicBezTo>
                          <a:cubicBezTo>
                            <a:pt x="8014376" y="1541212"/>
                            <a:pt x="7876455" y="1442951"/>
                            <a:pt x="7694246" y="1468696"/>
                          </a:cubicBezTo>
                          <a:cubicBezTo>
                            <a:pt x="7512037" y="1494441"/>
                            <a:pt x="7262743" y="1427043"/>
                            <a:pt x="7032130" y="1468696"/>
                          </a:cubicBezTo>
                          <a:cubicBezTo>
                            <a:pt x="6801517" y="1510349"/>
                            <a:pt x="6457663" y="1453284"/>
                            <a:pt x="6278687" y="1468696"/>
                          </a:cubicBezTo>
                          <a:cubicBezTo>
                            <a:pt x="6099711" y="1484108"/>
                            <a:pt x="5927199" y="1442076"/>
                            <a:pt x="5707898" y="1468696"/>
                          </a:cubicBezTo>
                          <a:cubicBezTo>
                            <a:pt x="5488597" y="1495316"/>
                            <a:pt x="5502615" y="1435124"/>
                            <a:pt x="5319760" y="1468696"/>
                          </a:cubicBezTo>
                          <a:cubicBezTo>
                            <a:pt x="5136905" y="1502268"/>
                            <a:pt x="4907998" y="1425268"/>
                            <a:pt x="4748971" y="1468696"/>
                          </a:cubicBezTo>
                          <a:cubicBezTo>
                            <a:pt x="4589944" y="1512124"/>
                            <a:pt x="4523182" y="1444941"/>
                            <a:pt x="4452160" y="1468696"/>
                          </a:cubicBezTo>
                          <a:cubicBezTo>
                            <a:pt x="4381138" y="1492451"/>
                            <a:pt x="4120208" y="1459443"/>
                            <a:pt x="3972697" y="1468696"/>
                          </a:cubicBezTo>
                          <a:cubicBezTo>
                            <a:pt x="3825186" y="1477949"/>
                            <a:pt x="3477718" y="1380685"/>
                            <a:pt x="3219254" y="1468696"/>
                          </a:cubicBezTo>
                          <a:cubicBezTo>
                            <a:pt x="2960790" y="1556707"/>
                            <a:pt x="2839539" y="1385900"/>
                            <a:pt x="2465812" y="1468696"/>
                          </a:cubicBezTo>
                          <a:cubicBezTo>
                            <a:pt x="2092085" y="1551492"/>
                            <a:pt x="2155931" y="1424982"/>
                            <a:pt x="1986348" y="1468696"/>
                          </a:cubicBezTo>
                          <a:cubicBezTo>
                            <a:pt x="1816765" y="1512410"/>
                            <a:pt x="1727277" y="1439053"/>
                            <a:pt x="1598211" y="1468696"/>
                          </a:cubicBezTo>
                          <a:cubicBezTo>
                            <a:pt x="1469145" y="1498339"/>
                            <a:pt x="1445773" y="1438154"/>
                            <a:pt x="1301401" y="1468696"/>
                          </a:cubicBezTo>
                          <a:cubicBezTo>
                            <a:pt x="1157029" y="1499238"/>
                            <a:pt x="929348" y="1452044"/>
                            <a:pt x="639285" y="1468696"/>
                          </a:cubicBezTo>
                          <a:cubicBezTo>
                            <a:pt x="349222" y="1485348"/>
                            <a:pt x="275065" y="1409960"/>
                            <a:pt x="0" y="1468696"/>
                          </a:cubicBezTo>
                          <a:cubicBezTo>
                            <a:pt x="-39330" y="1275099"/>
                            <a:pt x="18733" y="1117613"/>
                            <a:pt x="0" y="979131"/>
                          </a:cubicBezTo>
                          <a:cubicBezTo>
                            <a:pt x="-18733" y="840650"/>
                            <a:pt x="27315" y="610101"/>
                            <a:pt x="0" y="504252"/>
                          </a:cubicBezTo>
                          <a:cubicBezTo>
                            <a:pt x="-27315" y="398403"/>
                            <a:pt x="25680" y="130669"/>
                            <a:pt x="0" y="0"/>
                          </a:cubicBezTo>
                          <a:close/>
                        </a:path>
                        <a:path w="9132636" h="1468696" stroke="0" extrusionOk="0">
                          <a:moveTo>
                            <a:pt x="0" y="0"/>
                          </a:moveTo>
                          <a:cubicBezTo>
                            <a:pt x="208728" y="-62530"/>
                            <a:pt x="304614" y="62988"/>
                            <a:pt x="570790" y="0"/>
                          </a:cubicBezTo>
                          <a:cubicBezTo>
                            <a:pt x="836966" y="-62988"/>
                            <a:pt x="765014" y="39501"/>
                            <a:pt x="958927" y="0"/>
                          </a:cubicBezTo>
                          <a:cubicBezTo>
                            <a:pt x="1152840" y="-39501"/>
                            <a:pt x="1132884" y="32550"/>
                            <a:pt x="1255737" y="0"/>
                          </a:cubicBezTo>
                          <a:cubicBezTo>
                            <a:pt x="1378590" y="-32550"/>
                            <a:pt x="1735057" y="742"/>
                            <a:pt x="2009180" y="0"/>
                          </a:cubicBezTo>
                          <a:cubicBezTo>
                            <a:pt x="2283303" y="-742"/>
                            <a:pt x="2476233" y="77217"/>
                            <a:pt x="2762622" y="0"/>
                          </a:cubicBezTo>
                          <a:cubicBezTo>
                            <a:pt x="3049011" y="-77217"/>
                            <a:pt x="3055449" y="40399"/>
                            <a:pt x="3242086" y="0"/>
                          </a:cubicBezTo>
                          <a:cubicBezTo>
                            <a:pt x="3428723" y="-40399"/>
                            <a:pt x="3518364" y="32962"/>
                            <a:pt x="3721549" y="0"/>
                          </a:cubicBezTo>
                          <a:cubicBezTo>
                            <a:pt x="3924734" y="-32962"/>
                            <a:pt x="4168355" y="25089"/>
                            <a:pt x="4292339" y="0"/>
                          </a:cubicBezTo>
                          <a:cubicBezTo>
                            <a:pt x="4416323" y="-25089"/>
                            <a:pt x="4675181" y="51273"/>
                            <a:pt x="4771802" y="0"/>
                          </a:cubicBezTo>
                          <a:cubicBezTo>
                            <a:pt x="4868423" y="-51273"/>
                            <a:pt x="5361299" y="87179"/>
                            <a:pt x="5525245" y="0"/>
                          </a:cubicBezTo>
                          <a:cubicBezTo>
                            <a:pt x="5689191" y="-87179"/>
                            <a:pt x="5719390" y="2560"/>
                            <a:pt x="5822055" y="0"/>
                          </a:cubicBezTo>
                          <a:cubicBezTo>
                            <a:pt x="5924720" y="-2560"/>
                            <a:pt x="6186458" y="22810"/>
                            <a:pt x="6392845" y="0"/>
                          </a:cubicBezTo>
                          <a:cubicBezTo>
                            <a:pt x="6599232" y="-22810"/>
                            <a:pt x="6678117" y="38751"/>
                            <a:pt x="6872309" y="0"/>
                          </a:cubicBezTo>
                          <a:cubicBezTo>
                            <a:pt x="7066501" y="-38751"/>
                            <a:pt x="7244554" y="75975"/>
                            <a:pt x="7534425" y="0"/>
                          </a:cubicBezTo>
                          <a:cubicBezTo>
                            <a:pt x="7824296" y="-75975"/>
                            <a:pt x="7739020" y="10863"/>
                            <a:pt x="7831235" y="0"/>
                          </a:cubicBezTo>
                          <a:cubicBezTo>
                            <a:pt x="7923450" y="-10863"/>
                            <a:pt x="8051108" y="5897"/>
                            <a:pt x="8128046" y="0"/>
                          </a:cubicBezTo>
                          <a:cubicBezTo>
                            <a:pt x="8204984" y="-5897"/>
                            <a:pt x="8374552" y="9088"/>
                            <a:pt x="8516183" y="0"/>
                          </a:cubicBezTo>
                          <a:cubicBezTo>
                            <a:pt x="8657814" y="-9088"/>
                            <a:pt x="8995416" y="54915"/>
                            <a:pt x="9132636" y="0"/>
                          </a:cubicBezTo>
                          <a:cubicBezTo>
                            <a:pt x="9136462" y="194969"/>
                            <a:pt x="9095005" y="255941"/>
                            <a:pt x="9132636" y="474878"/>
                          </a:cubicBezTo>
                          <a:cubicBezTo>
                            <a:pt x="9170267" y="693815"/>
                            <a:pt x="9104107" y="782168"/>
                            <a:pt x="9132636" y="979131"/>
                          </a:cubicBezTo>
                          <a:cubicBezTo>
                            <a:pt x="9161165" y="1176094"/>
                            <a:pt x="9088335" y="1312408"/>
                            <a:pt x="9132636" y="1468696"/>
                          </a:cubicBezTo>
                          <a:cubicBezTo>
                            <a:pt x="9012387" y="1473065"/>
                            <a:pt x="8916323" y="1462652"/>
                            <a:pt x="8744499" y="1468696"/>
                          </a:cubicBezTo>
                          <a:cubicBezTo>
                            <a:pt x="8572675" y="1474740"/>
                            <a:pt x="8427193" y="1421999"/>
                            <a:pt x="8265036" y="1468696"/>
                          </a:cubicBezTo>
                          <a:cubicBezTo>
                            <a:pt x="8102879" y="1515393"/>
                            <a:pt x="7992836" y="1463450"/>
                            <a:pt x="7876899" y="1468696"/>
                          </a:cubicBezTo>
                          <a:cubicBezTo>
                            <a:pt x="7760962" y="1473942"/>
                            <a:pt x="7327841" y="1394081"/>
                            <a:pt x="7123456" y="1468696"/>
                          </a:cubicBezTo>
                          <a:cubicBezTo>
                            <a:pt x="6919071" y="1543311"/>
                            <a:pt x="6594617" y="1464418"/>
                            <a:pt x="6461340" y="1468696"/>
                          </a:cubicBezTo>
                          <a:cubicBezTo>
                            <a:pt x="6328063" y="1472974"/>
                            <a:pt x="6182514" y="1444673"/>
                            <a:pt x="6073203" y="1468696"/>
                          </a:cubicBezTo>
                          <a:cubicBezTo>
                            <a:pt x="5963892" y="1492719"/>
                            <a:pt x="5774259" y="1442823"/>
                            <a:pt x="5502413" y="1468696"/>
                          </a:cubicBezTo>
                          <a:cubicBezTo>
                            <a:pt x="5230567" y="1494569"/>
                            <a:pt x="5342473" y="1444314"/>
                            <a:pt x="5205603" y="1468696"/>
                          </a:cubicBezTo>
                          <a:cubicBezTo>
                            <a:pt x="5068733" y="1493078"/>
                            <a:pt x="4674796" y="1386238"/>
                            <a:pt x="4452160" y="1468696"/>
                          </a:cubicBezTo>
                          <a:cubicBezTo>
                            <a:pt x="4229524" y="1551154"/>
                            <a:pt x="4149399" y="1443559"/>
                            <a:pt x="4064023" y="1468696"/>
                          </a:cubicBezTo>
                          <a:cubicBezTo>
                            <a:pt x="3978647" y="1493833"/>
                            <a:pt x="3772858" y="1464536"/>
                            <a:pt x="3493233" y="1468696"/>
                          </a:cubicBezTo>
                          <a:cubicBezTo>
                            <a:pt x="3213608" y="1472856"/>
                            <a:pt x="3194250" y="1432539"/>
                            <a:pt x="3105096" y="1468696"/>
                          </a:cubicBezTo>
                          <a:cubicBezTo>
                            <a:pt x="3015942" y="1504853"/>
                            <a:pt x="2662062" y="1448319"/>
                            <a:pt x="2534306" y="1468696"/>
                          </a:cubicBezTo>
                          <a:cubicBezTo>
                            <a:pt x="2406550" y="1489073"/>
                            <a:pt x="2207087" y="1413156"/>
                            <a:pt x="2054843" y="1468696"/>
                          </a:cubicBezTo>
                          <a:cubicBezTo>
                            <a:pt x="1902599" y="1524236"/>
                            <a:pt x="1861135" y="1439531"/>
                            <a:pt x="1758032" y="1468696"/>
                          </a:cubicBezTo>
                          <a:cubicBezTo>
                            <a:pt x="1654929" y="1497861"/>
                            <a:pt x="1583352" y="1446142"/>
                            <a:pt x="1461222" y="1468696"/>
                          </a:cubicBezTo>
                          <a:cubicBezTo>
                            <a:pt x="1339092" y="1491250"/>
                            <a:pt x="1113529" y="1433065"/>
                            <a:pt x="981758" y="1468696"/>
                          </a:cubicBezTo>
                          <a:cubicBezTo>
                            <a:pt x="849987" y="1504327"/>
                            <a:pt x="295025" y="1395044"/>
                            <a:pt x="0" y="1468696"/>
                          </a:cubicBezTo>
                          <a:cubicBezTo>
                            <a:pt x="-38317" y="1269286"/>
                            <a:pt x="9743" y="1175529"/>
                            <a:pt x="0" y="1008505"/>
                          </a:cubicBezTo>
                          <a:cubicBezTo>
                            <a:pt x="-9743" y="841481"/>
                            <a:pt x="26858" y="650618"/>
                            <a:pt x="0" y="518939"/>
                          </a:cubicBezTo>
                          <a:cubicBezTo>
                            <a:pt x="-26858" y="387260"/>
                            <a:pt x="8492" y="257573"/>
                            <a:pt x="0" y="0"/>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7898097E-F158-E48C-75CC-FFCB6E10494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60" b="96144" l="6915" r="92908">
                          <a14:foregroundMark x1="7092" y1="45346" x2="7092" y2="45346"/>
                          <a14:foregroundMark x1="53546" y1="74734" x2="78191" y2="75000"/>
                          <a14:foregroundMark x1="64362" y1="93883" x2="77305" y2="80984"/>
                          <a14:foregroundMark x1="52660" y1="81649" x2="84574" y2="79255"/>
                          <a14:foregroundMark x1="57979" y1="81516" x2="66489" y2="68218"/>
                          <a14:foregroundMark x1="64716" y1="69947" x2="72518" y2="66090"/>
                          <a14:foregroundMark x1="66489" y1="63697" x2="74291" y2="62899"/>
                          <a14:foregroundMark x1="65957" y1="63431" x2="84574" y2="72473"/>
                          <a14:foregroundMark x1="59574" y1="67686" x2="81206" y2="67686"/>
                          <a14:foregroundMark x1="67730" y1="68351" x2="93085" y2="73803"/>
                          <a14:foregroundMark x1="59929" y1="83910" x2="75532" y2="88298"/>
                          <a14:foregroundMark x1="57979" y1="88032" x2="76418" y2="90957"/>
                          <a14:foregroundMark x1="69858" y1="96144" x2="83688" y2="93750"/>
                          <a14:foregroundMark x1="80142" y1="90559" x2="90957" y2="85771"/>
                          <a14:foregroundMark x1="76773" y1="88431" x2="88475" y2="82181"/>
                          <a14:foregroundMark x1="88475" y1="77394" x2="91489" y2="75399"/>
                          <a14:foregroundMark x1="57979" y1="26862" x2="78546" y2="20479"/>
                          <a14:foregroundMark x1="47518" y1="19548" x2="85816" y2="18484"/>
                          <a14:foregroundMark x1="50177" y1="20745" x2="71986" y2="24601"/>
                          <a14:foregroundMark x1="51950" y1="23670" x2="80319" y2="31383"/>
                          <a14:foregroundMark x1="57447" y1="29521" x2="79078" y2="33644"/>
                          <a14:foregroundMark x1="61348" y1="32846" x2="83156" y2="37367"/>
                          <a14:foregroundMark x1="61702" y1="34973" x2="75532" y2="38032"/>
                          <a14:foregroundMark x1="77660" y1="30851" x2="87057" y2="27261"/>
                          <a14:foregroundMark x1="75000" y1="25266" x2="90071" y2="21543"/>
                          <a14:foregroundMark x1="84220" y1="18484" x2="90071" y2="13032"/>
                          <a14:foregroundMark x1="63475" y1="17553" x2="76418" y2="12367"/>
                          <a14:foregroundMark x1="62234" y1="14362" x2="71277" y2="9441"/>
                          <a14:foregroundMark x1="58333" y1="14096" x2="65071" y2="9441"/>
                          <a14:foregroundMark x1="53014" y1="11436" x2="64362" y2="7580"/>
                          <a14:foregroundMark x1="64362" y1="8777" x2="73404" y2="5585"/>
                          <a14:foregroundMark x1="64716" y1="5319" x2="72872" y2="2660"/>
                          <a14:foregroundMark x1="74291" y1="7314" x2="78901" y2="7314"/>
                          <a14:foregroundMark x1="75532" y1="16622" x2="83156" y2="14096"/>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10382447" y="356042"/>
              <a:ext cx="1025213" cy="1366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38035AA-1674-63AF-EC5C-41434D0D2C6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460" b="99453" l="533" r="99290">
                          <a14:foregroundMark x1="48668" y1="1460" x2="48668" y2="2737"/>
                          <a14:foregroundMark x1="710" y1="39781" x2="20426" y2="45438"/>
                          <a14:foregroundMark x1="14565" y1="31569" x2="14565" y2="31569"/>
                          <a14:foregroundMark x1="11723" y1="31752" x2="11723" y2="31752"/>
                          <a14:foregroundMark x1="9414" y1="32664" x2="533" y2="42153"/>
                          <a14:foregroundMark x1="533" y1="42153" x2="4796" y2="50730"/>
                          <a14:foregroundMark x1="17477" y1="62560" x2="17966" y2="63016"/>
                          <a14:foregroundMark x1="4796" y1="50730" x2="13660" y2="58999"/>
                          <a14:foregroundMark x1="17407" y1="82668" x2="17940" y2="88504"/>
                          <a14:foregroundMark x1="17940" y1="88504" x2="22202" y2="99270"/>
                          <a14:foregroundMark x1="22202" y1="99270" x2="40853" y2="93613"/>
                          <a14:foregroundMark x1="40853" y1="93613" x2="44050" y2="91423"/>
                          <a14:foregroundMark x1="28597" y1="99453" x2="28597" y2="99453"/>
                          <a14:foregroundMark x1="99290" y1="36861" x2="99290" y2="36861"/>
                          <a14:backgroundMark x1="19183" y1="64781" x2="19183" y2="64781"/>
                          <a14:backgroundMark x1="15275" y1="65876" x2="20071" y2="65146"/>
                          <a14:backgroundMark x1="17584" y1="62774" x2="14387" y2="61496"/>
                          <a14:backgroundMark x1="17229" y1="65146" x2="17584" y2="82664"/>
                        </a14:backgroundRemoval>
                      </a14:imgEffect>
                    </a14:imgLayer>
                  </a14:imgProps>
                </a:ext>
                <a:ext uri="{28A0092B-C50C-407E-A947-70E740481C1C}">
                  <a14:useLocalDpi xmlns:a14="http://schemas.microsoft.com/office/drawing/2010/main" val="0"/>
                </a:ext>
              </a:extLst>
            </a:blip>
            <a:srcRect/>
            <a:stretch>
              <a:fillRect/>
            </a:stretch>
          </p:blipFill>
          <p:spPr bwMode="auto">
            <a:xfrm>
              <a:off x="952039" y="685574"/>
              <a:ext cx="727263" cy="7078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7BEADBA-0177-336F-4B66-62A5F9C6F4B9}"/>
                </a:ext>
              </a:extLst>
            </p:cNvPr>
            <p:cNvSpPr txBox="1"/>
            <p:nvPr/>
          </p:nvSpPr>
          <p:spPr>
            <a:xfrm>
              <a:off x="1257500" y="1096206"/>
              <a:ext cx="9626090" cy="1323439"/>
            </a:xfrm>
            <a:prstGeom prst="rect">
              <a:avLst/>
            </a:prstGeom>
            <a:noFill/>
          </p:spPr>
          <p:txBody>
            <a:bodyPr wrap="square" rtlCol="0">
              <a:spAutoFit/>
            </a:bodyPr>
            <a:lstStyle/>
            <a:p>
              <a:pPr lvl="0" algn="ctr"/>
              <a:r>
                <a:rPr lang="en-US" sz="4000" b="1" dirty="0" err="1">
                  <a:solidFill>
                    <a:prstClr val="black"/>
                  </a:solidFill>
                </a:rPr>
                <a:t>Các</a:t>
              </a:r>
              <a:r>
                <a:rPr lang="en-US" sz="4000" b="1" dirty="0">
                  <a:solidFill>
                    <a:prstClr val="black"/>
                  </a:solidFill>
                </a:rPr>
                <a:t> </a:t>
              </a:r>
              <a:r>
                <a:rPr lang="en-US" sz="4000" b="1" dirty="0" err="1">
                  <a:solidFill>
                    <a:prstClr val="black"/>
                  </a:solidFill>
                </a:rPr>
                <a:t>bạn</a:t>
              </a:r>
              <a:r>
                <a:rPr lang="en-US" sz="4000" b="1" dirty="0">
                  <a:solidFill>
                    <a:prstClr val="black"/>
                  </a:solidFill>
                </a:rPr>
                <a:t> </a:t>
              </a:r>
              <a:r>
                <a:rPr lang="en-US" sz="4000" b="1" dirty="0" err="1">
                  <a:solidFill>
                    <a:prstClr val="black"/>
                  </a:solidFill>
                </a:rPr>
                <a:t>học</a:t>
              </a:r>
              <a:r>
                <a:rPr lang="en-US" sz="4000" b="1" dirty="0">
                  <a:solidFill>
                    <a:prstClr val="black"/>
                  </a:solidFill>
                </a:rPr>
                <a:t> </a:t>
              </a:r>
              <a:r>
                <a:rPr lang="en-US" sz="4000" b="1" dirty="0" err="1">
                  <a:solidFill>
                    <a:prstClr val="black"/>
                  </a:solidFill>
                </a:rPr>
                <a:t>sinh</a:t>
              </a:r>
              <a:r>
                <a:rPr lang="en-US" sz="4000" b="1" dirty="0">
                  <a:solidFill>
                    <a:prstClr val="black"/>
                  </a:solidFill>
                </a:rPr>
                <a:t> </a:t>
              </a:r>
              <a:r>
                <a:rPr lang="en-US" sz="4000" b="1" dirty="0" err="1">
                  <a:solidFill>
                    <a:prstClr val="black"/>
                  </a:solidFill>
                </a:rPr>
                <a:t>háo</a:t>
              </a:r>
              <a:r>
                <a:rPr lang="en-US" sz="4000" b="1" dirty="0">
                  <a:solidFill>
                    <a:prstClr val="black"/>
                  </a:solidFill>
                </a:rPr>
                <a:t> </a:t>
              </a:r>
              <a:r>
                <a:rPr lang="en-US" sz="4000" b="1" dirty="0" err="1">
                  <a:solidFill>
                    <a:prstClr val="black"/>
                  </a:solidFill>
                </a:rPr>
                <a:t>hức</a:t>
              </a:r>
              <a:r>
                <a:rPr lang="en-US" sz="4000" b="1" dirty="0">
                  <a:solidFill>
                    <a:prstClr val="black"/>
                  </a:solidFill>
                </a:rPr>
                <a:t> </a:t>
              </a:r>
              <a:r>
                <a:rPr lang="en-US" sz="4000" b="1" dirty="0" err="1">
                  <a:solidFill>
                    <a:prstClr val="black"/>
                  </a:solidFill>
                </a:rPr>
                <a:t>chuẩn</a:t>
              </a:r>
              <a:r>
                <a:rPr lang="en-US" sz="4000" b="1" dirty="0">
                  <a:solidFill>
                    <a:prstClr val="black"/>
                  </a:solidFill>
                </a:rPr>
                <a:t> </a:t>
              </a:r>
              <a:r>
                <a:rPr lang="en-US" sz="4000" b="1" dirty="0" err="1">
                  <a:solidFill>
                    <a:prstClr val="black"/>
                  </a:solidFill>
                </a:rPr>
                <a:t>bị</a:t>
              </a:r>
              <a:r>
                <a:rPr lang="en-US" sz="4000" b="1" dirty="0">
                  <a:solidFill>
                    <a:prstClr val="black"/>
                  </a:solidFill>
                </a:rPr>
                <a:t> </a:t>
              </a:r>
              <a:r>
                <a:rPr lang="en-US" sz="4000" b="1" dirty="0" err="1">
                  <a:solidFill>
                    <a:prstClr val="black"/>
                  </a:solidFill>
                </a:rPr>
                <a:t>những</a:t>
              </a:r>
              <a:r>
                <a:rPr lang="en-US" sz="4000" b="1" dirty="0">
                  <a:solidFill>
                    <a:prstClr val="black"/>
                  </a:solidFill>
                </a:rPr>
                <a:t> </a:t>
              </a:r>
              <a:r>
                <a:rPr lang="en-US" sz="4000" b="1" dirty="0" err="1">
                  <a:solidFill>
                    <a:prstClr val="black"/>
                  </a:solidFill>
                </a:rPr>
                <a:t>gì</a:t>
              </a:r>
              <a:r>
                <a:rPr lang="en-US" sz="4000" b="1" dirty="0">
                  <a:solidFill>
                    <a:prstClr val="black"/>
                  </a:solidFill>
                </a:rPr>
                <a:t> </a:t>
              </a:r>
              <a:r>
                <a:rPr lang="en-US" sz="4000" b="1" dirty="0" err="1">
                  <a:solidFill>
                    <a:prstClr val="black"/>
                  </a:solidFill>
                </a:rPr>
                <a:t>trong</a:t>
              </a:r>
              <a:r>
                <a:rPr lang="en-US" sz="4000" b="1" dirty="0">
                  <a:solidFill>
                    <a:prstClr val="black"/>
                  </a:solidFill>
                </a:rPr>
                <a:t> </a:t>
              </a:r>
              <a:r>
                <a:rPr lang="en-US" sz="4000" b="1" dirty="0" err="1">
                  <a:solidFill>
                    <a:prstClr val="black"/>
                  </a:solidFill>
                </a:rPr>
                <a:t>ngày</a:t>
              </a:r>
              <a:r>
                <a:rPr lang="en-US" sz="4000" b="1" dirty="0">
                  <a:solidFill>
                    <a:prstClr val="black"/>
                  </a:solidFill>
                </a:rPr>
                <a:t> </a:t>
              </a:r>
              <a:r>
                <a:rPr lang="en-US" sz="4000" b="1" dirty="0" err="1">
                  <a:solidFill>
                    <a:prstClr val="black"/>
                  </a:solidFill>
                </a:rPr>
                <a:t>khai</a:t>
              </a:r>
              <a:r>
                <a:rPr lang="en-US" sz="4000" b="1" dirty="0">
                  <a:solidFill>
                    <a:prstClr val="black"/>
                  </a:solidFill>
                </a:rPr>
                <a:t> </a:t>
              </a:r>
              <a:r>
                <a:rPr lang="en-US" sz="4000" b="1" dirty="0" err="1">
                  <a:solidFill>
                    <a:prstClr val="black"/>
                  </a:solidFill>
                </a:rPr>
                <a:t>giảng</a:t>
              </a:r>
              <a:r>
                <a:rPr lang="en-US" sz="4000" b="1" dirty="0">
                  <a:solidFill>
                    <a:prstClr val="black"/>
                  </a:solidFill>
                </a:rPr>
                <a:t>? </a:t>
              </a:r>
            </a:p>
          </p:txBody>
        </p:sp>
      </p:grpSp>
      <p:grpSp>
        <p:nvGrpSpPr>
          <p:cNvPr id="6" name="Group 5">
            <a:extLst>
              <a:ext uri="{FF2B5EF4-FFF2-40B4-BE49-F238E27FC236}">
                <a16:creationId xmlns:a16="http://schemas.microsoft.com/office/drawing/2014/main" id="{F16795A6-7C1D-2F5F-080E-1DBB700ABBD8}"/>
              </a:ext>
            </a:extLst>
          </p:cNvPr>
          <p:cNvGrpSpPr/>
          <p:nvPr/>
        </p:nvGrpSpPr>
        <p:grpSpPr>
          <a:xfrm>
            <a:off x="3750995" y="2076930"/>
            <a:ext cx="8441005" cy="1246134"/>
            <a:chOff x="952039" y="526910"/>
            <a:chExt cx="10626490" cy="2077511"/>
          </a:xfrm>
        </p:grpSpPr>
        <p:sp>
          <p:nvSpPr>
            <p:cNvPr id="7" name="Rectangle 1">
              <a:extLst>
                <a:ext uri="{FF2B5EF4-FFF2-40B4-BE49-F238E27FC236}">
                  <a16:creationId xmlns:a16="http://schemas.microsoft.com/office/drawing/2014/main" id="{80EF3A9E-7CCE-5C78-72DE-F35FA84E7230}"/>
                </a:ext>
              </a:extLst>
            </p:cNvPr>
            <p:cNvSpPr/>
            <p:nvPr/>
          </p:nvSpPr>
          <p:spPr>
            <a:xfrm>
              <a:off x="1246348" y="912765"/>
              <a:ext cx="9837948" cy="1691656"/>
            </a:xfrm>
            <a:custGeom>
              <a:avLst/>
              <a:gdLst>
                <a:gd name="connsiteX0" fmla="*/ 0 w 9837948"/>
                <a:gd name="connsiteY0" fmla="*/ 0 h 1691656"/>
                <a:gd name="connsiteX1" fmla="*/ 578702 w 9837948"/>
                <a:gd name="connsiteY1" fmla="*/ 0 h 1691656"/>
                <a:gd name="connsiteX2" fmla="*/ 1059025 w 9837948"/>
                <a:gd name="connsiteY2" fmla="*/ 0 h 1691656"/>
                <a:gd name="connsiteX3" fmla="*/ 1539349 w 9837948"/>
                <a:gd name="connsiteY3" fmla="*/ 0 h 1691656"/>
                <a:gd name="connsiteX4" fmla="*/ 2216431 w 9837948"/>
                <a:gd name="connsiteY4" fmla="*/ 0 h 1691656"/>
                <a:gd name="connsiteX5" fmla="*/ 2696754 w 9837948"/>
                <a:gd name="connsiteY5" fmla="*/ 0 h 1691656"/>
                <a:gd name="connsiteX6" fmla="*/ 3078697 w 9837948"/>
                <a:gd name="connsiteY6" fmla="*/ 0 h 1691656"/>
                <a:gd name="connsiteX7" fmla="*/ 3559020 w 9837948"/>
                <a:gd name="connsiteY7" fmla="*/ 0 h 1691656"/>
                <a:gd name="connsiteX8" fmla="*/ 4334483 w 9837948"/>
                <a:gd name="connsiteY8" fmla="*/ 0 h 1691656"/>
                <a:gd name="connsiteX9" fmla="*/ 4618048 w 9837948"/>
                <a:gd name="connsiteY9" fmla="*/ 0 h 1691656"/>
                <a:gd name="connsiteX10" fmla="*/ 4999991 w 9837948"/>
                <a:gd name="connsiteY10" fmla="*/ 0 h 1691656"/>
                <a:gd name="connsiteX11" fmla="*/ 5775453 w 9837948"/>
                <a:gd name="connsiteY11" fmla="*/ 0 h 1691656"/>
                <a:gd name="connsiteX12" fmla="*/ 6550915 w 9837948"/>
                <a:gd name="connsiteY12" fmla="*/ 0 h 1691656"/>
                <a:gd name="connsiteX13" fmla="*/ 7031238 w 9837948"/>
                <a:gd name="connsiteY13" fmla="*/ 0 h 1691656"/>
                <a:gd name="connsiteX14" fmla="*/ 7413182 w 9837948"/>
                <a:gd name="connsiteY14" fmla="*/ 0 h 1691656"/>
                <a:gd name="connsiteX15" fmla="*/ 8090264 w 9837948"/>
                <a:gd name="connsiteY15" fmla="*/ 0 h 1691656"/>
                <a:gd name="connsiteX16" fmla="*/ 8767347 w 9837948"/>
                <a:gd name="connsiteY16" fmla="*/ 0 h 1691656"/>
                <a:gd name="connsiteX17" fmla="*/ 9837948 w 9837948"/>
                <a:gd name="connsiteY17" fmla="*/ 0 h 1691656"/>
                <a:gd name="connsiteX18" fmla="*/ 9837948 w 9837948"/>
                <a:gd name="connsiteY18" fmla="*/ 546968 h 1691656"/>
                <a:gd name="connsiteX19" fmla="*/ 9837948 w 9837948"/>
                <a:gd name="connsiteY19" fmla="*/ 1060103 h 1691656"/>
                <a:gd name="connsiteX20" fmla="*/ 9837948 w 9837948"/>
                <a:gd name="connsiteY20" fmla="*/ 1691656 h 1691656"/>
                <a:gd name="connsiteX21" fmla="*/ 9357624 w 9837948"/>
                <a:gd name="connsiteY21" fmla="*/ 1691656 h 1691656"/>
                <a:gd name="connsiteX22" fmla="*/ 8680541 w 9837948"/>
                <a:gd name="connsiteY22" fmla="*/ 1691656 h 1691656"/>
                <a:gd name="connsiteX23" fmla="*/ 7905079 w 9837948"/>
                <a:gd name="connsiteY23" fmla="*/ 1691656 h 1691656"/>
                <a:gd name="connsiteX24" fmla="*/ 7326377 w 9837948"/>
                <a:gd name="connsiteY24" fmla="*/ 1691656 h 1691656"/>
                <a:gd name="connsiteX25" fmla="*/ 6944433 w 9837948"/>
                <a:gd name="connsiteY25" fmla="*/ 1691656 h 1691656"/>
                <a:gd name="connsiteX26" fmla="*/ 6365730 w 9837948"/>
                <a:gd name="connsiteY26" fmla="*/ 1691656 h 1691656"/>
                <a:gd name="connsiteX27" fmla="*/ 6082166 w 9837948"/>
                <a:gd name="connsiteY27" fmla="*/ 1691656 h 1691656"/>
                <a:gd name="connsiteX28" fmla="*/ 5601842 w 9837948"/>
                <a:gd name="connsiteY28" fmla="*/ 1691656 h 1691656"/>
                <a:gd name="connsiteX29" fmla="*/ 4826380 w 9837948"/>
                <a:gd name="connsiteY29" fmla="*/ 1691656 h 1691656"/>
                <a:gd name="connsiteX30" fmla="*/ 4050919 w 9837948"/>
                <a:gd name="connsiteY30" fmla="*/ 1691656 h 1691656"/>
                <a:gd name="connsiteX31" fmla="*/ 3570595 w 9837948"/>
                <a:gd name="connsiteY31" fmla="*/ 1691656 h 1691656"/>
                <a:gd name="connsiteX32" fmla="*/ 3188652 w 9837948"/>
                <a:gd name="connsiteY32" fmla="*/ 1691656 h 1691656"/>
                <a:gd name="connsiteX33" fmla="*/ 2905087 w 9837948"/>
                <a:gd name="connsiteY33" fmla="*/ 1691656 h 1691656"/>
                <a:gd name="connsiteX34" fmla="*/ 2228005 w 9837948"/>
                <a:gd name="connsiteY34" fmla="*/ 1691656 h 1691656"/>
                <a:gd name="connsiteX35" fmla="*/ 1649302 w 9837948"/>
                <a:gd name="connsiteY35" fmla="*/ 1691656 h 1691656"/>
                <a:gd name="connsiteX36" fmla="*/ 1070599 w 9837948"/>
                <a:gd name="connsiteY36" fmla="*/ 1691656 h 1691656"/>
                <a:gd name="connsiteX37" fmla="*/ 0 w 9837948"/>
                <a:gd name="connsiteY37" fmla="*/ 1691656 h 1691656"/>
                <a:gd name="connsiteX38" fmla="*/ 0 w 9837948"/>
                <a:gd name="connsiteY38" fmla="*/ 1093937 h 1691656"/>
                <a:gd name="connsiteX39" fmla="*/ 0 w 9837948"/>
                <a:gd name="connsiteY39" fmla="*/ 563883 h 1691656"/>
                <a:gd name="connsiteX40" fmla="*/ 0 w 9837948"/>
                <a:gd name="connsiteY40" fmla="*/ 0 h 1691656"/>
                <a:gd name="connsiteX0" fmla="*/ 0 w 9837948"/>
                <a:gd name="connsiteY0" fmla="*/ 0 h 1691656"/>
                <a:gd name="connsiteX1" fmla="*/ 578702 w 9837948"/>
                <a:gd name="connsiteY1" fmla="*/ 0 h 1691656"/>
                <a:gd name="connsiteX2" fmla="*/ 960646 w 9837948"/>
                <a:gd name="connsiteY2" fmla="*/ 0 h 1691656"/>
                <a:gd name="connsiteX3" fmla="*/ 1244209 w 9837948"/>
                <a:gd name="connsiteY3" fmla="*/ 0 h 1691656"/>
                <a:gd name="connsiteX4" fmla="*/ 2019672 w 9837948"/>
                <a:gd name="connsiteY4" fmla="*/ 0 h 1691656"/>
                <a:gd name="connsiteX5" fmla="*/ 2795133 w 9837948"/>
                <a:gd name="connsiteY5" fmla="*/ 0 h 1691656"/>
                <a:gd name="connsiteX6" fmla="*/ 3275457 w 9837948"/>
                <a:gd name="connsiteY6" fmla="*/ 0 h 1691656"/>
                <a:gd name="connsiteX7" fmla="*/ 3755780 w 9837948"/>
                <a:gd name="connsiteY7" fmla="*/ 0 h 1691656"/>
                <a:gd name="connsiteX8" fmla="*/ 4334483 w 9837948"/>
                <a:gd name="connsiteY8" fmla="*/ 0 h 1691656"/>
                <a:gd name="connsiteX9" fmla="*/ 4814806 w 9837948"/>
                <a:gd name="connsiteY9" fmla="*/ 0 h 1691656"/>
                <a:gd name="connsiteX10" fmla="*/ 5590267 w 9837948"/>
                <a:gd name="connsiteY10" fmla="*/ 0 h 1691656"/>
                <a:gd name="connsiteX11" fmla="*/ 5873832 w 9837948"/>
                <a:gd name="connsiteY11" fmla="*/ 0 h 1691656"/>
                <a:gd name="connsiteX12" fmla="*/ 6452535 w 9837948"/>
                <a:gd name="connsiteY12" fmla="*/ 0 h 1691656"/>
                <a:gd name="connsiteX13" fmla="*/ 6932859 w 9837948"/>
                <a:gd name="connsiteY13" fmla="*/ 0 h 1691656"/>
                <a:gd name="connsiteX14" fmla="*/ 7609941 w 9837948"/>
                <a:gd name="connsiteY14" fmla="*/ 0 h 1691656"/>
                <a:gd name="connsiteX15" fmla="*/ 7893506 w 9837948"/>
                <a:gd name="connsiteY15" fmla="*/ 0 h 1691656"/>
                <a:gd name="connsiteX16" fmla="*/ 8177070 w 9837948"/>
                <a:gd name="connsiteY16" fmla="*/ 0 h 1691656"/>
                <a:gd name="connsiteX17" fmla="*/ 8559014 w 9837948"/>
                <a:gd name="connsiteY17" fmla="*/ 0 h 1691656"/>
                <a:gd name="connsiteX18" fmla="*/ 9039337 w 9837948"/>
                <a:gd name="connsiteY18" fmla="*/ 0 h 1691656"/>
                <a:gd name="connsiteX19" fmla="*/ 9837948 w 9837948"/>
                <a:gd name="connsiteY19" fmla="*/ 0 h 1691656"/>
                <a:gd name="connsiteX20" fmla="*/ 9837948 w 9837948"/>
                <a:gd name="connsiteY20" fmla="*/ 580800 h 1691656"/>
                <a:gd name="connsiteX21" fmla="*/ 9837948 w 9837948"/>
                <a:gd name="connsiteY21" fmla="*/ 1110853 h 1691656"/>
                <a:gd name="connsiteX22" fmla="*/ 9837948 w 9837948"/>
                <a:gd name="connsiteY22" fmla="*/ 1691656 h 1691656"/>
                <a:gd name="connsiteX23" fmla="*/ 9062485 w 9837948"/>
                <a:gd name="connsiteY23" fmla="*/ 1691656 h 1691656"/>
                <a:gd name="connsiteX24" fmla="*/ 8680541 w 9837948"/>
                <a:gd name="connsiteY24" fmla="*/ 1691656 h 1691656"/>
                <a:gd name="connsiteX25" fmla="*/ 7905079 w 9837948"/>
                <a:gd name="connsiteY25" fmla="*/ 1691656 h 1691656"/>
                <a:gd name="connsiteX26" fmla="*/ 7227997 w 9837948"/>
                <a:gd name="connsiteY26" fmla="*/ 1691656 h 1691656"/>
                <a:gd name="connsiteX27" fmla="*/ 6846053 w 9837948"/>
                <a:gd name="connsiteY27" fmla="*/ 1691656 h 1691656"/>
                <a:gd name="connsiteX28" fmla="*/ 6267351 w 9837948"/>
                <a:gd name="connsiteY28" fmla="*/ 1691656 h 1691656"/>
                <a:gd name="connsiteX29" fmla="*/ 5983786 w 9837948"/>
                <a:gd name="connsiteY29" fmla="*/ 1691656 h 1691656"/>
                <a:gd name="connsiteX30" fmla="*/ 5208323 w 9837948"/>
                <a:gd name="connsiteY30" fmla="*/ 1691656 h 1691656"/>
                <a:gd name="connsiteX31" fmla="*/ 4826380 w 9837948"/>
                <a:gd name="connsiteY31" fmla="*/ 1691656 h 1691656"/>
                <a:gd name="connsiteX32" fmla="*/ 4247678 w 9837948"/>
                <a:gd name="connsiteY32" fmla="*/ 1691656 h 1691656"/>
                <a:gd name="connsiteX33" fmla="*/ 3865734 w 9837948"/>
                <a:gd name="connsiteY33" fmla="*/ 1691656 h 1691656"/>
                <a:gd name="connsiteX34" fmla="*/ 3287031 w 9837948"/>
                <a:gd name="connsiteY34" fmla="*/ 1691656 h 1691656"/>
                <a:gd name="connsiteX35" fmla="*/ 2806708 w 9837948"/>
                <a:gd name="connsiteY35" fmla="*/ 1691656 h 1691656"/>
                <a:gd name="connsiteX36" fmla="*/ 2523143 w 9837948"/>
                <a:gd name="connsiteY36" fmla="*/ 1691656 h 1691656"/>
                <a:gd name="connsiteX37" fmla="*/ 2239579 w 9837948"/>
                <a:gd name="connsiteY37" fmla="*/ 1691656 h 1691656"/>
                <a:gd name="connsiteX38" fmla="*/ 1759256 w 9837948"/>
                <a:gd name="connsiteY38" fmla="*/ 1691656 h 1691656"/>
                <a:gd name="connsiteX39" fmla="*/ 1082172 w 9837948"/>
                <a:gd name="connsiteY39" fmla="*/ 1691656 h 1691656"/>
                <a:gd name="connsiteX40" fmla="*/ 700229 w 9837948"/>
                <a:gd name="connsiteY40" fmla="*/ 1691656 h 1691656"/>
                <a:gd name="connsiteX41" fmla="*/ 0 w 9837948"/>
                <a:gd name="connsiteY41" fmla="*/ 1691656 h 1691656"/>
                <a:gd name="connsiteX42" fmla="*/ 0 w 9837948"/>
                <a:gd name="connsiteY42" fmla="*/ 1161602 h 1691656"/>
                <a:gd name="connsiteX43" fmla="*/ 0 w 9837948"/>
                <a:gd name="connsiteY43" fmla="*/ 597717 h 1691656"/>
                <a:gd name="connsiteX44" fmla="*/ 0 w 9837948"/>
                <a:gd name="connsiteY44" fmla="*/ 0 h 1691656"/>
                <a:gd name="connsiteX0" fmla="*/ 0 w 9837948"/>
                <a:gd name="connsiteY0" fmla="*/ 0 h 1691656"/>
                <a:gd name="connsiteX1" fmla="*/ 578702 w 9837948"/>
                <a:gd name="connsiteY1" fmla="*/ 0 h 1691656"/>
                <a:gd name="connsiteX2" fmla="*/ 1059025 w 9837948"/>
                <a:gd name="connsiteY2" fmla="*/ 0 h 1691656"/>
                <a:gd name="connsiteX3" fmla="*/ 1539349 w 9837948"/>
                <a:gd name="connsiteY3" fmla="*/ 0 h 1691656"/>
                <a:gd name="connsiteX4" fmla="*/ 2216431 w 9837948"/>
                <a:gd name="connsiteY4" fmla="*/ 0 h 1691656"/>
                <a:gd name="connsiteX5" fmla="*/ 2696754 w 9837948"/>
                <a:gd name="connsiteY5" fmla="*/ 0 h 1691656"/>
                <a:gd name="connsiteX6" fmla="*/ 3078697 w 9837948"/>
                <a:gd name="connsiteY6" fmla="*/ 0 h 1691656"/>
                <a:gd name="connsiteX7" fmla="*/ 3559020 w 9837948"/>
                <a:gd name="connsiteY7" fmla="*/ 0 h 1691656"/>
                <a:gd name="connsiteX8" fmla="*/ 4334483 w 9837948"/>
                <a:gd name="connsiteY8" fmla="*/ 0 h 1691656"/>
                <a:gd name="connsiteX9" fmla="*/ 4618048 w 9837948"/>
                <a:gd name="connsiteY9" fmla="*/ 0 h 1691656"/>
                <a:gd name="connsiteX10" fmla="*/ 4999991 w 9837948"/>
                <a:gd name="connsiteY10" fmla="*/ 0 h 1691656"/>
                <a:gd name="connsiteX11" fmla="*/ 5775453 w 9837948"/>
                <a:gd name="connsiteY11" fmla="*/ 0 h 1691656"/>
                <a:gd name="connsiteX12" fmla="*/ 6550915 w 9837948"/>
                <a:gd name="connsiteY12" fmla="*/ 0 h 1691656"/>
                <a:gd name="connsiteX13" fmla="*/ 7031238 w 9837948"/>
                <a:gd name="connsiteY13" fmla="*/ 0 h 1691656"/>
                <a:gd name="connsiteX14" fmla="*/ 7413182 w 9837948"/>
                <a:gd name="connsiteY14" fmla="*/ 0 h 1691656"/>
                <a:gd name="connsiteX15" fmla="*/ 8090264 w 9837948"/>
                <a:gd name="connsiteY15" fmla="*/ 0 h 1691656"/>
                <a:gd name="connsiteX16" fmla="*/ 8767347 w 9837948"/>
                <a:gd name="connsiteY16" fmla="*/ 0 h 1691656"/>
                <a:gd name="connsiteX17" fmla="*/ 9837948 w 9837948"/>
                <a:gd name="connsiteY17" fmla="*/ 0 h 1691656"/>
                <a:gd name="connsiteX18" fmla="*/ 9837948 w 9837948"/>
                <a:gd name="connsiteY18" fmla="*/ 546968 h 1691656"/>
                <a:gd name="connsiteX19" fmla="*/ 9837948 w 9837948"/>
                <a:gd name="connsiteY19" fmla="*/ 1060103 h 1691656"/>
                <a:gd name="connsiteX20" fmla="*/ 9837948 w 9837948"/>
                <a:gd name="connsiteY20" fmla="*/ 1691656 h 1691656"/>
                <a:gd name="connsiteX21" fmla="*/ 9357624 w 9837948"/>
                <a:gd name="connsiteY21" fmla="*/ 1691656 h 1691656"/>
                <a:gd name="connsiteX22" fmla="*/ 8680541 w 9837948"/>
                <a:gd name="connsiteY22" fmla="*/ 1691656 h 1691656"/>
                <a:gd name="connsiteX23" fmla="*/ 7905079 w 9837948"/>
                <a:gd name="connsiteY23" fmla="*/ 1691656 h 1691656"/>
                <a:gd name="connsiteX24" fmla="*/ 7326377 w 9837948"/>
                <a:gd name="connsiteY24" fmla="*/ 1691656 h 1691656"/>
                <a:gd name="connsiteX25" fmla="*/ 6944433 w 9837948"/>
                <a:gd name="connsiteY25" fmla="*/ 1691656 h 1691656"/>
                <a:gd name="connsiteX26" fmla="*/ 6365730 w 9837948"/>
                <a:gd name="connsiteY26" fmla="*/ 1691656 h 1691656"/>
                <a:gd name="connsiteX27" fmla="*/ 6082166 w 9837948"/>
                <a:gd name="connsiteY27" fmla="*/ 1691656 h 1691656"/>
                <a:gd name="connsiteX28" fmla="*/ 5601842 w 9837948"/>
                <a:gd name="connsiteY28" fmla="*/ 1691656 h 1691656"/>
                <a:gd name="connsiteX29" fmla="*/ 4826380 w 9837948"/>
                <a:gd name="connsiteY29" fmla="*/ 1691656 h 1691656"/>
                <a:gd name="connsiteX30" fmla="*/ 4050919 w 9837948"/>
                <a:gd name="connsiteY30" fmla="*/ 1691656 h 1691656"/>
                <a:gd name="connsiteX31" fmla="*/ 3570595 w 9837948"/>
                <a:gd name="connsiteY31" fmla="*/ 1691656 h 1691656"/>
                <a:gd name="connsiteX32" fmla="*/ 3188652 w 9837948"/>
                <a:gd name="connsiteY32" fmla="*/ 1691656 h 1691656"/>
                <a:gd name="connsiteX33" fmla="*/ 2905087 w 9837948"/>
                <a:gd name="connsiteY33" fmla="*/ 1691656 h 1691656"/>
                <a:gd name="connsiteX34" fmla="*/ 2228005 w 9837948"/>
                <a:gd name="connsiteY34" fmla="*/ 1691656 h 1691656"/>
                <a:gd name="connsiteX35" fmla="*/ 1649302 w 9837948"/>
                <a:gd name="connsiteY35" fmla="*/ 1691656 h 1691656"/>
                <a:gd name="connsiteX36" fmla="*/ 1070599 w 9837948"/>
                <a:gd name="connsiteY36" fmla="*/ 1691656 h 1691656"/>
                <a:gd name="connsiteX37" fmla="*/ 0 w 9837948"/>
                <a:gd name="connsiteY37" fmla="*/ 1691656 h 1691656"/>
                <a:gd name="connsiteX38" fmla="*/ 0 w 9837948"/>
                <a:gd name="connsiteY38" fmla="*/ 1093937 h 1691656"/>
                <a:gd name="connsiteX39" fmla="*/ 0 w 9837948"/>
                <a:gd name="connsiteY39" fmla="*/ 563883 h 1691656"/>
                <a:gd name="connsiteX40" fmla="*/ 0 w 9837948"/>
                <a:gd name="connsiteY40" fmla="*/ 0 h 169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837948" h="1691656" fill="none" extrusionOk="0">
                  <a:moveTo>
                    <a:pt x="0" y="0"/>
                  </a:moveTo>
                  <a:cubicBezTo>
                    <a:pt x="142324" y="-55758"/>
                    <a:pt x="334589" y="-15072"/>
                    <a:pt x="578702" y="0"/>
                  </a:cubicBezTo>
                  <a:cubicBezTo>
                    <a:pt x="862946" y="-46098"/>
                    <a:pt x="994679" y="-3365"/>
                    <a:pt x="1059025" y="0"/>
                  </a:cubicBezTo>
                  <a:cubicBezTo>
                    <a:pt x="1162045" y="67297"/>
                    <a:pt x="1346483" y="93001"/>
                    <a:pt x="1539349" y="0"/>
                  </a:cubicBezTo>
                  <a:cubicBezTo>
                    <a:pt x="1640694" y="-161801"/>
                    <a:pt x="1908762" y="212320"/>
                    <a:pt x="2216431" y="0"/>
                  </a:cubicBezTo>
                  <a:cubicBezTo>
                    <a:pt x="2493362" y="-68650"/>
                    <a:pt x="2543118" y="45241"/>
                    <a:pt x="2696754" y="0"/>
                  </a:cubicBezTo>
                  <a:cubicBezTo>
                    <a:pt x="2808485" y="10928"/>
                    <a:pt x="2913746" y="-30040"/>
                    <a:pt x="3078697" y="0"/>
                  </a:cubicBezTo>
                  <a:cubicBezTo>
                    <a:pt x="3212249" y="-1814"/>
                    <a:pt x="3397256" y="8617"/>
                    <a:pt x="3559020" y="0"/>
                  </a:cubicBezTo>
                  <a:cubicBezTo>
                    <a:pt x="3649732" y="-51021"/>
                    <a:pt x="4122328" y="52033"/>
                    <a:pt x="4334483" y="0"/>
                  </a:cubicBezTo>
                  <a:cubicBezTo>
                    <a:pt x="4516043" y="-103649"/>
                    <a:pt x="4463009" y="-4648"/>
                    <a:pt x="4618048" y="0"/>
                  </a:cubicBezTo>
                  <a:cubicBezTo>
                    <a:pt x="4780782" y="-4871"/>
                    <a:pt x="4898523" y="24441"/>
                    <a:pt x="4999991" y="0"/>
                  </a:cubicBezTo>
                  <a:cubicBezTo>
                    <a:pt x="5127016" y="-79260"/>
                    <a:pt x="5532373" y="8790"/>
                    <a:pt x="5775453" y="0"/>
                  </a:cubicBezTo>
                  <a:cubicBezTo>
                    <a:pt x="5944904" y="-113934"/>
                    <a:pt x="6375031" y="-59531"/>
                    <a:pt x="6550915" y="0"/>
                  </a:cubicBezTo>
                  <a:cubicBezTo>
                    <a:pt x="6746121" y="26574"/>
                    <a:pt x="6957619" y="45340"/>
                    <a:pt x="7031238" y="0"/>
                  </a:cubicBezTo>
                  <a:cubicBezTo>
                    <a:pt x="7127760" y="-57617"/>
                    <a:pt x="7325820" y="-7278"/>
                    <a:pt x="7413182" y="0"/>
                  </a:cubicBezTo>
                  <a:cubicBezTo>
                    <a:pt x="7501473" y="-86546"/>
                    <a:pt x="7776671" y="86960"/>
                    <a:pt x="8090264" y="0"/>
                  </a:cubicBezTo>
                  <a:cubicBezTo>
                    <a:pt x="8278924" y="-19626"/>
                    <a:pt x="8432930" y="15998"/>
                    <a:pt x="8767347" y="0"/>
                  </a:cubicBezTo>
                  <a:cubicBezTo>
                    <a:pt x="8988651" y="-69230"/>
                    <a:pt x="9480542" y="-42215"/>
                    <a:pt x="9837948" y="0"/>
                  </a:cubicBezTo>
                  <a:cubicBezTo>
                    <a:pt x="9897053" y="251598"/>
                    <a:pt x="9747002" y="419174"/>
                    <a:pt x="9837948" y="546968"/>
                  </a:cubicBezTo>
                  <a:cubicBezTo>
                    <a:pt x="9813672" y="703560"/>
                    <a:pt x="9823371" y="913742"/>
                    <a:pt x="9837948" y="1060103"/>
                  </a:cubicBezTo>
                  <a:cubicBezTo>
                    <a:pt x="9941275" y="1182054"/>
                    <a:pt x="9755021" y="1503469"/>
                    <a:pt x="9837948" y="1691656"/>
                  </a:cubicBezTo>
                  <a:cubicBezTo>
                    <a:pt x="9662001" y="1714828"/>
                    <a:pt x="9538057" y="1634331"/>
                    <a:pt x="9357624" y="1691656"/>
                  </a:cubicBezTo>
                  <a:cubicBezTo>
                    <a:pt x="9159000" y="1732236"/>
                    <a:pt x="8858771" y="1608819"/>
                    <a:pt x="8680541" y="1691656"/>
                  </a:cubicBezTo>
                  <a:cubicBezTo>
                    <a:pt x="8517777" y="1803097"/>
                    <a:pt x="8139334" y="1572158"/>
                    <a:pt x="7905079" y="1691656"/>
                  </a:cubicBezTo>
                  <a:cubicBezTo>
                    <a:pt x="7670230" y="1658177"/>
                    <a:pt x="7576020" y="1645066"/>
                    <a:pt x="7326377" y="1691656"/>
                  </a:cubicBezTo>
                  <a:cubicBezTo>
                    <a:pt x="7146113" y="1776650"/>
                    <a:pt x="7098575" y="1647153"/>
                    <a:pt x="6944433" y="1691656"/>
                  </a:cubicBezTo>
                  <a:cubicBezTo>
                    <a:pt x="6786143" y="1729699"/>
                    <a:pt x="6511024" y="1653567"/>
                    <a:pt x="6365730" y="1691656"/>
                  </a:cubicBezTo>
                  <a:cubicBezTo>
                    <a:pt x="6177939" y="1780594"/>
                    <a:pt x="6161159" y="1661889"/>
                    <a:pt x="6082166" y="1691656"/>
                  </a:cubicBezTo>
                  <a:cubicBezTo>
                    <a:pt x="6050010" y="1772613"/>
                    <a:pt x="5793888" y="1733690"/>
                    <a:pt x="5601842" y="1691656"/>
                  </a:cubicBezTo>
                  <a:cubicBezTo>
                    <a:pt x="5405514" y="1727779"/>
                    <a:pt x="5112265" y="1610903"/>
                    <a:pt x="4826380" y="1691656"/>
                  </a:cubicBezTo>
                  <a:cubicBezTo>
                    <a:pt x="4532828" y="1714083"/>
                    <a:pt x="4471579" y="1619463"/>
                    <a:pt x="4050919" y="1691656"/>
                  </a:cubicBezTo>
                  <a:cubicBezTo>
                    <a:pt x="3688711" y="1732730"/>
                    <a:pt x="3755044" y="1690727"/>
                    <a:pt x="3570595" y="1691656"/>
                  </a:cubicBezTo>
                  <a:cubicBezTo>
                    <a:pt x="3350634" y="1741881"/>
                    <a:pt x="3251494" y="1655792"/>
                    <a:pt x="3188652" y="1691656"/>
                  </a:cubicBezTo>
                  <a:cubicBezTo>
                    <a:pt x="3099214" y="1669153"/>
                    <a:pt x="2991920" y="1650068"/>
                    <a:pt x="2905087" y="1691656"/>
                  </a:cubicBezTo>
                  <a:cubicBezTo>
                    <a:pt x="2755213" y="1709221"/>
                    <a:pt x="2336004" y="1668041"/>
                    <a:pt x="2228005" y="1691656"/>
                  </a:cubicBezTo>
                  <a:cubicBezTo>
                    <a:pt x="1987919" y="1745804"/>
                    <a:pt x="1751743" y="1687786"/>
                    <a:pt x="1649302" y="1691656"/>
                  </a:cubicBezTo>
                  <a:cubicBezTo>
                    <a:pt x="1504610" y="1786512"/>
                    <a:pt x="1205478" y="1566294"/>
                    <a:pt x="1070599" y="1691656"/>
                  </a:cubicBezTo>
                  <a:cubicBezTo>
                    <a:pt x="853833" y="1714931"/>
                    <a:pt x="156410" y="1481016"/>
                    <a:pt x="0" y="1691656"/>
                  </a:cubicBezTo>
                  <a:cubicBezTo>
                    <a:pt x="-96446" y="1432086"/>
                    <a:pt x="74353" y="1235122"/>
                    <a:pt x="0" y="1093937"/>
                  </a:cubicBezTo>
                  <a:cubicBezTo>
                    <a:pt x="2921" y="951254"/>
                    <a:pt x="24151" y="712209"/>
                    <a:pt x="0" y="563883"/>
                  </a:cubicBezTo>
                  <a:cubicBezTo>
                    <a:pt x="-41664" y="334865"/>
                    <a:pt x="19547" y="258627"/>
                    <a:pt x="0" y="0"/>
                  </a:cubicBezTo>
                  <a:close/>
                </a:path>
                <a:path w="9837948" h="1691656" stroke="0" extrusionOk="0">
                  <a:moveTo>
                    <a:pt x="0" y="0"/>
                  </a:moveTo>
                  <a:cubicBezTo>
                    <a:pt x="152330" y="9221"/>
                    <a:pt x="353742" y="-22068"/>
                    <a:pt x="578702" y="0"/>
                  </a:cubicBezTo>
                  <a:cubicBezTo>
                    <a:pt x="737583" y="20885"/>
                    <a:pt x="868943" y="14458"/>
                    <a:pt x="960646" y="0"/>
                  </a:cubicBezTo>
                  <a:cubicBezTo>
                    <a:pt x="1067969" y="-26762"/>
                    <a:pt x="1111980" y="-6253"/>
                    <a:pt x="1244209" y="0"/>
                  </a:cubicBezTo>
                  <a:cubicBezTo>
                    <a:pt x="1425935" y="-59537"/>
                    <a:pt x="1653500" y="-78660"/>
                    <a:pt x="2019672" y="0"/>
                  </a:cubicBezTo>
                  <a:cubicBezTo>
                    <a:pt x="2303447" y="-35386"/>
                    <a:pt x="2575208" y="19678"/>
                    <a:pt x="2795133" y="0"/>
                  </a:cubicBezTo>
                  <a:cubicBezTo>
                    <a:pt x="3002746" y="15466"/>
                    <a:pt x="3168223" y="97127"/>
                    <a:pt x="3275457" y="0"/>
                  </a:cubicBezTo>
                  <a:cubicBezTo>
                    <a:pt x="3358962" y="-86931"/>
                    <a:pt x="3575720" y="33247"/>
                    <a:pt x="3755780" y="0"/>
                  </a:cubicBezTo>
                  <a:cubicBezTo>
                    <a:pt x="4029319" y="965"/>
                    <a:pt x="4203977" y="15361"/>
                    <a:pt x="4334483" y="0"/>
                  </a:cubicBezTo>
                  <a:cubicBezTo>
                    <a:pt x="4522037" y="-38210"/>
                    <a:pt x="4675754" y="68647"/>
                    <a:pt x="4814806" y="0"/>
                  </a:cubicBezTo>
                  <a:cubicBezTo>
                    <a:pt x="5020944" y="-181472"/>
                    <a:pt x="5189717" y="-77365"/>
                    <a:pt x="5590267" y="0"/>
                  </a:cubicBezTo>
                  <a:cubicBezTo>
                    <a:pt x="5938673" y="-48245"/>
                    <a:pt x="5822158" y="10710"/>
                    <a:pt x="5873832" y="0"/>
                  </a:cubicBezTo>
                  <a:cubicBezTo>
                    <a:pt x="6011989" y="4051"/>
                    <a:pt x="6305205" y="-24209"/>
                    <a:pt x="6452535" y="0"/>
                  </a:cubicBezTo>
                  <a:cubicBezTo>
                    <a:pt x="6649398" y="-56152"/>
                    <a:pt x="6756018" y="57133"/>
                    <a:pt x="6932859" y="0"/>
                  </a:cubicBezTo>
                  <a:cubicBezTo>
                    <a:pt x="7097092" y="-85801"/>
                    <a:pt x="7340458" y="21322"/>
                    <a:pt x="7609941" y="0"/>
                  </a:cubicBezTo>
                  <a:cubicBezTo>
                    <a:pt x="7946239" y="-51589"/>
                    <a:pt x="7756963" y="-7493"/>
                    <a:pt x="7893506" y="0"/>
                  </a:cubicBezTo>
                  <a:cubicBezTo>
                    <a:pt x="8028076" y="-9915"/>
                    <a:pt x="8063209" y="22020"/>
                    <a:pt x="8177070" y="0"/>
                  </a:cubicBezTo>
                  <a:cubicBezTo>
                    <a:pt x="8296965" y="-58167"/>
                    <a:pt x="8371567" y="8940"/>
                    <a:pt x="8559014" y="0"/>
                  </a:cubicBezTo>
                  <a:cubicBezTo>
                    <a:pt x="8777851" y="-15491"/>
                    <a:pt x="8895486" y="78088"/>
                    <a:pt x="9039337" y="0"/>
                  </a:cubicBezTo>
                  <a:cubicBezTo>
                    <a:pt x="9118344" y="-194463"/>
                    <a:pt x="9628696" y="18436"/>
                    <a:pt x="9837948" y="0"/>
                  </a:cubicBezTo>
                  <a:cubicBezTo>
                    <a:pt x="9838075" y="147394"/>
                    <a:pt x="9732964" y="341506"/>
                    <a:pt x="9837948" y="580800"/>
                  </a:cubicBezTo>
                  <a:cubicBezTo>
                    <a:pt x="9921402" y="774112"/>
                    <a:pt x="9762399" y="896186"/>
                    <a:pt x="9837948" y="1110853"/>
                  </a:cubicBezTo>
                  <a:cubicBezTo>
                    <a:pt x="9924265" y="1391803"/>
                    <a:pt x="9804366" y="1411310"/>
                    <a:pt x="9837948" y="1691656"/>
                  </a:cubicBezTo>
                  <a:cubicBezTo>
                    <a:pt x="9646028" y="1813547"/>
                    <a:pt x="9172956" y="1744172"/>
                    <a:pt x="9062485" y="1691656"/>
                  </a:cubicBezTo>
                  <a:cubicBezTo>
                    <a:pt x="8924497" y="1716172"/>
                    <a:pt x="8835248" y="1644681"/>
                    <a:pt x="8680541" y="1691656"/>
                  </a:cubicBezTo>
                  <a:cubicBezTo>
                    <a:pt x="8488187" y="1643706"/>
                    <a:pt x="8116489" y="1729751"/>
                    <a:pt x="7905079" y="1691656"/>
                  </a:cubicBezTo>
                  <a:cubicBezTo>
                    <a:pt x="7722160" y="1677603"/>
                    <a:pt x="7616979" y="1657269"/>
                    <a:pt x="7227997" y="1691656"/>
                  </a:cubicBezTo>
                  <a:cubicBezTo>
                    <a:pt x="6941773" y="1740787"/>
                    <a:pt x="7035993" y="1624183"/>
                    <a:pt x="6846053" y="1691656"/>
                  </a:cubicBezTo>
                  <a:cubicBezTo>
                    <a:pt x="6719967" y="1726231"/>
                    <a:pt x="6500796" y="1618988"/>
                    <a:pt x="6267351" y="1691656"/>
                  </a:cubicBezTo>
                  <a:cubicBezTo>
                    <a:pt x="6063274" y="1755325"/>
                    <a:pt x="6029654" y="1689310"/>
                    <a:pt x="5983786" y="1691656"/>
                  </a:cubicBezTo>
                  <a:cubicBezTo>
                    <a:pt x="5909786" y="1767361"/>
                    <a:pt x="5341055" y="1667133"/>
                    <a:pt x="5208323" y="1691656"/>
                  </a:cubicBezTo>
                  <a:cubicBezTo>
                    <a:pt x="5009775" y="1720688"/>
                    <a:pt x="4907835" y="1647463"/>
                    <a:pt x="4826380" y="1691656"/>
                  </a:cubicBezTo>
                  <a:cubicBezTo>
                    <a:pt x="4648671" y="1657918"/>
                    <a:pt x="4434030" y="1616697"/>
                    <a:pt x="4247678" y="1691656"/>
                  </a:cubicBezTo>
                  <a:cubicBezTo>
                    <a:pt x="4068121" y="1751221"/>
                    <a:pt x="3995705" y="1717233"/>
                    <a:pt x="3865734" y="1691656"/>
                  </a:cubicBezTo>
                  <a:cubicBezTo>
                    <a:pt x="3862617" y="1690425"/>
                    <a:pt x="3412173" y="1585418"/>
                    <a:pt x="3287031" y="1691656"/>
                  </a:cubicBezTo>
                  <a:cubicBezTo>
                    <a:pt x="3087811" y="1782012"/>
                    <a:pt x="2950360" y="1745271"/>
                    <a:pt x="2806708" y="1691656"/>
                  </a:cubicBezTo>
                  <a:cubicBezTo>
                    <a:pt x="2666341" y="1727933"/>
                    <a:pt x="2651096" y="1655125"/>
                    <a:pt x="2523143" y="1691656"/>
                  </a:cubicBezTo>
                  <a:cubicBezTo>
                    <a:pt x="2400907" y="1708036"/>
                    <a:pt x="2316282" y="1661812"/>
                    <a:pt x="2239579" y="1691656"/>
                  </a:cubicBezTo>
                  <a:cubicBezTo>
                    <a:pt x="2160103" y="1617380"/>
                    <a:pt x="1978820" y="1641093"/>
                    <a:pt x="1759256" y="1691656"/>
                  </a:cubicBezTo>
                  <a:cubicBezTo>
                    <a:pt x="1556982" y="1763806"/>
                    <a:pt x="1242510" y="1641880"/>
                    <a:pt x="1082172" y="1691656"/>
                  </a:cubicBezTo>
                  <a:cubicBezTo>
                    <a:pt x="864221" y="1703058"/>
                    <a:pt x="865914" y="1633149"/>
                    <a:pt x="700229" y="1691656"/>
                  </a:cubicBezTo>
                  <a:cubicBezTo>
                    <a:pt x="502162" y="1715301"/>
                    <a:pt x="344231" y="1604575"/>
                    <a:pt x="0" y="1691656"/>
                  </a:cubicBezTo>
                  <a:cubicBezTo>
                    <a:pt x="-72879" y="1527043"/>
                    <a:pt x="-20462" y="1378403"/>
                    <a:pt x="0" y="1161602"/>
                  </a:cubicBezTo>
                  <a:cubicBezTo>
                    <a:pt x="1316" y="873339"/>
                    <a:pt x="-8033" y="681205"/>
                    <a:pt x="0" y="597717"/>
                  </a:cubicBezTo>
                  <a:cubicBezTo>
                    <a:pt x="-28970" y="437914"/>
                    <a:pt x="7244" y="83010"/>
                    <a:pt x="0" y="0"/>
                  </a:cubicBezTo>
                  <a:close/>
                </a:path>
                <a:path w="9837948" h="1691656" fill="none" stroke="0" extrusionOk="0">
                  <a:moveTo>
                    <a:pt x="0" y="0"/>
                  </a:moveTo>
                  <a:cubicBezTo>
                    <a:pt x="168594" y="-78416"/>
                    <a:pt x="322296" y="28466"/>
                    <a:pt x="578702" y="0"/>
                  </a:cubicBezTo>
                  <a:cubicBezTo>
                    <a:pt x="839170" y="-13999"/>
                    <a:pt x="935647" y="23594"/>
                    <a:pt x="1059025" y="0"/>
                  </a:cubicBezTo>
                  <a:cubicBezTo>
                    <a:pt x="1158370" y="-100626"/>
                    <a:pt x="1399280" y="28861"/>
                    <a:pt x="1539349" y="0"/>
                  </a:cubicBezTo>
                  <a:cubicBezTo>
                    <a:pt x="1662100" y="-48469"/>
                    <a:pt x="1927697" y="33924"/>
                    <a:pt x="2216431" y="0"/>
                  </a:cubicBezTo>
                  <a:cubicBezTo>
                    <a:pt x="2516369" y="-54959"/>
                    <a:pt x="2535937" y="40799"/>
                    <a:pt x="2696754" y="0"/>
                  </a:cubicBezTo>
                  <a:cubicBezTo>
                    <a:pt x="2821200" y="-26832"/>
                    <a:pt x="2989331" y="18954"/>
                    <a:pt x="3078697" y="0"/>
                  </a:cubicBezTo>
                  <a:cubicBezTo>
                    <a:pt x="3228365" y="-3681"/>
                    <a:pt x="3413374" y="20232"/>
                    <a:pt x="3559020" y="0"/>
                  </a:cubicBezTo>
                  <a:cubicBezTo>
                    <a:pt x="3668814" y="-29218"/>
                    <a:pt x="4160733" y="90165"/>
                    <a:pt x="4334483" y="0"/>
                  </a:cubicBezTo>
                  <a:cubicBezTo>
                    <a:pt x="4476696" y="-61954"/>
                    <a:pt x="4483706" y="4189"/>
                    <a:pt x="4618048" y="0"/>
                  </a:cubicBezTo>
                  <a:cubicBezTo>
                    <a:pt x="4789149" y="-6375"/>
                    <a:pt x="4912428" y="27414"/>
                    <a:pt x="4999991" y="0"/>
                  </a:cubicBezTo>
                  <a:cubicBezTo>
                    <a:pt x="5092289" y="-91716"/>
                    <a:pt x="5613104" y="75013"/>
                    <a:pt x="5775453" y="0"/>
                  </a:cubicBezTo>
                  <a:cubicBezTo>
                    <a:pt x="5922575" y="-147275"/>
                    <a:pt x="6382962" y="32012"/>
                    <a:pt x="6550915" y="0"/>
                  </a:cubicBezTo>
                  <a:cubicBezTo>
                    <a:pt x="6760761" y="-26019"/>
                    <a:pt x="6945009" y="28930"/>
                    <a:pt x="7031238" y="0"/>
                  </a:cubicBezTo>
                  <a:cubicBezTo>
                    <a:pt x="7091439" y="-44303"/>
                    <a:pt x="7309066" y="-43"/>
                    <a:pt x="7413182" y="0"/>
                  </a:cubicBezTo>
                  <a:cubicBezTo>
                    <a:pt x="7495714" y="-55360"/>
                    <a:pt x="7789529" y="-22871"/>
                    <a:pt x="8090264" y="0"/>
                  </a:cubicBezTo>
                  <a:cubicBezTo>
                    <a:pt x="8366687" y="-25430"/>
                    <a:pt x="8425544" y="53088"/>
                    <a:pt x="8767347" y="0"/>
                  </a:cubicBezTo>
                  <a:cubicBezTo>
                    <a:pt x="9091981" y="-79664"/>
                    <a:pt x="9491279" y="163186"/>
                    <a:pt x="9837948" y="0"/>
                  </a:cubicBezTo>
                  <a:cubicBezTo>
                    <a:pt x="9876837" y="173555"/>
                    <a:pt x="9789883" y="403834"/>
                    <a:pt x="9837948" y="546968"/>
                  </a:cubicBezTo>
                  <a:cubicBezTo>
                    <a:pt x="9891586" y="694936"/>
                    <a:pt x="9800855" y="916831"/>
                    <a:pt x="9837948" y="1060103"/>
                  </a:cubicBezTo>
                  <a:cubicBezTo>
                    <a:pt x="9939786" y="1098094"/>
                    <a:pt x="9846336" y="1398851"/>
                    <a:pt x="9837948" y="1691656"/>
                  </a:cubicBezTo>
                  <a:cubicBezTo>
                    <a:pt x="9641575" y="1724301"/>
                    <a:pt x="9550214" y="1630833"/>
                    <a:pt x="9357624" y="1691656"/>
                  </a:cubicBezTo>
                  <a:cubicBezTo>
                    <a:pt x="9142275" y="1705792"/>
                    <a:pt x="8891560" y="1558636"/>
                    <a:pt x="8680541" y="1691656"/>
                  </a:cubicBezTo>
                  <a:cubicBezTo>
                    <a:pt x="8454489" y="1744377"/>
                    <a:pt x="8120146" y="1621494"/>
                    <a:pt x="7905079" y="1691656"/>
                  </a:cubicBezTo>
                  <a:cubicBezTo>
                    <a:pt x="7647769" y="1749195"/>
                    <a:pt x="7526635" y="1684446"/>
                    <a:pt x="7326377" y="1691656"/>
                  </a:cubicBezTo>
                  <a:cubicBezTo>
                    <a:pt x="7125147" y="1749631"/>
                    <a:pt x="7026022" y="1667216"/>
                    <a:pt x="6944433" y="1691656"/>
                  </a:cubicBezTo>
                  <a:cubicBezTo>
                    <a:pt x="6860381" y="1694623"/>
                    <a:pt x="6576588" y="1640384"/>
                    <a:pt x="6365730" y="1691656"/>
                  </a:cubicBezTo>
                  <a:cubicBezTo>
                    <a:pt x="6204583" y="1756585"/>
                    <a:pt x="6165065" y="1678836"/>
                    <a:pt x="6082166" y="1691656"/>
                  </a:cubicBezTo>
                  <a:cubicBezTo>
                    <a:pt x="5980741" y="1692178"/>
                    <a:pt x="5776957" y="1698713"/>
                    <a:pt x="5601842" y="1691656"/>
                  </a:cubicBezTo>
                  <a:cubicBezTo>
                    <a:pt x="5393618" y="1714115"/>
                    <a:pt x="5065912" y="1718489"/>
                    <a:pt x="4826380" y="1691656"/>
                  </a:cubicBezTo>
                  <a:cubicBezTo>
                    <a:pt x="4533635" y="1743149"/>
                    <a:pt x="4399277" y="1705584"/>
                    <a:pt x="4050919" y="1691656"/>
                  </a:cubicBezTo>
                  <a:cubicBezTo>
                    <a:pt x="3701751" y="1737273"/>
                    <a:pt x="3746233" y="1658338"/>
                    <a:pt x="3570595" y="1691656"/>
                  </a:cubicBezTo>
                  <a:cubicBezTo>
                    <a:pt x="3399088" y="1710205"/>
                    <a:pt x="3298923" y="1674003"/>
                    <a:pt x="3188652" y="1691656"/>
                  </a:cubicBezTo>
                  <a:cubicBezTo>
                    <a:pt x="3102408" y="1710550"/>
                    <a:pt x="3013474" y="1665866"/>
                    <a:pt x="2905087" y="1691656"/>
                  </a:cubicBezTo>
                  <a:cubicBezTo>
                    <a:pt x="2824289" y="1751167"/>
                    <a:pt x="2418890" y="1649674"/>
                    <a:pt x="2228005" y="1691656"/>
                  </a:cubicBezTo>
                  <a:cubicBezTo>
                    <a:pt x="1988083" y="1704233"/>
                    <a:pt x="1822654" y="1592001"/>
                    <a:pt x="1649302" y="1691656"/>
                  </a:cubicBezTo>
                  <a:cubicBezTo>
                    <a:pt x="1509506" y="1692381"/>
                    <a:pt x="1208563" y="1609764"/>
                    <a:pt x="1070599" y="1691656"/>
                  </a:cubicBezTo>
                  <a:cubicBezTo>
                    <a:pt x="881271" y="1738918"/>
                    <a:pt x="300090" y="1589825"/>
                    <a:pt x="0" y="1691656"/>
                  </a:cubicBezTo>
                  <a:cubicBezTo>
                    <a:pt x="-55954" y="1517340"/>
                    <a:pt x="40633" y="1316435"/>
                    <a:pt x="0" y="1093937"/>
                  </a:cubicBezTo>
                  <a:cubicBezTo>
                    <a:pt x="-18183" y="923884"/>
                    <a:pt x="-7277" y="774558"/>
                    <a:pt x="0" y="563883"/>
                  </a:cubicBezTo>
                  <a:cubicBezTo>
                    <a:pt x="-18135" y="356007"/>
                    <a:pt x="14263" y="240584"/>
                    <a:pt x="0" y="0"/>
                  </a:cubicBezTo>
                  <a:close/>
                </a:path>
                <a:path w="9837948" h="1691656" fill="none" stroke="0" extrusionOk="0">
                  <a:moveTo>
                    <a:pt x="0" y="0"/>
                  </a:moveTo>
                  <a:cubicBezTo>
                    <a:pt x="171353" y="-41435"/>
                    <a:pt x="317849" y="13906"/>
                    <a:pt x="578702" y="0"/>
                  </a:cubicBezTo>
                  <a:cubicBezTo>
                    <a:pt x="850026" y="-25926"/>
                    <a:pt x="974679" y="1160"/>
                    <a:pt x="1059025" y="0"/>
                  </a:cubicBezTo>
                  <a:cubicBezTo>
                    <a:pt x="1167612" y="6204"/>
                    <a:pt x="1403527" y="102360"/>
                    <a:pt x="1539349" y="0"/>
                  </a:cubicBezTo>
                  <a:cubicBezTo>
                    <a:pt x="1607797" y="-173656"/>
                    <a:pt x="1910838" y="61429"/>
                    <a:pt x="2216431" y="0"/>
                  </a:cubicBezTo>
                  <a:cubicBezTo>
                    <a:pt x="2501355" y="-70310"/>
                    <a:pt x="2540139" y="46687"/>
                    <a:pt x="2696754" y="0"/>
                  </a:cubicBezTo>
                  <a:cubicBezTo>
                    <a:pt x="2820913" y="7939"/>
                    <a:pt x="2950432" y="-7146"/>
                    <a:pt x="3078697" y="0"/>
                  </a:cubicBezTo>
                  <a:cubicBezTo>
                    <a:pt x="3238640" y="1959"/>
                    <a:pt x="3410932" y="19234"/>
                    <a:pt x="3559020" y="0"/>
                  </a:cubicBezTo>
                  <a:cubicBezTo>
                    <a:pt x="3633222" y="-84231"/>
                    <a:pt x="4171180" y="84668"/>
                    <a:pt x="4334483" y="0"/>
                  </a:cubicBezTo>
                  <a:cubicBezTo>
                    <a:pt x="4488210" y="-81661"/>
                    <a:pt x="4458766" y="22949"/>
                    <a:pt x="4618048" y="0"/>
                  </a:cubicBezTo>
                  <a:cubicBezTo>
                    <a:pt x="4793439" y="-4898"/>
                    <a:pt x="4911447" y="27254"/>
                    <a:pt x="4999991" y="0"/>
                  </a:cubicBezTo>
                  <a:cubicBezTo>
                    <a:pt x="5118305" y="-105582"/>
                    <a:pt x="5598232" y="47479"/>
                    <a:pt x="5775453" y="0"/>
                  </a:cubicBezTo>
                  <a:cubicBezTo>
                    <a:pt x="5937972" y="-138084"/>
                    <a:pt x="6336779" y="-86453"/>
                    <a:pt x="6550915" y="0"/>
                  </a:cubicBezTo>
                  <a:cubicBezTo>
                    <a:pt x="6739328" y="-7273"/>
                    <a:pt x="6940534" y="34033"/>
                    <a:pt x="7031238" y="0"/>
                  </a:cubicBezTo>
                  <a:cubicBezTo>
                    <a:pt x="7126309" y="-56097"/>
                    <a:pt x="7323668" y="-4024"/>
                    <a:pt x="7413182" y="0"/>
                  </a:cubicBezTo>
                  <a:cubicBezTo>
                    <a:pt x="7511588" y="-35215"/>
                    <a:pt x="7819400" y="-3366"/>
                    <a:pt x="8090264" y="0"/>
                  </a:cubicBezTo>
                  <a:cubicBezTo>
                    <a:pt x="8340865" y="-23463"/>
                    <a:pt x="8431340" y="10098"/>
                    <a:pt x="8767347" y="0"/>
                  </a:cubicBezTo>
                  <a:cubicBezTo>
                    <a:pt x="9060120" y="-74584"/>
                    <a:pt x="9495449" y="76424"/>
                    <a:pt x="9837948" y="0"/>
                  </a:cubicBezTo>
                  <a:cubicBezTo>
                    <a:pt x="9865171" y="247002"/>
                    <a:pt x="9786184" y="418547"/>
                    <a:pt x="9837948" y="546968"/>
                  </a:cubicBezTo>
                  <a:cubicBezTo>
                    <a:pt x="9869629" y="678315"/>
                    <a:pt x="9799222" y="917845"/>
                    <a:pt x="9837948" y="1060103"/>
                  </a:cubicBezTo>
                  <a:cubicBezTo>
                    <a:pt x="9950862" y="1171892"/>
                    <a:pt x="9828228" y="1429235"/>
                    <a:pt x="9837948" y="1691656"/>
                  </a:cubicBezTo>
                  <a:cubicBezTo>
                    <a:pt x="9678668" y="1711377"/>
                    <a:pt x="9560649" y="1631837"/>
                    <a:pt x="9357624" y="1691656"/>
                  </a:cubicBezTo>
                  <a:cubicBezTo>
                    <a:pt x="9141972" y="1691676"/>
                    <a:pt x="8874989" y="1593120"/>
                    <a:pt x="8680541" y="1691656"/>
                  </a:cubicBezTo>
                  <a:cubicBezTo>
                    <a:pt x="8431524" y="1754057"/>
                    <a:pt x="8116010" y="1566652"/>
                    <a:pt x="7905079" y="1691656"/>
                  </a:cubicBezTo>
                  <a:cubicBezTo>
                    <a:pt x="7671741" y="1672977"/>
                    <a:pt x="7563106" y="1640858"/>
                    <a:pt x="7326377" y="1691656"/>
                  </a:cubicBezTo>
                  <a:cubicBezTo>
                    <a:pt x="7136170" y="1767849"/>
                    <a:pt x="7057826" y="1644604"/>
                    <a:pt x="6944433" y="1691656"/>
                  </a:cubicBezTo>
                  <a:cubicBezTo>
                    <a:pt x="6823962" y="1724290"/>
                    <a:pt x="6554792" y="1665386"/>
                    <a:pt x="6365730" y="1691656"/>
                  </a:cubicBezTo>
                  <a:cubicBezTo>
                    <a:pt x="6198250" y="1776316"/>
                    <a:pt x="6164870" y="1677467"/>
                    <a:pt x="6082166" y="1691656"/>
                  </a:cubicBezTo>
                  <a:cubicBezTo>
                    <a:pt x="6015966" y="1716084"/>
                    <a:pt x="5825539" y="1692908"/>
                    <a:pt x="5601842" y="1691656"/>
                  </a:cubicBezTo>
                  <a:cubicBezTo>
                    <a:pt x="5386049" y="1736405"/>
                    <a:pt x="5122714" y="1677709"/>
                    <a:pt x="4826380" y="1691656"/>
                  </a:cubicBezTo>
                  <a:cubicBezTo>
                    <a:pt x="4521277" y="1697064"/>
                    <a:pt x="4427219" y="1668826"/>
                    <a:pt x="4050919" y="1691656"/>
                  </a:cubicBezTo>
                  <a:cubicBezTo>
                    <a:pt x="3687465" y="1743716"/>
                    <a:pt x="3757596" y="1664749"/>
                    <a:pt x="3570595" y="1691656"/>
                  </a:cubicBezTo>
                  <a:cubicBezTo>
                    <a:pt x="3367971" y="1726229"/>
                    <a:pt x="3283970" y="1668491"/>
                    <a:pt x="3188652" y="1691656"/>
                  </a:cubicBezTo>
                  <a:cubicBezTo>
                    <a:pt x="3095751" y="1679133"/>
                    <a:pt x="3003752" y="1665058"/>
                    <a:pt x="2905087" y="1691656"/>
                  </a:cubicBezTo>
                  <a:cubicBezTo>
                    <a:pt x="2800467" y="1727182"/>
                    <a:pt x="2366548" y="1655114"/>
                    <a:pt x="2228005" y="1691656"/>
                  </a:cubicBezTo>
                  <a:cubicBezTo>
                    <a:pt x="1988518" y="1724324"/>
                    <a:pt x="1798718" y="1667725"/>
                    <a:pt x="1649302" y="1691656"/>
                  </a:cubicBezTo>
                  <a:cubicBezTo>
                    <a:pt x="1508277" y="1740839"/>
                    <a:pt x="1177644" y="1586580"/>
                    <a:pt x="1070599" y="1691656"/>
                  </a:cubicBezTo>
                  <a:cubicBezTo>
                    <a:pt x="875040" y="1707281"/>
                    <a:pt x="235449" y="1529937"/>
                    <a:pt x="0" y="1691656"/>
                  </a:cubicBezTo>
                  <a:cubicBezTo>
                    <a:pt x="-91587" y="1473415"/>
                    <a:pt x="57295" y="1249843"/>
                    <a:pt x="0" y="1093937"/>
                  </a:cubicBezTo>
                  <a:cubicBezTo>
                    <a:pt x="22877" y="952235"/>
                    <a:pt x="13152" y="779346"/>
                    <a:pt x="0" y="563883"/>
                  </a:cubicBezTo>
                  <a:cubicBezTo>
                    <a:pt x="-31460" y="365814"/>
                    <a:pt x="16895" y="243927"/>
                    <a:pt x="0" y="0"/>
                  </a:cubicBezTo>
                  <a:close/>
                </a:path>
              </a:pathLst>
            </a:custGeom>
            <a:solidFill>
              <a:schemeClr val="bg1"/>
            </a:solidFill>
            <a:ln w="28575">
              <a:solidFill>
                <a:srgbClr val="FF5050"/>
              </a:solidFill>
              <a:prstDash val="dash"/>
              <a:extLst>
                <a:ext uri="{C807C97D-BFC1-408E-A445-0C87EB9F89A2}">
                  <ask:lineSketchStyleProps xmlns:ask="http://schemas.microsoft.com/office/drawing/2018/sketchyshapes" sd="2307587484">
                    <a:custGeom>
                      <a:avLst/>
                      <a:gdLst>
                        <a:gd name="connsiteX0" fmla="*/ 0 w 7814638"/>
                        <a:gd name="connsiteY0" fmla="*/ 0 h 1014690"/>
                        <a:gd name="connsiteX1" fmla="*/ 459684 w 7814638"/>
                        <a:gd name="connsiteY1" fmla="*/ 0 h 1014690"/>
                        <a:gd name="connsiteX2" fmla="*/ 841222 w 7814638"/>
                        <a:gd name="connsiteY2" fmla="*/ 0 h 1014690"/>
                        <a:gd name="connsiteX3" fmla="*/ 1222761 w 7814638"/>
                        <a:gd name="connsiteY3" fmla="*/ 0 h 1014690"/>
                        <a:gd name="connsiteX4" fmla="*/ 1760592 w 7814638"/>
                        <a:gd name="connsiteY4" fmla="*/ 0 h 1014690"/>
                        <a:gd name="connsiteX5" fmla="*/ 2142130 w 7814638"/>
                        <a:gd name="connsiteY5" fmla="*/ 0 h 1014690"/>
                        <a:gd name="connsiteX6" fmla="*/ 2445521 w 7814638"/>
                        <a:gd name="connsiteY6" fmla="*/ 0 h 1014690"/>
                        <a:gd name="connsiteX7" fmla="*/ 2827059 w 7814638"/>
                        <a:gd name="connsiteY7" fmla="*/ 0 h 1014690"/>
                        <a:gd name="connsiteX8" fmla="*/ 3443037 w 7814638"/>
                        <a:gd name="connsiteY8" fmla="*/ 0 h 1014690"/>
                        <a:gd name="connsiteX9" fmla="*/ 3668283 w 7814638"/>
                        <a:gd name="connsiteY9" fmla="*/ 0 h 1014690"/>
                        <a:gd name="connsiteX10" fmla="*/ 3971674 w 7814638"/>
                        <a:gd name="connsiteY10" fmla="*/ 0 h 1014690"/>
                        <a:gd name="connsiteX11" fmla="*/ 4587652 w 7814638"/>
                        <a:gd name="connsiteY11" fmla="*/ 0 h 1014690"/>
                        <a:gd name="connsiteX12" fmla="*/ 5203629 w 7814638"/>
                        <a:gd name="connsiteY12" fmla="*/ 0 h 1014690"/>
                        <a:gd name="connsiteX13" fmla="*/ 5585167 w 7814638"/>
                        <a:gd name="connsiteY13" fmla="*/ 0 h 1014690"/>
                        <a:gd name="connsiteX14" fmla="*/ 5888559 w 7814638"/>
                        <a:gd name="connsiteY14" fmla="*/ 0 h 1014690"/>
                        <a:gd name="connsiteX15" fmla="*/ 6426390 w 7814638"/>
                        <a:gd name="connsiteY15" fmla="*/ 0 h 1014690"/>
                        <a:gd name="connsiteX16" fmla="*/ 6964221 w 7814638"/>
                        <a:gd name="connsiteY16" fmla="*/ 0 h 1014690"/>
                        <a:gd name="connsiteX17" fmla="*/ 7814638 w 7814638"/>
                        <a:gd name="connsiteY17" fmla="*/ 0 h 1014690"/>
                        <a:gd name="connsiteX18" fmla="*/ 7814638 w 7814638"/>
                        <a:gd name="connsiteY18" fmla="*/ 328083 h 1014690"/>
                        <a:gd name="connsiteX19" fmla="*/ 7814638 w 7814638"/>
                        <a:gd name="connsiteY19" fmla="*/ 635872 h 1014690"/>
                        <a:gd name="connsiteX20" fmla="*/ 7814638 w 7814638"/>
                        <a:gd name="connsiteY20" fmla="*/ 1014690 h 1014690"/>
                        <a:gd name="connsiteX21" fmla="*/ 7433100 w 7814638"/>
                        <a:gd name="connsiteY21" fmla="*/ 1014690 h 1014690"/>
                        <a:gd name="connsiteX22" fmla="*/ 6895268 w 7814638"/>
                        <a:gd name="connsiteY22" fmla="*/ 1014690 h 1014690"/>
                        <a:gd name="connsiteX23" fmla="*/ 6279291 w 7814638"/>
                        <a:gd name="connsiteY23" fmla="*/ 1014690 h 1014690"/>
                        <a:gd name="connsiteX24" fmla="*/ 5819607 w 7814638"/>
                        <a:gd name="connsiteY24" fmla="*/ 1014690 h 1014690"/>
                        <a:gd name="connsiteX25" fmla="*/ 5516215 w 7814638"/>
                        <a:gd name="connsiteY25" fmla="*/ 1014690 h 1014690"/>
                        <a:gd name="connsiteX26" fmla="*/ 5056530 w 7814638"/>
                        <a:gd name="connsiteY26" fmla="*/ 1014690 h 1014690"/>
                        <a:gd name="connsiteX27" fmla="*/ 4831285 w 7814638"/>
                        <a:gd name="connsiteY27" fmla="*/ 1014690 h 1014690"/>
                        <a:gd name="connsiteX28" fmla="*/ 4449746 w 7814638"/>
                        <a:gd name="connsiteY28" fmla="*/ 1014690 h 1014690"/>
                        <a:gd name="connsiteX29" fmla="*/ 3833769 w 7814638"/>
                        <a:gd name="connsiteY29" fmla="*/ 1014690 h 1014690"/>
                        <a:gd name="connsiteX30" fmla="*/ 3217792 w 7814638"/>
                        <a:gd name="connsiteY30" fmla="*/ 1014690 h 1014690"/>
                        <a:gd name="connsiteX31" fmla="*/ 2836253 w 7814638"/>
                        <a:gd name="connsiteY31" fmla="*/ 1014690 h 1014690"/>
                        <a:gd name="connsiteX32" fmla="*/ 2532862 w 7814638"/>
                        <a:gd name="connsiteY32" fmla="*/ 1014690 h 1014690"/>
                        <a:gd name="connsiteX33" fmla="*/ 2307616 w 7814638"/>
                        <a:gd name="connsiteY33" fmla="*/ 1014690 h 1014690"/>
                        <a:gd name="connsiteX34" fmla="*/ 1769785 w 7814638"/>
                        <a:gd name="connsiteY34" fmla="*/ 1014690 h 1014690"/>
                        <a:gd name="connsiteX35" fmla="*/ 1310101 w 7814638"/>
                        <a:gd name="connsiteY35" fmla="*/ 1014690 h 1014690"/>
                        <a:gd name="connsiteX36" fmla="*/ 850416 w 7814638"/>
                        <a:gd name="connsiteY36" fmla="*/ 1014690 h 1014690"/>
                        <a:gd name="connsiteX37" fmla="*/ 0 w 7814638"/>
                        <a:gd name="connsiteY37" fmla="*/ 1014690 h 1014690"/>
                        <a:gd name="connsiteX38" fmla="*/ 0 w 7814638"/>
                        <a:gd name="connsiteY38" fmla="*/ 656166 h 1014690"/>
                        <a:gd name="connsiteX39" fmla="*/ 0 w 7814638"/>
                        <a:gd name="connsiteY39" fmla="*/ 338229 h 1014690"/>
                        <a:gd name="connsiteX40" fmla="*/ 0 w 7814638"/>
                        <a:gd name="connsiteY40" fmla="*/ 0 h 1014690"/>
                        <a:gd name="connsiteX0" fmla="*/ 0 w 7814638"/>
                        <a:gd name="connsiteY0" fmla="*/ 0 h 1014690"/>
                        <a:gd name="connsiteX1" fmla="*/ 459684 w 7814638"/>
                        <a:gd name="connsiteY1" fmla="*/ 0 h 1014690"/>
                        <a:gd name="connsiteX2" fmla="*/ 763076 w 7814638"/>
                        <a:gd name="connsiteY2" fmla="*/ 0 h 1014690"/>
                        <a:gd name="connsiteX3" fmla="*/ 988321 w 7814638"/>
                        <a:gd name="connsiteY3" fmla="*/ 0 h 1014690"/>
                        <a:gd name="connsiteX4" fmla="*/ 1604299 w 7814638"/>
                        <a:gd name="connsiteY4" fmla="*/ 0 h 1014690"/>
                        <a:gd name="connsiteX5" fmla="*/ 2220276 w 7814638"/>
                        <a:gd name="connsiteY5" fmla="*/ 0 h 1014690"/>
                        <a:gd name="connsiteX6" fmla="*/ 2601814 w 7814638"/>
                        <a:gd name="connsiteY6" fmla="*/ 0 h 1014690"/>
                        <a:gd name="connsiteX7" fmla="*/ 2983352 w 7814638"/>
                        <a:gd name="connsiteY7" fmla="*/ 0 h 1014690"/>
                        <a:gd name="connsiteX8" fmla="*/ 3443037 w 7814638"/>
                        <a:gd name="connsiteY8" fmla="*/ 0 h 1014690"/>
                        <a:gd name="connsiteX9" fmla="*/ 3824575 w 7814638"/>
                        <a:gd name="connsiteY9" fmla="*/ 0 h 1014690"/>
                        <a:gd name="connsiteX10" fmla="*/ 4440552 w 7814638"/>
                        <a:gd name="connsiteY10" fmla="*/ 0 h 1014690"/>
                        <a:gd name="connsiteX11" fmla="*/ 4665798 w 7814638"/>
                        <a:gd name="connsiteY11" fmla="*/ 0 h 1014690"/>
                        <a:gd name="connsiteX12" fmla="*/ 5125482 w 7814638"/>
                        <a:gd name="connsiteY12" fmla="*/ 0 h 1014690"/>
                        <a:gd name="connsiteX13" fmla="*/ 5507021 w 7814638"/>
                        <a:gd name="connsiteY13" fmla="*/ 0 h 1014690"/>
                        <a:gd name="connsiteX14" fmla="*/ 6044852 w 7814638"/>
                        <a:gd name="connsiteY14" fmla="*/ 0 h 1014690"/>
                        <a:gd name="connsiteX15" fmla="*/ 6270098 w 7814638"/>
                        <a:gd name="connsiteY15" fmla="*/ 0 h 1014690"/>
                        <a:gd name="connsiteX16" fmla="*/ 6495343 w 7814638"/>
                        <a:gd name="connsiteY16" fmla="*/ 0 h 1014690"/>
                        <a:gd name="connsiteX17" fmla="*/ 6798735 w 7814638"/>
                        <a:gd name="connsiteY17" fmla="*/ 0 h 1014690"/>
                        <a:gd name="connsiteX18" fmla="*/ 7180273 w 7814638"/>
                        <a:gd name="connsiteY18" fmla="*/ 0 h 1014690"/>
                        <a:gd name="connsiteX19" fmla="*/ 7814638 w 7814638"/>
                        <a:gd name="connsiteY19" fmla="*/ 0 h 1014690"/>
                        <a:gd name="connsiteX20" fmla="*/ 7814638 w 7814638"/>
                        <a:gd name="connsiteY20" fmla="*/ 348376 h 1014690"/>
                        <a:gd name="connsiteX21" fmla="*/ 7814638 w 7814638"/>
                        <a:gd name="connsiteY21" fmla="*/ 666313 h 1014690"/>
                        <a:gd name="connsiteX22" fmla="*/ 7814638 w 7814638"/>
                        <a:gd name="connsiteY22" fmla="*/ 1014690 h 1014690"/>
                        <a:gd name="connsiteX23" fmla="*/ 7198660 w 7814638"/>
                        <a:gd name="connsiteY23" fmla="*/ 1014690 h 1014690"/>
                        <a:gd name="connsiteX24" fmla="*/ 6895268 w 7814638"/>
                        <a:gd name="connsiteY24" fmla="*/ 1014690 h 1014690"/>
                        <a:gd name="connsiteX25" fmla="*/ 6279291 w 7814638"/>
                        <a:gd name="connsiteY25" fmla="*/ 1014690 h 1014690"/>
                        <a:gd name="connsiteX26" fmla="*/ 5741460 w 7814638"/>
                        <a:gd name="connsiteY26" fmla="*/ 1014690 h 1014690"/>
                        <a:gd name="connsiteX27" fmla="*/ 5438068 w 7814638"/>
                        <a:gd name="connsiteY27" fmla="*/ 1014690 h 1014690"/>
                        <a:gd name="connsiteX28" fmla="*/ 4978384 w 7814638"/>
                        <a:gd name="connsiteY28" fmla="*/ 1014690 h 1014690"/>
                        <a:gd name="connsiteX29" fmla="*/ 4753138 w 7814638"/>
                        <a:gd name="connsiteY29" fmla="*/ 1014690 h 1014690"/>
                        <a:gd name="connsiteX30" fmla="*/ 4137160 w 7814638"/>
                        <a:gd name="connsiteY30" fmla="*/ 1014690 h 1014690"/>
                        <a:gd name="connsiteX31" fmla="*/ 3833769 w 7814638"/>
                        <a:gd name="connsiteY31" fmla="*/ 1014690 h 1014690"/>
                        <a:gd name="connsiteX32" fmla="*/ 3374085 w 7814638"/>
                        <a:gd name="connsiteY32" fmla="*/ 1014690 h 1014690"/>
                        <a:gd name="connsiteX33" fmla="*/ 3070693 w 7814638"/>
                        <a:gd name="connsiteY33" fmla="*/ 1014690 h 1014690"/>
                        <a:gd name="connsiteX34" fmla="*/ 2611008 w 7814638"/>
                        <a:gd name="connsiteY34" fmla="*/ 1014690 h 1014690"/>
                        <a:gd name="connsiteX35" fmla="*/ 2229470 w 7814638"/>
                        <a:gd name="connsiteY35" fmla="*/ 1014690 h 1014690"/>
                        <a:gd name="connsiteX36" fmla="*/ 2004224 w 7814638"/>
                        <a:gd name="connsiteY36" fmla="*/ 1014690 h 1014690"/>
                        <a:gd name="connsiteX37" fmla="*/ 1778979 w 7814638"/>
                        <a:gd name="connsiteY37" fmla="*/ 1014690 h 1014690"/>
                        <a:gd name="connsiteX38" fmla="*/ 1397441 w 7814638"/>
                        <a:gd name="connsiteY38" fmla="*/ 1014690 h 1014690"/>
                        <a:gd name="connsiteX39" fmla="*/ 859609 w 7814638"/>
                        <a:gd name="connsiteY39" fmla="*/ 1014690 h 1014690"/>
                        <a:gd name="connsiteX40" fmla="*/ 556218 w 7814638"/>
                        <a:gd name="connsiteY40" fmla="*/ 1014690 h 1014690"/>
                        <a:gd name="connsiteX41" fmla="*/ 0 w 7814638"/>
                        <a:gd name="connsiteY41" fmla="*/ 1014690 h 1014690"/>
                        <a:gd name="connsiteX42" fmla="*/ 0 w 7814638"/>
                        <a:gd name="connsiteY42" fmla="*/ 696753 h 1014690"/>
                        <a:gd name="connsiteX43" fmla="*/ 0 w 7814638"/>
                        <a:gd name="connsiteY43" fmla="*/ 358523 h 1014690"/>
                        <a:gd name="connsiteX44" fmla="*/ 0 w 7814638"/>
                        <a:gd name="connsiteY44" fmla="*/ 0 h 10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14638" h="1014690" fill="none" extrusionOk="0">
                          <a:moveTo>
                            <a:pt x="0" y="0"/>
                          </a:moveTo>
                          <a:cubicBezTo>
                            <a:pt x="139179" y="-22310"/>
                            <a:pt x="248920" y="8017"/>
                            <a:pt x="459684" y="0"/>
                          </a:cubicBezTo>
                          <a:cubicBezTo>
                            <a:pt x="681393" y="-23277"/>
                            <a:pt x="778916" y="2014"/>
                            <a:pt x="841222" y="0"/>
                          </a:cubicBezTo>
                          <a:cubicBezTo>
                            <a:pt x="921134" y="16200"/>
                            <a:pt x="1080235" y="49048"/>
                            <a:pt x="1222761" y="0"/>
                          </a:cubicBezTo>
                          <a:cubicBezTo>
                            <a:pt x="1326753" y="-67894"/>
                            <a:pt x="1523711" y="82901"/>
                            <a:pt x="1760592" y="0"/>
                          </a:cubicBezTo>
                          <a:cubicBezTo>
                            <a:pt x="1984137" y="-42257"/>
                            <a:pt x="2036463" y="17053"/>
                            <a:pt x="2142130" y="0"/>
                          </a:cubicBezTo>
                          <a:cubicBezTo>
                            <a:pt x="2233062" y="3941"/>
                            <a:pt x="2333382" y="-7787"/>
                            <a:pt x="2445521" y="0"/>
                          </a:cubicBezTo>
                          <a:cubicBezTo>
                            <a:pt x="2547154" y="-2445"/>
                            <a:pt x="2703824" y="17077"/>
                            <a:pt x="2827059" y="0"/>
                          </a:cubicBezTo>
                          <a:cubicBezTo>
                            <a:pt x="2917204" y="-31011"/>
                            <a:pt x="3303682" y="43374"/>
                            <a:pt x="3443037" y="0"/>
                          </a:cubicBezTo>
                          <a:cubicBezTo>
                            <a:pt x="3577235" y="-55824"/>
                            <a:pt x="3550393" y="-701"/>
                            <a:pt x="3668283" y="0"/>
                          </a:cubicBezTo>
                          <a:cubicBezTo>
                            <a:pt x="3793007" y="-2788"/>
                            <a:pt x="3903707" y="15388"/>
                            <a:pt x="3971674" y="0"/>
                          </a:cubicBezTo>
                          <a:cubicBezTo>
                            <a:pt x="4059396" y="-38547"/>
                            <a:pt x="4414756" y="16806"/>
                            <a:pt x="4587652" y="0"/>
                          </a:cubicBezTo>
                          <a:cubicBezTo>
                            <a:pt x="4725799" y="-63900"/>
                            <a:pt x="5053057" y="-22494"/>
                            <a:pt x="5203629" y="0"/>
                          </a:cubicBezTo>
                          <a:cubicBezTo>
                            <a:pt x="5363454" y="9340"/>
                            <a:pt x="5515369" y="24290"/>
                            <a:pt x="5585167" y="0"/>
                          </a:cubicBezTo>
                          <a:cubicBezTo>
                            <a:pt x="5662176" y="-32980"/>
                            <a:pt x="5812045" y="-1970"/>
                            <a:pt x="5888559" y="0"/>
                          </a:cubicBezTo>
                          <a:cubicBezTo>
                            <a:pt x="5970246" y="-14856"/>
                            <a:pt x="6224674" y="29981"/>
                            <a:pt x="6426390" y="0"/>
                          </a:cubicBezTo>
                          <a:cubicBezTo>
                            <a:pt x="6599457" y="-17297"/>
                            <a:pt x="6707236" y="26672"/>
                            <a:pt x="6964221" y="0"/>
                          </a:cubicBezTo>
                          <a:cubicBezTo>
                            <a:pt x="7208562" y="-38240"/>
                            <a:pt x="7495278" y="17699"/>
                            <a:pt x="7814638" y="0"/>
                          </a:cubicBezTo>
                          <a:cubicBezTo>
                            <a:pt x="7855004" y="134723"/>
                            <a:pt x="7767570" y="247311"/>
                            <a:pt x="7814638" y="328083"/>
                          </a:cubicBezTo>
                          <a:cubicBezTo>
                            <a:pt x="7812467" y="419310"/>
                            <a:pt x="7780429" y="548476"/>
                            <a:pt x="7814638" y="635872"/>
                          </a:cubicBezTo>
                          <a:cubicBezTo>
                            <a:pt x="7892644" y="710007"/>
                            <a:pt x="7769270" y="876120"/>
                            <a:pt x="7814638" y="1014690"/>
                          </a:cubicBezTo>
                          <a:cubicBezTo>
                            <a:pt x="7671269" y="1030910"/>
                            <a:pt x="7594154" y="985183"/>
                            <a:pt x="7433100" y="1014690"/>
                          </a:cubicBezTo>
                          <a:cubicBezTo>
                            <a:pt x="7272529" y="1041087"/>
                            <a:pt x="7036843" y="970915"/>
                            <a:pt x="6895268" y="1014690"/>
                          </a:cubicBezTo>
                          <a:cubicBezTo>
                            <a:pt x="6757452" y="1056222"/>
                            <a:pt x="6475008" y="963128"/>
                            <a:pt x="6279291" y="1014690"/>
                          </a:cubicBezTo>
                          <a:cubicBezTo>
                            <a:pt x="6083777" y="1001662"/>
                            <a:pt x="5997856" y="985995"/>
                            <a:pt x="5819607" y="1014690"/>
                          </a:cubicBezTo>
                          <a:cubicBezTo>
                            <a:pt x="5665036" y="1052511"/>
                            <a:pt x="5619482" y="992853"/>
                            <a:pt x="5516215" y="1014690"/>
                          </a:cubicBezTo>
                          <a:cubicBezTo>
                            <a:pt x="5402095" y="1036292"/>
                            <a:pt x="5174360" y="990297"/>
                            <a:pt x="5056530" y="1014690"/>
                          </a:cubicBezTo>
                          <a:cubicBezTo>
                            <a:pt x="4917387" y="1059552"/>
                            <a:pt x="4898230" y="998244"/>
                            <a:pt x="4831285" y="1014690"/>
                          </a:cubicBezTo>
                          <a:cubicBezTo>
                            <a:pt x="4785950" y="1051047"/>
                            <a:pt x="4587011" y="1016367"/>
                            <a:pt x="4449746" y="1014690"/>
                          </a:cubicBezTo>
                          <a:cubicBezTo>
                            <a:pt x="4301753" y="1029894"/>
                            <a:pt x="4051185" y="966587"/>
                            <a:pt x="3833769" y="1014690"/>
                          </a:cubicBezTo>
                          <a:cubicBezTo>
                            <a:pt x="3601967" y="1029657"/>
                            <a:pt x="3530057" y="982914"/>
                            <a:pt x="3217792" y="1014690"/>
                          </a:cubicBezTo>
                          <a:cubicBezTo>
                            <a:pt x="2929517" y="1037713"/>
                            <a:pt x="2980024" y="1000996"/>
                            <a:pt x="2836253" y="1014690"/>
                          </a:cubicBezTo>
                          <a:cubicBezTo>
                            <a:pt x="2673807" y="1040063"/>
                            <a:pt x="2596981" y="1000156"/>
                            <a:pt x="2532862" y="1014690"/>
                          </a:cubicBezTo>
                          <a:cubicBezTo>
                            <a:pt x="2460503" y="1009539"/>
                            <a:pt x="2387285" y="994917"/>
                            <a:pt x="2307616" y="1014690"/>
                          </a:cubicBezTo>
                          <a:cubicBezTo>
                            <a:pt x="2217728" y="1030383"/>
                            <a:pt x="1873687" y="999545"/>
                            <a:pt x="1769785" y="1014690"/>
                          </a:cubicBezTo>
                          <a:cubicBezTo>
                            <a:pt x="1599693" y="1042224"/>
                            <a:pt x="1410835" y="1000144"/>
                            <a:pt x="1310101" y="1014690"/>
                          </a:cubicBezTo>
                          <a:cubicBezTo>
                            <a:pt x="1193972" y="1048802"/>
                            <a:pt x="964243" y="967609"/>
                            <a:pt x="850416" y="1014690"/>
                          </a:cubicBezTo>
                          <a:cubicBezTo>
                            <a:pt x="693634" y="1033252"/>
                            <a:pt x="167195" y="920516"/>
                            <a:pt x="0" y="1014690"/>
                          </a:cubicBezTo>
                          <a:cubicBezTo>
                            <a:pt x="-61635" y="860200"/>
                            <a:pt x="42944" y="742868"/>
                            <a:pt x="0" y="656166"/>
                          </a:cubicBezTo>
                          <a:cubicBezTo>
                            <a:pt x="-24130" y="568561"/>
                            <a:pt x="18552" y="444835"/>
                            <a:pt x="0" y="338229"/>
                          </a:cubicBezTo>
                          <a:cubicBezTo>
                            <a:pt x="-26586" y="204158"/>
                            <a:pt x="17910" y="156819"/>
                            <a:pt x="0" y="0"/>
                          </a:cubicBezTo>
                          <a:close/>
                        </a:path>
                        <a:path w="7814638" h="1014690" stroke="0" extrusionOk="0">
                          <a:moveTo>
                            <a:pt x="0" y="0"/>
                          </a:moveTo>
                          <a:cubicBezTo>
                            <a:pt x="121054" y="-2068"/>
                            <a:pt x="312788" y="-3133"/>
                            <a:pt x="459684" y="0"/>
                          </a:cubicBezTo>
                          <a:cubicBezTo>
                            <a:pt x="591603" y="7043"/>
                            <a:pt x="687016" y="6875"/>
                            <a:pt x="763076" y="0"/>
                          </a:cubicBezTo>
                          <a:cubicBezTo>
                            <a:pt x="847454" y="-12664"/>
                            <a:pt x="890951" y="4653"/>
                            <a:pt x="988321" y="0"/>
                          </a:cubicBezTo>
                          <a:cubicBezTo>
                            <a:pt x="1088372" y="-17886"/>
                            <a:pt x="1327431" y="-29361"/>
                            <a:pt x="1604299" y="0"/>
                          </a:cubicBezTo>
                          <a:cubicBezTo>
                            <a:pt x="1840006" y="-22255"/>
                            <a:pt x="2081242" y="13145"/>
                            <a:pt x="2220276" y="0"/>
                          </a:cubicBezTo>
                          <a:cubicBezTo>
                            <a:pt x="2368414" y="663"/>
                            <a:pt x="2513127" y="46460"/>
                            <a:pt x="2601814" y="0"/>
                          </a:cubicBezTo>
                          <a:cubicBezTo>
                            <a:pt x="2689355" y="-36433"/>
                            <a:pt x="2811444" y="10178"/>
                            <a:pt x="2983352" y="0"/>
                          </a:cubicBezTo>
                          <a:cubicBezTo>
                            <a:pt x="3190803" y="-419"/>
                            <a:pt x="3311102" y="9266"/>
                            <a:pt x="3443037" y="0"/>
                          </a:cubicBezTo>
                          <a:cubicBezTo>
                            <a:pt x="3595453" y="-13020"/>
                            <a:pt x="3720428" y="35482"/>
                            <a:pt x="3824575" y="0"/>
                          </a:cubicBezTo>
                          <a:cubicBezTo>
                            <a:pt x="3954315" y="-73446"/>
                            <a:pt x="4148368" y="-9762"/>
                            <a:pt x="4440552" y="0"/>
                          </a:cubicBezTo>
                          <a:cubicBezTo>
                            <a:pt x="4719004" y="-19574"/>
                            <a:pt x="4607850" y="5303"/>
                            <a:pt x="4665798" y="0"/>
                          </a:cubicBezTo>
                          <a:cubicBezTo>
                            <a:pt x="4758857" y="-287"/>
                            <a:pt x="4986532" y="-7542"/>
                            <a:pt x="5125482" y="0"/>
                          </a:cubicBezTo>
                          <a:cubicBezTo>
                            <a:pt x="5294349" y="-15050"/>
                            <a:pt x="5375160" y="22747"/>
                            <a:pt x="5507021" y="0"/>
                          </a:cubicBezTo>
                          <a:cubicBezTo>
                            <a:pt x="5628814" y="-12903"/>
                            <a:pt x="5816610" y="23178"/>
                            <a:pt x="6044852" y="0"/>
                          </a:cubicBezTo>
                          <a:cubicBezTo>
                            <a:pt x="6309012" y="-33322"/>
                            <a:pt x="6165131" y="-2321"/>
                            <a:pt x="6270098" y="0"/>
                          </a:cubicBezTo>
                          <a:cubicBezTo>
                            <a:pt x="6371689" y="-5197"/>
                            <a:pt x="6405259" y="11894"/>
                            <a:pt x="6495343" y="0"/>
                          </a:cubicBezTo>
                          <a:cubicBezTo>
                            <a:pt x="6586776" y="-19794"/>
                            <a:pt x="6653687" y="10999"/>
                            <a:pt x="6798735" y="0"/>
                          </a:cubicBezTo>
                          <a:cubicBezTo>
                            <a:pt x="6956273" y="-15762"/>
                            <a:pt x="7079004" y="36747"/>
                            <a:pt x="7180273" y="0"/>
                          </a:cubicBezTo>
                          <a:cubicBezTo>
                            <a:pt x="7257477" y="-88215"/>
                            <a:pt x="7627244" y="16880"/>
                            <a:pt x="7814638" y="0"/>
                          </a:cubicBezTo>
                          <a:cubicBezTo>
                            <a:pt x="7818461" y="88548"/>
                            <a:pt x="7760777" y="210439"/>
                            <a:pt x="7814638" y="348376"/>
                          </a:cubicBezTo>
                          <a:cubicBezTo>
                            <a:pt x="7874164" y="469584"/>
                            <a:pt x="7769335" y="519725"/>
                            <a:pt x="7814638" y="666313"/>
                          </a:cubicBezTo>
                          <a:cubicBezTo>
                            <a:pt x="7880996" y="833639"/>
                            <a:pt x="7770398" y="863450"/>
                            <a:pt x="7814638" y="1014690"/>
                          </a:cubicBezTo>
                          <a:cubicBezTo>
                            <a:pt x="7666928" y="1074920"/>
                            <a:pt x="7302953" y="1033148"/>
                            <a:pt x="7198660" y="1014690"/>
                          </a:cubicBezTo>
                          <a:cubicBezTo>
                            <a:pt x="7081636" y="1025707"/>
                            <a:pt x="7011089" y="997323"/>
                            <a:pt x="6895268" y="1014690"/>
                          </a:cubicBezTo>
                          <a:cubicBezTo>
                            <a:pt x="6777136" y="1008472"/>
                            <a:pt x="6442411" y="1020337"/>
                            <a:pt x="6279291" y="1014690"/>
                          </a:cubicBezTo>
                          <a:cubicBezTo>
                            <a:pt x="6128097" y="1024112"/>
                            <a:pt x="6022414" y="996919"/>
                            <a:pt x="5741460" y="1014690"/>
                          </a:cubicBezTo>
                          <a:cubicBezTo>
                            <a:pt x="5492471" y="1034995"/>
                            <a:pt x="5588392" y="993339"/>
                            <a:pt x="5438068" y="1014690"/>
                          </a:cubicBezTo>
                          <a:cubicBezTo>
                            <a:pt x="5311155" y="1028955"/>
                            <a:pt x="5162477" y="974642"/>
                            <a:pt x="4978384" y="1014690"/>
                          </a:cubicBezTo>
                          <a:cubicBezTo>
                            <a:pt x="4804422" y="1050492"/>
                            <a:pt x="4794426" y="1011449"/>
                            <a:pt x="4753138" y="1014690"/>
                          </a:cubicBezTo>
                          <a:cubicBezTo>
                            <a:pt x="4695946" y="1053957"/>
                            <a:pt x="4261175" y="1006240"/>
                            <a:pt x="4137160" y="1014690"/>
                          </a:cubicBezTo>
                          <a:cubicBezTo>
                            <a:pt x="3986037" y="1027422"/>
                            <a:pt x="3910757" y="996510"/>
                            <a:pt x="3833769" y="1014690"/>
                          </a:cubicBezTo>
                          <a:cubicBezTo>
                            <a:pt x="3725242" y="1009926"/>
                            <a:pt x="3509037" y="977166"/>
                            <a:pt x="3374085" y="1014690"/>
                          </a:cubicBezTo>
                          <a:cubicBezTo>
                            <a:pt x="3234847" y="1049470"/>
                            <a:pt x="3157535" y="1019287"/>
                            <a:pt x="3070693" y="1014690"/>
                          </a:cubicBezTo>
                          <a:cubicBezTo>
                            <a:pt x="3027120" y="1019028"/>
                            <a:pt x="2738225" y="969842"/>
                            <a:pt x="2611008" y="1014690"/>
                          </a:cubicBezTo>
                          <a:cubicBezTo>
                            <a:pt x="2455959" y="1053055"/>
                            <a:pt x="2346770" y="1028769"/>
                            <a:pt x="2229470" y="1014690"/>
                          </a:cubicBezTo>
                          <a:cubicBezTo>
                            <a:pt x="2108935" y="1033765"/>
                            <a:pt x="2105505" y="996955"/>
                            <a:pt x="2004224" y="1014690"/>
                          </a:cubicBezTo>
                          <a:cubicBezTo>
                            <a:pt x="1904361" y="1026388"/>
                            <a:pt x="1837325" y="998600"/>
                            <a:pt x="1778979" y="1014690"/>
                          </a:cubicBezTo>
                          <a:cubicBezTo>
                            <a:pt x="1719507" y="986401"/>
                            <a:pt x="1547386" y="985282"/>
                            <a:pt x="1397441" y="1014690"/>
                          </a:cubicBezTo>
                          <a:cubicBezTo>
                            <a:pt x="1241870" y="1055755"/>
                            <a:pt x="1003894" y="990720"/>
                            <a:pt x="859609" y="1014690"/>
                          </a:cubicBezTo>
                          <a:cubicBezTo>
                            <a:pt x="688480" y="1024553"/>
                            <a:pt x="691200" y="989165"/>
                            <a:pt x="556218" y="1014690"/>
                          </a:cubicBezTo>
                          <a:cubicBezTo>
                            <a:pt x="413665" y="1032782"/>
                            <a:pt x="260076" y="973563"/>
                            <a:pt x="0" y="1014690"/>
                          </a:cubicBezTo>
                          <a:cubicBezTo>
                            <a:pt x="-42998" y="904096"/>
                            <a:pt x="-681" y="831922"/>
                            <a:pt x="0" y="696753"/>
                          </a:cubicBezTo>
                          <a:cubicBezTo>
                            <a:pt x="-3023" y="536442"/>
                            <a:pt x="3943" y="416718"/>
                            <a:pt x="0" y="358523"/>
                          </a:cubicBezTo>
                          <a:cubicBezTo>
                            <a:pt x="-21974" y="268513"/>
                            <a:pt x="6640" y="67818"/>
                            <a:pt x="0" y="0"/>
                          </a:cubicBezTo>
                          <a:close/>
                        </a:path>
                        <a:path w="7814638" h="1014690" fill="none" stroke="0" extrusionOk="0">
                          <a:moveTo>
                            <a:pt x="0" y="0"/>
                          </a:moveTo>
                          <a:cubicBezTo>
                            <a:pt x="137630" y="-33147"/>
                            <a:pt x="265680" y="15257"/>
                            <a:pt x="459684" y="0"/>
                          </a:cubicBezTo>
                          <a:cubicBezTo>
                            <a:pt x="668082" y="-2982"/>
                            <a:pt x="741416" y="1697"/>
                            <a:pt x="841222" y="0"/>
                          </a:cubicBezTo>
                          <a:cubicBezTo>
                            <a:pt x="929870" y="-36478"/>
                            <a:pt x="1105327" y="37426"/>
                            <a:pt x="1222761" y="0"/>
                          </a:cubicBezTo>
                          <a:cubicBezTo>
                            <a:pt x="1329526" y="-51297"/>
                            <a:pt x="1524331" y="2748"/>
                            <a:pt x="1760592" y="0"/>
                          </a:cubicBezTo>
                          <a:cubicBezTo>
                            <a:pt x="1996025" y="-45564"/>
                            <a:pt x="2032301" y="20145"/>
                            <a:pt x="2142130" y="0"/>
                          </a:cubicBezTo>
                          <a:cubicBezTo>
                            <a:pt x="2247428" y="-14129"/>
                            <a:pt x="2375983" y="16540"/>
                            <a:pt x="2445521" y="0"/>
                          </a:cubicBezTo>
                          <a:cubicBezTo>
                            <a:pt x="2561391" y="-1606"/>
                            <a:pt x="2726569" y="8523"/>
                            <a:pt x="2827059" y="0"/>
                          </a:cubicBezTo>
                          <a:cubicBezTo>
                            <a:pt x="2940825" y="-35613"/>
                            <a:pt x="3329375" y="63920"/>
                            <a:pt x="3443037" y="0"/>
                          </a:cubicBezTo>
                          <a:cubicBezTo>
                            <a:pt x="3560210" y="-42446"/>
                            <a:pt x="3555225" y="4259"/>
                            <a:pt x="3668283" y="0"/>
                          </a:cubicBezTo>
                          <a:cubicBezTo>
                            <a:pt x="3794527" y="-2492"/>
                            <a:pt x="3903524" y="18807"/>
                            <a:pt x="3971674" y="0"/>
                          </a:cubicBezTo>
                          <a:cubicBezTo>
                            <a:pt x="4042601" y="-59701"/>
                            <a:pt x="4467905" y="45594"/>
                            <a:pt x="4587652" y="0"/>
                          </a:cubicBezTo>
                          <a:cubicBezTo>
                            <a:pt x="4735956" y="-61412"/>
                            <a:pt x="5031794" y="-3145"/>
                            <a:pt x="5203629" y="0"/>
                          </a:cubicBezTo>
                          <a:cubicBezTo>
                            <a:pt x="5359756" y="-25757"/>
                            <a:pt x="5503472" y="14851"/>
                            <a:pt x="5585167" y="0"/>
                          </a:cubicBezTo>
                          <a:cubicBezTo>
                            <a:pt x="5644377" y="-32875"/>
                            <a:pt x="5811144" y="914"/>
                            <a:pt x="5888559" y="0"/>
                          </a:cubicBezTo>
                          <a:cubicBezTo>
                            <a:pt x="5956944" y="-40371"/>
                            <a:pt x="6225838" y="-11592"/>
                            <a:pt x="6426390" y="0"/>
                          </a:cubicBezTo>
                          <a:cubicBezTo>
                            <a:pt x="6646198" y="-17607"/>
                            <a:pt x="6706599" y="24328"/>
                            <a:pt x="6964221" y="0"/>
                          </a:cubicBezTo>
                          <a:cubicBezTo>
                            <a:pt x="7170290" y="-71806"/>
                            <a:pt x="7493010" y="81895"/>
                            <a:pt x="7814638" y="0"/>
                          </a:cubicBezTo>
                          <a:cubicBezTo>
                            <a:pt x="7845292" y="117677"/>
                            <a:pt x="7799159" y="250920"/>
                            <a:pt x="7814638" y="328083"/>
                          </a:cubicBezTo>
                          <a:cubicBezTo>
                            <a:pt x="7856900" y="403400"/>
                            <a:pt x="7790202" y="558427"/>
                            <a:pt x="7814638" y="635872"/>
                          </a:cubicBezTo>
                          <a:cubicBezTo>
                            <a:pt x="7884981" y="696362"/>
                            <a:pt x="7794049" y="849715"/>
                            <a:pt x="7814638" y="1014690"/>
                          </a:cubicBezTo>
                          <a:cubicBezTo>
                            <a:pt x="7671954" y="1037239"/>
                            <a:pt x="7596609" y="967014"/>
                            <a:pt x="7433100" y="1014690"/>
                          </a:cubicBezTo>
                          <a:cubicBezTo>
                            <a:pt x="7262586" y="1019093"/>
                            <a:pt x="7058762" y="953405"/>
                            <a:pt x="6895268" y="1014690"/>
                          </a:cubicBezTo>
                          <a:cubicBezTo>
                            <a:pt x="6692301" y="1035880"/>
                            <a:pt x="6465333" y="980599"/>
                            <a:pt x="6279291" y="1014690"/>
                          </a:cubicBezTo>
                          <a:cubicBezTo>
                            <a:pt x="6092534" y="1025650"/>
                            <a:pt x="5985141" y="983745"/>
                            <a:pt x="5819607" y="1014690"/>
                          </a:cubicBezTo>
                          <a:cubicBezTo>
                            <a:pt x="5661638" y="1050193"/>
                            <a:pt x="5606728" y="993318"/>
                            <a:pt x="5516215" y="1014690"/>
                          </a:cubicBezTo>
                          <a:cubicBezTo>
                            <a:pt x="5432824" y="1031951"/>
                            <a:pt x="5217535" y="990554"/>
                            <a:pt x="5056530" y="1014690"/>
                          </a:cubicBezTo>
                          <a:cubicBezTo>
                            <a:pt x="4932634" y="1057925"/>
                            <a:pt x="4902555" y="1015773"/>
                            <a:pt x="4831285" y="1014690"/>
                          </a:cubicBezTo>
                          <a:cubicBezTo>
                            <a:pt x="4753381" y="1009125"/>
                            <a:pt x="4588146" y="1012784"/>
                            <a:pt x="4449746" y="1014690"/>
                          </a:cubicBezTo>
                          <a:cubicBezTo>
                            <a:pt x="4290035" y="1032409"/>
                            <a:pt x="4051446" y="991492"/>
                            <a:pt x="3833769" y="1014690"/>
                          </a:cubicBezTo>
                          <a:cubicBezTo>
                            <a:pt x="3602984" y="1030809"/>
                            <a:pt x="3491765" y="1027226"/>
                            <a:pt x="3217792" y="1014690"/>
                          </a:cubicBezTo>
                          <a:cubicBezTo>
                            <a:pt x="2927645" y="1033581"/>
                            <a:pt x="2982866" y="996913"/>
                            <a:pt x="2836253" y="1014690"/>
                          </a:cubicBezTo>
                          <a:cubicBezTo>
                            <a:pt x="2697019" y="1012962"/>
                            <a:pt x="2625029" y="1007878"/>
                            <a:pt x="2532862" y="1014690"/>
                          </a:cubicBezTo>
                          <a:cubicBezTo>
                            <a:pt x="2455107" y="1014526"/>
                            <a:pt x="2390574" y="1000938"/>
                            <a:pt x="2307616" y="1014690"/>
                          </a:cubicBezTo>
                          <a:cubicBezTo>
                            <a:pt x="2238471" y="1047893"/>
                            <a:pt x="1912398" y="991782"/>
                            <a:pt x="1769785" y="1014690"/>
                          </a:cubicBezTo>
                          <a:cubicBezTo>
                            <a:pt x="1607732" y="1020328"/>
                            <a:pt x="1449292" y="987381"/>
                            <a:pt x="1310101" y="1014690"/>
                          </a:cubicBezTo>
                          <a:cubicBezTo>
                            <a:pt x="1205435" y="1024898"/>
                            <a:pt x="947047" y="965774"/>
                            <a:pt x="850416" y="1014690"/>
                          </a:cubicBezTo>
                          <a:cubicBezTo>
                            <a:pt x="738506" y="1014368"/>
                            <a:pt x="264144" y="947116"/>
                            <a:pt x="0" y="1014690"/>
                          </a:cubicBezTo>
                          <a:cubicBezTo>
                            <a:pt x="-52387" y="886686"/>
                            <a:pt x="39339" y="768908"/>
                            <a:pt x="0" y="656166"/>
                          </a:cubicBezTo>
                          <a:cubicBezTo>
                            <a:pt x="-25903" y="568255"/>
                            <a:pt x="12967" y="485000"/>
                            <a:pt x="0" y="338229"/>
                          </a:cubicBezTo>
                          <a:cubicBezTo>
                            <a:pt x="-17687" y="213469"/>
                            <a:pt x="21363" y="153606"/>
                            <a:pt x="0" y="0"/>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B97B9B0F-8A35-288B-F901-CDB562D675F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60" b="96144" l="6915" r="92908">
                          <a14:foregroundMark x1="7092" y1="45346" x2="7092" y2="45346"/>
                          <a14:foregroundMark x1="53546" y1="74734" x2="78191" y2="75000"/>
                          <a14:foregroundMark x1="64362" y1="93883" x2="77305" y2="80984"/>
                          <a14:foregroundMark x1="52660" y1="81649" x2="84574" y2="79255"/>
                          <a14:foregroundMark x1="57979" y1="81516" x2="66489" y2="68218"/>
                          <a14:foregroundMark x1="64716" y1="69947" x2="72518" y2="66090"/>
                          <a14:foregroundMark x1="66489" y1="63697" x2="74291" y2="62899"/>
                          <a14:foregroundMark x1="65957" y1="63431" x2="84574" y2="72473"/>
                          <a14:foregroundMark x1="59574" y1="67686" x2="81206" y2="67686"/>
                          <a14:foregroundMark x1="67730" y1="68351" x2="93085" y2="73803"/>
                          <a14:foregroundMark x1="59929" y1="83910" x2="75532" y2="88298"/>
                          <a14:foregroundMark x1="57979" y1="88032" x2="76418" y2="90957"/>
                          <a14:foregroundMark x1="69858" y1="96144" x2="83688" y2="93750"/>
                          <a14:foregroundMark x1="80142" y1="90559" x2="90957" y2="85771"/>
                          <a14:foregroundMark x1="76773" y1="88431" x2="88475" y2="82181"/>
                          <a14:foregroundMark x1="88475" y1="77394" x2="91489" y2="75399"/>
                          <a14:foregroundMark x1="57979" y1="26862" x2="78546" y2="20479"/>
                          <a14:foregroundMark x1="47518" y1="19548" x2="85816" y2="18484"/>
                          <a14:foregroundMark x1="50177" y1="20745" x2="71986" y2="24601"/>
                          <a14:foregroundMark x1="51950" y1="23670" x2="80319" y2="31383"/>
                          <a14:foregroundMark x1="57447" y1="29521" x2="79078" y2="33644"/>
                          <a14:foregroundMark x1="61348" y1="32846" x2="83156" y2="37367"/>
                          <a14:foregroundMark x1="61702" y1="34973" x2="75532" y2="38032"/>
                          <a14:foregroundMark x1="77660" y1="30851" x2="87057" y2="27261"/>
                          <a14:foregroundMark x1="75000" y1="25266" x2="90071" y2="21543"/>
                          <a14:foregroundMark x1="84220" y1="18484" x2="90071" y2="13032"/>
                          <a14:foregroundMark x1="63475" y1="17553" x2="76418" y2="12367"/>
                          <a14:foregroundMark x1="62234" y1="14362" x2="71277" y2="9441"/>
                          <a14:foregroundMark x1="58333" y1="14096" x2="65071" y2="9441"/>
                          <a14:foregroundMark x1="53014" y1="11436" x2="64362" y2="7580"/>
                          <a14:foregroundMark x1="64362" y1="8777" x2="73404" y2="5585"/>
                          <a14:foregroundMark x1="64716" y1="5319" x2="72872" y2="2660"/>
                          <a14:foregroundMark x1="74291" y1="7314" x2="78901" y2="7314"/>
                          <a14:foregroundMark x1="75532" y1="16622" x2="83156" y2="14096"/>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10382447" y="356042"/>
              <a:ext cx="1025213" cy="1366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98FDAF95-FACC-AA13-4C3C-D940EE9CA20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460" b="99453" l="533" r="99290">
                          <a14:foregroundMark x1="48668" y1="1460" x2="48668" y2="2737"/>
                          <a14:foregroundMark x1="710" y1="39781" x2="20426" y2="45438"/>
                          <a14:foregroundMark x1="14565" y1="31569" x2="14565" y2="31569"/>
                          <a14:foregroundMark x1="11723" y1="31752" x2="11723" y2="31752"/>
                          <a14:foregroundMark x1="9414" y1="32664" x2="533" y2="42153"/>
                          <a14:foregroundMark x1="533" y1="42153" x2="4796" y2="50730"/>
                          <a14:foregroundMark x1="17477" y1="62560" x2="17966" y2="63016"/>
                          <a14:foregroundMark x1="4796" y1="50730" x2="13660" y2="58999"/>
                          <a14:foregroundMark x1="17407" y1="82668" x2="17940" y2="88504"/>
                          <a14:foregroundMark x1="17940" y1="88504" x2="22202" y2="99270"/>
                          <a14:foregroundMark x1="22202" y1="99270" x2="40853" y2="93613"/>
                          <a14:foregroundMark x1="40853" y1="93613" x2="44050" y2="91423"/>
                          <a14:foregroundMark x1="28597" y1="99453" x2="28597" y2="99453"/>
                          <a14:foregroundMark x1="99290" y1="36861" x2="99290" y2="36861"/>
                          <a14:backgroundMark x1="19183" y1="64781" x2="19183" y2="64781"/>
                          <a14:backgroundMark x1="15275" y1="65876" x2="20071" y2="65146"/>
                          <a14:backgroundMark x1="17584" y1="62774" x2="14387" y2="61496"/>
                          <a14:backgroundMark x1="17229" y1="65146" x2="17584" y2="82664"/>
                        </a14:backgroundRemoval>
                      </a14:imgEffect>
                    </a14:imgLayer>
                  </a14:imgProps>
                </a:ext>
                <a:ext uri="{28A0092B-C50C-407E-A947-70E740481C1C}">
                  <a14:useLocalDpi xmlns:a14="http://schemas.microsoft.com/office/drawing/2010/main" val="0"/>
                </a:ext>
              </a:extLst>
            </a:blip>
            <a:srcRect/>
            <a:stretch>
              <a:fillRect/>
            </a:stretch>
          </p:blipFill>
          <p:spPr bwMode="auto">
            <a:xfrm>
              <a:off x="952039" y="685574"/>
              <a:ext cx="727263" cy="7078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7A03726-574E-4656-ED3C-D2BB823D6CC8}"/>
                </a:ext>
              </a:extLst>
            </p:cNvPr>
            <p:cNvSpPr txBox="1"/>
            <p:nvPr/>
          </p:nvSpPr>
          <p:spPr>
            <a:xfrm>
              <a:off x="1257500" y="1096206"/>
              <a:ext cx="9626090" cy="81534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Các bạn mặc qu</a:t>
              </a:r>
              <a:r>
                <a:rPr lang="en-US" sz="4000" b="1" dirty="0">
                  <a:solidFill>
                    <a:prstClr val="black"/>
                  </a:solidFill>
                  <a:latin typeface="Calibri" panose="020F0502020204030204" pitchFamily="34" charset="0"/>
                  <a:cs typeface="Calibri" panose="020F0502020204030204" pitchFamily="34" charset="0"/>
                </a:rPr>
                <a:t>ầ</a:t>
              </a:r>
              <a:r>
                <a:rPr lang="vi-VN" sz="4000" b="1" dirty="0">
                  <a:solidFill>
                    <a:prstClr val="black"/>
                  </a:solidFill>
                  <a:latin typeface="Calibri" panose="020F0502020204030204" pitchFamily="34" charset="0"/>
                  <a:cs typeface="Calibri" panose="020F0502020204030204" pitchFamily="34" charset="0"/>
                </a:rPr>
                <a:t>n áo như thế nào?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600F0F4C-EF6A-DDE0-D6F5-46425F589319}"/>
              </a:ext>
            </a:extLst>
          </p:cNvPr>
          <p:cNvGrpSpPr/>
          <p:nvPr/>
        </p:nvGrpSpPr>
        <p:grpSpPr>
          <a:xfrm>
            <a:off x="4353162" y="3693857"/>
            <a:ext cx="8002390" cy="1693806"/>
            <a:chOff x="952039" y="526910"/>
            <a:chExt cx="10626490" cy="2150357"/>
          </a:xfrm>
        </p:grpSpPr>
        <p:sp>
          <p:nvSpPr>
            <p:cNvPr id="12" name="Rectangle 1">
              <a:extLst>
                <a:ext uri="{FF2B5EF4-FFF2-40B4-BE49-F238E27FC236}">
                  <a16:creationId xmlns:a16="http://schemas.microsoft.com/office/drawing/2014/main" id="{863AC5F5-0A97-64CD-FB96-17B28E71B652}"/>
                </a:ext>
              </a:extLst>
            </p:cNvPr>
            <p:cNvSpPr/>
            <p:nvPr/>
          </p:nvSpPr>
          <p:spPr>
            <a:xfrm>
              <a:off x="1246348" y="912765"/>
              <a:ext cx="9837948" cy="1691656"/>
            </a:xfrm>
            <a:custGeom>
              <a:avLst/>
              <a:gdLst>
                <a:gd name="connsiteX0" fmla="*/ 0 w 9837948"/>
                <a:gd name="connsiteY0" fmla="*/ 0 h 1691656"/>
                <a:gd name="connsiteX1" fmla="*/ 578702 w 9837948"/>
                <a:gd name="connsiteY1" fmla="*/ 0 h 1691656"/>
                <a:gd name="connsiteX2" fmla="*/ 1059025 w 9837948"/>
                <a:gd name="connsiteY2" fmla="*/ 0 h 1691656"/>
                <a:gd name="connsiteX3" fmla="*/ 1539349 w 9837948"/>
                <a:gd name="connsiteY3" fmla="*/ 0 h 1691656"/>
                <a:gd name="connsiteX4" fmla="*/ 2216431 w 9837948"/>
                <a:gd name="connsiteY4" fmla="*/ 0 h 1691656"/>
                <a:gd name="connsiteX5" fmla="*/ 2696754 w 9837948"/>
                <a:gd name="connsiteY5" fmla="*/ 0 h 1691656"/>
                <a:gd name="connsiteX6" fmla="*/ 3078698 w 9837948"/>
                <a:gd name="connsiteY6" fmla="*/ 0 h 1691656"/>
                <a:gd name="connsiteX7" fmla="*/ 3559020 w 9837948"/>
                <a:gd name="connsiteY7" fmla="*/ 0 h 1691656"/>
                <a:gd name="connsiteX8" fmla="*/ 4334483 w 9837948"/>
                <a:gd name="connsiteY8" fmla="*/ 0 h 1691656"/>
                <a:gd name="connsiteX9" fmla="*/ 4618048 w 9837948"/>
                <a:gd name="connsiteY9" fmla="*/ 0 h 1691656"/>
                <a:gd name="connsiteX10" fmla="*/ 4999991 w 9837948"/>
                <a:gd name="connsiteY10" fmla="*/ 0 h 1691656"/>
                <a:gd name="connsiteX11" fmla="*/ 5775453 w 9837948"/>
                <a:gd name="connsiteY11" fmla="*/ 0 h 1691656"/>
                <a:gd name="connsiteX12" fmla="*/ 6550915 w 9837948"/>
                <a:gd name="connsiteY12" fmla="*/ 0 h 1691656"/>
                <a:gd name="connsiteX13" fmla="*/ 7031238 w 9837948"/>
                <a:gd name="connsiteY13" fmla="*/ 0 h 1691656"/>
                <a:gd name="connsiteX14" fmla="*/ 7413182 w 9837948"/>
                <a:gd name="connsiteY14" fmla="*/ 0 h 1691656"/>
                <a:gd name="connsiteX15" fmla="*/ 8090263 w 9837948"/>
                <a:gd name="connsiteY15" fmla="*/ 0 h 1691656"/>
                <a:gd name="connsiteX16" fmla="*/ 8767347 w 9837948"/>
                <a:gd name="connsiteY16" fmla="*/ 0 h 1691656"/>
                <a:gd name="connsiteX17" fmla="*/ 9837948 w 9837948"/>
                <a:gd name="connsiteY17" fmla="*/ 0 h 1691656"/>
                <a:gd name="connsiteX18" fmla="*/ 9837948 w 9837948"/>
                <a:gd name="connsiteY18" fmla="*/ 546968 h 1691656"/>
                <a:gd name="connsiteX19" fmla="*/ 9837948 w 9837948"/>
                <a:gd name="connsiteY19" fmla="*/ 1060103 h 1691656"/>
                <a:gd name="connsiteX20" fmla="*/ 9837948 w 9837948"/>
                <a:gd name="connsiteY20" fmla="*/ 1691656 h 1691656"/>
                <a:gd name="connsiteX21" fmla="*/ 9357624 w 9837948"/>
                <a:gd name="connsiteY21" fmla="*/ 1691656 h 1691656"/>
                <a:gd name="connsiteX22" fmla="*/ 8680541 w 9837948"/>
                <a:gd name="connsiteY22" fmla="*/ 1691656 h 1691656"/>
                <a:gd name="connsiteX23" fmla="*/ 7905080 w 9837948"/>
                <a:gd name="connsiteY23" fmla="*/ 1691656 h 1691656"/>
                <a:gd name="connsiteX24" fmla="*/ 7326376 w 9837948"/>
                <a:gd name="connsiteY24" fmla="*/ 1691656 h 1691656"/>
                <a:gd name="connsiteX25" fmla="*/ 6944432 w 9837948"/>
                <a:gd name="connsiteY25" fmla="*/ 1691656 h 1691656"/>
                <a:gd name="connsiteX26" fmla="*/ 6365730 w 9837948"/>
                <a:gd name="connsiteY26" fmla="*/ 1691656 h 1691656"/>
                <a:gd name="connsiteX27" fmla="*/ 6082166 w 9837948"/>
                <a:gd name="connsiteY27" fmla="*/ 1691656 h 1691656"/>
                <a:gd name="connsiteX28" fmla="*/ 5601842 w 9837948"/>
                <a:gd name="connsiteY28" fmla="*/ 1691656 h 1691656"/>
                <a:gd name="connsiteX29" fmla="*/ 4826381 w 9837948"/>
                <a:gd name="connsiteY29" fmla="*/ 1691656 h 1691656"/>
                <a:gd name="connsiteX30" fmla="*/ 4050918 w 9837948"/>
                <a:gd name="connsiteY30" fmla="*/ 1691656 h 1691656"/>
                <a:gd name="connsiteX31" fmla="*/ 3570594 w 9837948"/>
                <a:gd name="connsiteY31" fmla="*/ 1691656 h 1691656"/>
                <a:gd name="connsiteX32" fmla="*/ 3188652 w 9837948"/>
                <a:gd name="connsiteY32" fmla="*/ 1691656 h 1691656"/>
                <a:gd name="connsiteX33" fmla="*/ 2905087 w 9837948"/>
                <a:gd name="connsiteY33" fmla="*/ 1691656 h 1691656"/>
                <a:gd name="connsiteX34" fmla="*/ 2228005 w 9837948"/>
                <a:gd name="connsiteY34" fmla="*/ 1691656 h 1691656"/>
                <a:gd name="connsiteX35" fmla="*/ 1649301 w 9837948"/>
                <a:gd name="connsiteY35" fmla="*/ 1691656 h 1691656"/>
                <a:gd name="connsiteX36" fmla="*/ 1070599 w 9837948"/>
                <a:gd name="connsiteY36" fmla="*/ 1691656 h 1691656"/>
                <a:gd name="connsiteX37" fmla="*/ 0 w 9837948"/>
                <a:gd name="connsiteY37" fmla="*/ 1691656 h 1691656"/>
                <a:gd name="connsiteX38" fmla="*/ 0 w 9837948"/>
                <a:gd name="connsiteY38" fmla="*/ 1093937 h 1691656"/>
                <a:gd name="connsiteX39" fmla="*/ 0 w 9837948"/>
                <a:gd name="connsiteY39" fmla="*/ 563884 h 1691656"/>
                <a:gd name="connsiteX40" fmla="*/ 0 w 9837948"/>
                <a:gd name="connsiteY40" fmla="*/ 0 h 1691656"/>
                <a:gd name="connsiteX0" fmla="*/ 0 w 9837948"/>
                <a:gd name="connsiteY0" fmla="*/ 0 h 1691656"/>
                <a:gd name="connsiteX1" fmla="*/ 578702 w 9837948"/>
                <a:gd name="connsiteY1" fmla="*/ 0 h 1691656"/>
                <a:gd name="connsiteX2" fmla="*/ 960646 w 9837948"/>
                <a:gd name="connsiteY2" fmla="*/ 0 h 1691656"/>
                <a:gd name="connsiteX3" fmla="*/ 1244210 w 9837948"/>
                <a:gd name="connsiteY3" fmla="*/ 0 h 1691656"/>
                <a:gd name="connsiteX4" fmla="*/ 2019671 w 9837948"/>
                <a:gd name="connsiteY4" fmla="*/ 0 h 1691656"/>
                <a:gd name="connsiteX5" fmla="*/ 2795134 w 9837948"/>
                <a:gd name="connsiteY5" fmla="*/ 0 h 1691656"/>
                <a:gd name="connsiteX6" fmla="*/ 3275457 w 9837948"/>
                <a:gd name="connsiteY6" fmla="*/ 0 h 1691656"/>
                <a:gd name="connsiteX7" fmla="*/ 3755780 w 9837948"/>
                <a:gd name="connsiteY7" fmla="*/ 0 h 1691656"/>
                <a:gd name="connsiteX8" fmla="*/ 4334483 w 9837948"/>
                <a:gd name="connsiteY8" fmla="*/ 0 h 1691656"/>
                <a:gd name="connsiteX9" fmla="*/ 4814805 w 9837948"/>
                <a:gd name="connsiteY9" fmla="*/ 0 h 1691656"/>
                <a:gd name="connsiteX10" fmla="*/ 5590268 w 9837948"/>
                <a:gd name="connsiteY10" fmla="*/ 0 h 1691656"/>
                <a:gd name="connsiteX11" fmla="*/ 5873833 w 9837948"/>
                <a:gd name="connsiteY11" fmla="*/ 0 h 1691656"/>
                <a:gd name="connsiteX12" fmla="*/ 6452534 w 9837948"/>
                <a:gd name="connsiteY12" fmla="*/ 0 h 1691656"/>
                <a:gd name="connsiteX13" fmla="*/ 6932858 w 9837948"/>
                <a:gd name="connsiteY13" fmla="*/ 0 h 1691656"/>
                <a:gd name="connsiteX14" fmla="*/ 7609941 w 9837948"/>
                <a:gd name="connsiteY14" fmla="*/ 0 h 1691656"/>
                <a:gd name="connsiteX15" fmla="*/ 7893506 w 9837948"/>
                <a:gd name="connsiteY15" fmla="*/ 0 h 1691656"/>
                <a:gd name="connsiteX16" fmla="*/ 8177070 w 9837948"/>
                <a:gd name="connsiteY16" fmla="*/ 0 h 1691656"/>
                <a:gd name="connsiteX17" fmla="*/ 8559014 w 9837948"/>
                <a:gd name="connsiteY17" fmla="*/ 0 h 1691656"/>
                <a:gd name="connsiteX18" fmla="*/ 9039337 w 9837948"/>
                <a:gd name="connsiteY18" fmla="*/ 0 h 1691656"/>
                <a:gd name="connsiteX19" fmla="*/ 9837948 w 9837948"/>
                <a:gd name="connsiteY19" fmla="*/ 0 h 1691656"/>
                <a:gd name="connsiteX20" fmla="*/ 9837948 w 9837948"/>
                <a:gd name="connsiteY20" fmla="*/ 580801 h 1691656"/>
                <a:gd name="connsiteX21" fmla="*/ 9837948 w 9837948"/>
                <a:gd name="connsiteY21" fmla="*/ 1110853 h 1691656"/>
                <a:gd name="connsiteX22" fmla="*/ 9837948 w 9837948"/>
                <a:gd name="connsiteY22" fmla="*/ 1691656 h 1691656"/>
                <a:gd name="connsiteX23" fmla="*/ 9062485 w 9837948"/>
                <a:gd name="connsiteY23" fmla="*/ 1691656 h 1691656"/>
                <a:gd name="connsiteX24" fmla="*/ 8680541 w 9837948"/>
                <a:gd name="connsiteY24" fmla="*/ 1691656 h 1691656"/>
                <a:gd name="connsiteX25" fmla="*/ 7905080 w 9837948"/>
                <a:gd name="connsiteY25" fmla="*/ 1691656 h 1691656"/>
                <a:gd name="connsiteX26" fmla="*/ 7227996 w 9837948"/>
                <a:gd name="connsiteY26" fmla="*/ 1691656 h 1691656"/>
                <a:gd name="connsiteX27" fmla="*/ 6846052 w 9837948"/>
                <a:gd name="connsiteY27" fmla="*/ 1691656 h 1691656"/>
                <a:gd name="connsiteX28" fmla="*/ 6267351 w 9837948"/>
                <a:gd name="connsiteY28" fmla="*/ 1691656 h 1691656"/>
                <a:gd name="connsiteX29" fmla="*/ 5983786 w 9837948"/>
                <a:gd name="connsiteY29" fmla="*/ 1691656 h 1691656"/>
                <a:gd name="connsiteX30" fmla="*/ 5208323 w 9837948"/>
                <a:gd name="connsiteY30" fmla="*/ 1691656 h 1691656"/>
                <a:gd name="connsiteX31" fmla="*/ 4826381 w 9837948"/>
                <a:gd name="connsiteY31" fmla="*/ 1691656 h 1691656"/>
                <a:gd name="connsiteX32" fmla="*/ 4247678 w 9837948"/>
                <a:gd name="connsiteY32" fmla="*/ 1691656 h 1691656"/>
                <a:gd name="connsiteX33" fmla="*/ 3865734 w 9837948"/>
                <a:gd name="connsiteY33" fmla="*/ 1691656 h 1691656"/>
                <a:gd name="connsiteX34" fmla="*/ 3287030 w 9837948"/>
                <a:gd name="connsiteY34" fmla="*/ 1691656 h 1691656"/>
                <a:gd name="connsiteX35" fmla="*/ 2806708 w 9837948"/>
                <a:gd name="connsiteY35" fmla="*/ 1691656 h 1691656"/>
                <a:gd name="connsiteX36" fmla="*/ 2523143 w 9837948"/>
                <a:gd name="connsiteY36" fmla="*/ 1691656 h 1691656"/>
                <a:gd name="connsiteX37" fmla="*/ 2239579 w 9837948"/>
                <a:gd name="connsiteY37" fmla="*/ 1691656 h 1691656"/>
                <a:gd name="connsiteX38" fmla="*/ 1759255 w 9837948"/>
                <a:gd name="connsiteY38" fmla="*/ 1691656 h 1691656"/>
                <a:gd name="connsiteX39" fmla="*/ 1082173 w 9837948"/>
                <a:gd name="connsiteY39" fmla="*/ 1691656 h 1691656"/>
                <a:gd name="connsiteX40" fmla="*/ 700229 w 9837948"/>
                <a:gd name="connsiteY40" fmla="*/ 1691656 h 1691656"/>
                <a:gd name="connsiteX41" fmla="*/ 0 w 9837948"/>
                <a:gd name="connsiteY41" fmla="*/ 1691656 h 1691656"/>
                <a:gd name="connsiteX42" fmla="*/ 0 w 9837948"/>
                <a:gd name="connsiteY42" fmla="*/ 1161603 h 1691656"/>
                <a:gd name="connsiteX43" fmla="*/ 0 w 9837948"/>
                <a:gd name="connsiteY43" fmla="*/ 597716 h 1691656"/>
                <a:gd name="connsiteX44" fmla="*/ 0 w 9837948"/>
                <a:gd name="connsiteY44" fmla="*/ 0 h 1691656"/>
                <a:gd name="connsiteX0" fmla="*/ 0 w 9837948"/>
                <a:gd name="connsiteY0" fmla="*/ 0 h 1691656"/>
                <a:gd name="connsiteX1" fmla="*/ 578702 w 9837948"/>
                <a:gd name="connsiteY1" fmla="*/ 0 h 1691656"/>
                <a:gd name="connsiteX2" fmla="*/ 1059025 w 9837948"/>
                <a:gd name="connsiteY2" fmla="*/ 0 h 1691656"/>
                <a:gd name="connsiteX3" fmla="*/ 1539349 w 9837948"/>
                <a:gd name="connsiteY3" fmla="*/ 0 h 1691656"/>
                <a:gd name="connsiteX4" fmla="*/ 2216431 w 9837948"/>
                <a:gd name="connsiteY4" fmla="*/ 0 h 1691656"/>
                <a:gd name="connsiteX5" fmla="*/ 2696754 w 9837948"/>
                <a:gd name="connsiteY5" fmla="*/ 0 h 1691656"/>
                <a:gd name="connsiteX6" fmla="*/ 3078698 w 9837948"/>
                <a:gd name="connsiteY6" fmla="*/ 0 h 1691656"/>
                <a:gd name="connsiteX7" fmla="*/ 3559020 w 9837948"/>
                <a:gd name="connsiteY7" fmla="*/ 0 h 1691656"/>
                <a:gd name="connsiteX8" fmla="*/ 4334483 w 9837948"/>
                <a:gd name="connsiteY8" fmla="*/ 0 h 1691656"/>
                <a:gd name="connsiteX9" fmla="*/ 4618048 w 9837948"/>
                <a:gd name="connsiteY9" fmla="*/ 0 h 1691656"/>
                <a:gd name="connsiteX10" fmla="*/ 4999991 w 9837948"/>
                <a:gd name="connsiteY10" fmla="*/ 0 h 1691656"/>
                <a:gd name="connsiteX11" fmla="*/ 5775453 w 9837948"/>
                <a:gd name="connsiteY11" fmla="*/ 0 h 1691656"/>
                <a:gd name="connsiteX12" fmla="*/ 6550915 w 9837948"/>
                <a:gd name="connsiteY12" fmla="*/ 0 h 1691656"/>
                <a:gd name="connsiteX13" fmla="*/ 7031238 w 9837948"/>
                <a:gd name="connsiteY13" fmla="*/ 0 h 1691656"/>
                <a:gd name="connsiteX14" fmla="*/ 7413182 w 9837948"/>
                <a:gd name="connsiteY14" fmla="*/ 0 h 1691656"/>
                <a:gd name="connsiteX15" fmla="*/ 8090263 w 9837948"/>
                <a:gd name="connsiteY15" fmla="*/ 0 h 1691656"/>
                <a:gd name="connsiteX16" fmla="*/ 8767347 w 9837948"/>
                <a:gd name="connsiteY16" fmla="*/ 0 h 1691656"/>
                <a:gd name="connsiteX17" fmla="*/ 9837948 w 9837948"/>
                <a:gd name="connsiteY17" fmla="*/ 0 h 1691656"/>
                <a:gd name="connsiteX18" fmla="*/ 9837948 w 9837948"/>
                <a:gd name="connsiteY18" fmla="*/ 546968 h 1691656"/>
                <a:gd name="connsiteX19" fmla="*/ 9837948 w 9837948"/>
                <a:gd name="connsiteY19" fmla="*/ 1060103 h 1691656"/>
                <a:gd name="connsiteX20" fmla="*/ 9837948 w 9837948"/>
                <a:gd name="connsiteY20" fmla="*/ 1691656 h 1691656"/>
                <a:gd name="connsiteX21" fmla="*/ 9357624 w 9837948"/>
                <a:gd name="connsiteY21" fmla="*/ 1691656 h 1691656"/>
                <a:gd name="connsiteX22" fmla="*/ 8680541 w 9837948"/>
                <a:gd name="connsiteY22" fmla="*/ 1691656 h 1691656"/>
                <a:gd name="connsiteX23" fmla="*/ 7905080 w 9837948"/>
                <a:gd name="connsiteY23" fmla="*/ 1691656 h 1691656"/>
                <a:gd name="connsiteX24" fmla="*/ 7326376 w 9837948"/>
                <a:gd name="connsiteY24" fmla="*/ 1691656 h 1691656"/>
                <a:gd name="connsiteX25" fmla="*/ 6944432 w 9837948"/>
                <a:gd name="connsiteY25" fmla="*/ 1691656 h 1691656"/>
                <a:gd name="connsiteX26" fmla="*/ 6365730 w 9837948"/>
                <a:gd name="connsiteY26" fmla="*/ 1691656 h 1691656"/>
                <a:gd name="connsiteX27" fmla="*/ 6082166 w 9837948"/>
                <a:gd name="connsiteY27" fmla="*/ 1691656 h 1691656"/>
                <a:gd name="connsiteX28" fmla="*/ 5601842 w 9837948"/>
                <a:gd name="connsiteY28" fmla="*/ 1691656 h 1691656"/>
                <a:gd name="connsiteX29" fmla="*/ 4826381 w 9837948"/>
                <a:gd name="connsiteY29" fmla="*/ 1691656 h 1691656"/>
                <a:gd name="connsiteX30" fmla="*/ 4050918 w 9837948"/>
                <a:gd name="connsiteY30" fmla="*/ 1691656 h 1691656"/>
                <a:gd name="connsiteX31" fmla="*/ 3570594 w 9837948"/>
                <a:gd name="connsiteY31" fmla="*/ 1691656 h 1691656"/>
                <a:gd name="connsiteX32" fmla="*/ 3188652 w 9837948"/>
                <a:gd name="connsiteY32" fmla="*/ 1691656 h 1691656"/>
                <a:gd name="connsiteX33" fmla="*/ 2905087 w 9837948"/>
                <a:gd name="connsiteY33" fmla="*/ 1691656 h 1691656"/>
                <a:gd name="connsiteX34" fmla="*/ 2228005 w 9837948"/>
                <a:gd name="connsiteY34" fmla="*/ 1691656 h 1691656"/>
                <a:gd name="connsiteX35" fmla="*/ 1649301 w 9837948"/>
                <a:gd name="connsiteY35" fmla="*/ 1691656 h 1691656"/>
                <a:gd name="connsiteX36" fmla="*/ 1070599 w 9837948"/>
                <a:gd name="connsiteY36" fmla="*/ 1691656 h 1691656"/>
                <a:gd name="connsiteX37" fmla="*/ 0 w 9837948"/>
                <a:gd name="connsiteY37" fmla="*/ 1691656 h 1691656"/>
                <a:gd name="connsiteX38" fmla="*/ 0 w 9837948"/>
                <a:gd name="connsiteY38" fmla="*/ 1093937 h 1691656"/>
                <a:gd name="connsiteX39" fmla="*/ 0 w 9837948"/>
                <a:gd name="connsiteY39" fmla="*/ 563884 h 1691656"/>
                <a:gd name="connsiteX40" fmla="*/ 0 w 9837948"/>
                <a:gd name="connsiteY40" fmla="*/ 0 h 169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837948" h="1691656" fill="none" extrusionOk="0">
                  <a:moveTo>
                    <a:pt x="0" y="0"/>
                  </a:moveTo>
                  <a:cubicBezTo>
                    <a:pt x="165239" y="-38751"/>
                    <a:pt x="333476" y="-11257"/>
                    <a:pt x="578702" y="0"/>
                  </a:cubicBezTo>
                  <a:cubicBezTo>
                    <a:pt x="875594" y="-58856"/>
                    <a:pt x="988757" y="2921"/>
                    <a:pt x="1059025" y="0"/>
                  </a:cubicBezTo>
                  <a:cubicBezTo>
                    <a:pt x="1161307" y="43298"/>
                    <a:pt x="1316592" y="110997"/>
                    <a:pt x="1539349" y="0"/>
                  </a:cubicBezTo>
                  <a:cubicBezTo>
                    <a:pt x="1637165" y="-152106"/>
                    <a:pt x="1921429" y="97308"/>
                    <a:pt x="2216431" y="0"/>
                  </a:cubicBezTo>
                  <a:cubicBezTo>
                    <a:pt x="2500985" y="-73175"/>
                    <a:pt x="2538513" y="47007"/>
                    <a:pt x="2696754" y="0"/>
                  </a:cubicBezTo>
                  <a:cubicBezTo>
                    <a:pt x="2809354" y="1042"/>
                    <a:pt x="2923258" y="-17072"/>
                    <a:pt x="3078698" y="0"/>
                  </a:cubicBezTo>
                  <a:cubicBezTo>
                    <a:pt x="3213581" y="-2795"/>
                    <a:pt x="3398045" y="18029"/>
                    <a:pt x="3559020" y="0"/>
                  </a:cubicBezTo>
                  <a:cubicBezTo>
                    <a:pt x="3659740" y="-51709"/>
                    <a:pt x="4151968" y="71457"/>
                    <a:pt x="4334483" y="0"/>
                  </a:cubicBezTo>
                  <a:cubicBezTo>
                    <a:pt x="4516614" y="-101156"/>
                    <a:pt x="4444116" y="-12791"/>
                    <a:pt x="4618048" y="0"/>
                  </a:cubicBezTo>
                  <a:cubicBezTo>
                    <a:pt x="4787597" y="-4898"/>
                    <a:pt x="4882792" y="23471"/>
                    <a:pt x="4999991" y="0"/>
                  </a:cubicBezTo>
                  <a:cubicBezTo>
                    <a:pt x="5105207" y="-49469"/>
                    <a:pt x="5545764" y="23272"/>
                    <a:pt x="5775453" y="0"/>
                  </a:cubicBezTo>
                  <a:cubicBezTo>
                    <a:pt x="5952636" y="-84367"/>
                    <a:pt x="6372440" y="-42532"/>
                    <a:pt x="6550915" y="0"/>
                  </a:cubicBezTo>
                  <a:cubicBezTo>
                    <a:pt x="6751980" y="9489"/>
                    <a:pt x="6948875" y="40882"/>
                    <a:pt x="7031238" y="0"/>
                  </a:cubicBezTo>
                  <a:cubicBezTo>
                    <a:pt x="7122350" y="-85144"/>
                    <a:pt x="7328506" y="-6647"/>
                    <a:pt x="7413182" y="0"/>
                  </a:cubicBezTo>
                  <a:cubicBezTo>
                    <a:pt x="7502318" y="-76685"/>
                    <a:pt x="7743827" y="103124"/>
                    <a:pt x="8090263" y="0"/>
                  </a:cubicBezTo>
                  <a:cubicBezTo>
                    <a:pt x="8285088" y="-23889"/>
                    <a:pt x="8431654" y="18731"/>
                    <a:pt x="8767347" y="0"/>
                  </a:cubicBezTo>
                  <a:cubicBezTo>
                    <a:pt x="8998910" y="-68214"/>
                    <a:pt x="9478269" y="-19385"/>
                    <a:pt x="9837948" y="0"/>
                  </a:cubicBezTo>
                  <a:cubicBezTo>
                    <a:pt x="9903034" y="261416"/>
                    <a:pt x="9781271" y="409753"/>
                    <a:pt x="9837948" y="546968"/>
                  </a:cubicBezTo>
                  <a:cubicBezTo>
                    <a:pt x="9837170" y="696042"/>
                    <a:pt x="9852549" y="913130"/>
                    <a:pt x="9837948" y="1060103"/>
                  </a:cubicBezTo>
                  <a:cubicBezTo>
                    <a:pt x="9929224" y="1191584"/>
                    <a:pt x="9753148" y="1498484"/>
                    <a:pt x="9837948" y="1691656"/>
                  </a:cubicBezTo>
                  <a:cubicBezTo>
                    <a:pt x="9693688" y="1693264"/>
                    <a:pt x="9530255" y="1632201"/>
                    <a:pt x="9357624" y="1691656"/>
                  </a:cubicBezTo>
                  <a:cubicBezTo>
                    <a:pt x="9213498" y="1681788"/>
                    <a:pt x="8858773" y="1626112"/>
                    <a:pt x="8680541" y="1691656"/>
                  </a:cubicBezTo>
                  <a:cubicBezTo>
                    <a:pt x="8529354" y="1840729"/>
                    <a:pt x="8146611" y="1611896"/>
                    <a:pt x="7905080" y="1691656"/>
                  </a:cubicBezTo>
                  <a:cubicBezTo>
                    <a:pt x="7666634" y="1670162"/>
                    <a:pt x="7565958" y="1644178"/>
                    <a:pt x="7326376" y="1691656"/>
                  </a:cubicBezTo>
                  <a:cubicBezTo>
                    <a:pt x="7138577" y="1761099"/>
                    <a:pt x="7101739" y="1647629"/>
                    <a:pt x="6944432" y="1691656"/>
                  </a:cubicBezTo>
                  <a:cubicBezTo>
                    <a:pt x="6787165" y="1728411"/>
                    <a:pt x="6490654" y="1665698"/>
                    <a:pt x="6365730" y="1691656"/>
                  </a:cubicBezTo>
                  <a:cubicBezTo>
                    <a:pt x="6176401" y="1777495"/>
                    <a:pt x="6144407" y="1655922"/>
                    <a:pt x="6082166" y="1691656"/>
                  </a:cubicBezTo>
                  <a:cubicBezTo>
                    <a:pt x="6033490" y="1749522"/>
                    <a:pt x="5792248" y="1728760"/>
                    <a:pt x="5601842" y="1691656"/>
                  </a:cubicBezTo>
                  <a:cubicBezTo>
                    <a:pt x="5410589" y="1716279"/>
                    <a:pt x="5147967" y="1609452"/>
                    <a:pt x="4826381" y="1691656"/>
                  </a:cubicBezTo>
                  <a:cubicBezTo>
                    <a:pt x="4535396" y="1731349"/>
                    <a:pt x="4478433" y="1622081"/>
                    <a:pt x="4050918" y="1691656"/>
                  </a:cubicBezTo>
                  <a:cubicBezTo>
                    <a:pt x="3690674" y="1737189"/>
                    <a:pt x="3755674" y="1693270"/>
                    <a:pt x="3570594" y="1691656"/>
                  </a:cubicBezTo>
                  <a:cubicBezTo>
                    <a:pt x="3369798" y="1727688"/>
                    <a:pt x="3247509" y="1656473"/>
                    <a:pt x="3188652" y="1691656"/>
                  </a:cubicBezTo>
                  <a:cubicBezTo>
                    <a:pt x="3099346" y="1674024"/>
                    <a:pt x="2977240" y="1642409"/>
                    <a:pt x="2905087" y="1691656"/>
                  </a:cubicBezTo>
                  <a:cubicBezTo>
                    <a:pt x="2762866" y="1711910"/>
                    <a:pt x="2329475" y="1667330"/>
                    <a:pt x="2228005" y="1691656"/>
                  </a:cubicBezTo>
                  <a:cubicBezTo>
                    <a:pt x="2014404" y="1733011"/>
                    <a:pt x="1770985" y="1665858"/>
                    <a:pt x="1649301" y="1691656"/>
                  </a:cubicBezTo>
                  <a:cubicBezTo>
                    <a:pt x="1504190" y="1772900"/>
                    <a:pt x="1212844" y="1612791"/>
                    <a:pt x="1070599" y="1691656"/>
                  </a:cubicBezTo>
                  <a:cubicBezTo>
                    <a:pt x="889679" y="1735863"/>
                    <a:pt x="191237" y="1533520"/>
                    <a:pt x="0" y="1691656"/>
                  </a:cubicBezTo>
                  <a:cubicBezTo>
                    <a:pt x="-116946" y="1430884"/>
                    <a:pt x="110118" y="1230106"/>
                    <a:pt x="0" y="1093937"/>
                  </a:cubicBezTo>
                  <a:cubicBezTo>
                    <a:pt x="17115" y="952285"/>
                    <a:pt x="23300" y="753044"/>
                    <a:pt x="0" y="563884"/>
                  </a:cubicBezTo>
                  <a:cubicBezTo>
                    <a:pt x="-57312" y="327209"/>
                    <a:pt x="13702" y="256088"/>
                    <a:pt x="0" y="0"/>
                  </a:cubicBezTo>
                  <a:close/>
                </a:path>
                <a:path w="9837948" h="1691656" stroke="0" extrusionOk="0">
                  <a:moveTo>
                    <a:pt x="0" y="0"/>
                  </a:moveTo>
                  <a:cubicBezTo>
                    <a:pt x="152027" y="53556"/>
                    <a:pt x="341715" y="-24938"/>
                    <a:pt x="578702" y="0"/>
                  </a:cubicBezTo>
                  <a:cubicBezTo>
                    <a:pt x="740505" y="13573"/>
                    <a:pt x="888519" y="26352"/>
                    <a:pt x="960646" y="0"/>
                  </a:cubicBezTo>
                  <a:cubicBezTo>
                    <a:pt x="1069406" y="-29228"/>
                    <a:pt x="1119977" y="9146"/>
                    <a:pt x="1244210" y="0"/>
                  </a:cubicBezTo>
                  <a:cubicBezTo>
                    <a:pt x="1439780" y="-63747"/>
                    <a:pt x="1677116" y="-16555"/>
                    <a:pt x="2019671" y="0"/>
                  </a:cubicBezTo>
                  <a:cubicBezTo>
                    <a:pt x="2287651" y="-33981"/>
                    <a:pt x="2564422" y="19441"/>
                    <a:pt x="2795134" y="0"/>
                  </a:cubicBezTo>
                  <a:cubicBezTo>
                    <a:pt x="2986976" y="-1512"/>
                    <a:pt x="3170432" y="100690"/>
                    <a:pt x="3275457" y="0"/>
                  </a:cubicBezTo>
                  <a:cubicBezTo>
                    <a:pt x="3369835" y="-73993"/>
                    <a:pt x="3573102" y="28508"/>
                    <a:pt x="3755780" y="0"/>
                  </a:cubicBezTo>
                  <a:cubicBezTo>
                    <a:pt x="4040395" y="1165"/>
                    <a:pt x="4160469" y="15491"/>
                    <a:pt x="4334483" y="0"/>
                  </a:cubicBezTo>
                  <a:cubicBezTo>
                    <a:pt x="4522986" y="-32893"/>
                    <a:pt x="4668349" y="69636"/>
                    <a:pt x="4814805" y="0"/>
                  </a:cubicBezTo>
                  <a:cubicBezTo>
                    <a:pt x="4982904" y="-103287"/>
                    <a:pt x="5206380" y="-34516"/>
                    <a:pt x="5590268" y="0"/>
                  </a:cubicBezTo>
                  <a:cubicBezTo>
                    <a:pt x="5935855" y="-65628"/>
                    <a:pt x="5793435" y="7457"/>
                    <a:pt x="5873833" y="0"/>
                  </a:cubicBezTo>
                  <a:cubicBezTo>
                    <a:pt x="6042280" y="8665"/>
                    <a:pt x="6303648" y="-17072"/>
                    <a:pt x="6452534" y="0"/>
                  </a:cubicBezTo>
                  <a:cubicBezTo>
                    <a:pt x="6656471" y="-38055"/>
                    <a:pt x="6770734" y="21642"/>
                    <a:pt x="6932858" y="0"/>
                  </a:cubicBezTo>
                  <a:cubicBezTo>
                    <a:pt x="7091355" y="-47064"/>
                    <a:pt x="7332425" y="38779"/>
                    <a:pt x="7609941" y="0"/>
                  </a:cubicBezTo>
                  <a:cubicBezTo>
                    <a:pt x="7982280" y="-19810"/>
                    <a:pt x="7708970" y="-43296"/>
                    <a:pt x="7893506" y="0"/>
                  </a:cubicBezTo>
                  <a:cubicBezTo>
                    <a:pt x="8021310" y="-8276"/>
                    <a:pt x="8063529" y="16443"/>
                    <a:pt x="8177070" y="0"/>
                  </a:cubicBezTo>
                  <a:cubicBezTo>
                    <a:pt x="8293413" y="-32311"/>
                    <a:pt x="8374768" y="21727"/>
                    <a:pt x="8559014" y="0"/>
                  </a:cubicBezTo>
                  <a:cubicBezTo>
                    <a:pt x="8744110" y="-37816"/>
                    <a:pt x="8880941" y="90917"/>
                    <a:pt x="9039337" y="0"/>
                  </a:cubicBezTo>
                  <a:cubicBezTo>
                    <a:pt x="9124157" y="-154602"/>
                    <a:pt x="9657160" y="14383"/>
                    <a:pt x="9837948" y="0"/>
                  </a:cubicBezTo>
                  <a:cubicBezTo>
                    <a:pt x="9818729" y="147303"/>
                    <a:pt x="9688863" y="331619"/>
                    <a:pt x="9837948" y="580801"/>
                  </a:cubicBezTo>
                  <a:cubicBezTo>
                    <a:pt x="9915905" y="786021"/>
                    <a:pt x="9766835" y="886707"/>
                    <a:pt x="9837948" y="1110853"/>
                  </a:cubicBezTo>
                  <a:cubicBezTo>
                    <a:pt x="9917131" y="1379190"/>
                    <a:pt x="9808261" y="1407687"/>
                    <a:pt x="9837948" y="1691656"/>
                  </a:cubicBezTo>
                  <a:cubicBezTo>
                    <a:pt x="9640377" y="1822172"/>
                    <a:pt x="9171822" y="1734460"/>
                    <a:pt x="9062485" y="1691656"/>
                  </a:cubicBezTo>
                  <a:cubicBezTo>
                    <a:pt x="8919744" y="1710244"/>
                    <a:pt x="8831347" y="1659347"/>
                    <a:pt x="8680541" y="1691656"/>
                  </a:cubicBezTo>
                  <a:cubicBezTo>
                    <a:pt x="8492852" y="1651375"/>
                    <a:pt x="8119711" y="1729525"/>
                    <a:pt x="7905080" y="1691656"/>
                  </a:cubicBezTo>
                  <a:cubicBezTo>
                    <a:pt x="7717492" y="1705118"/>
                    <a:pt x="7609272" y="1659692"/>
                    <a:pt x="7227996" y="1691656"/>
                  </a:cubicBezTo>
                  <a:cubicBezTo>
                    <a:pt x="6936046" y="1735053"/>
                    <a:pt x="7035544" y="1651019"/>
                    <a:pt x="6846052" y="1691656"/>
                  </a:cubicBezTo>
                  <a:cubicBezTo>
                    <a:pt x="6715845" y="1721426"/>
                    <a:pt x="6511112" y="1587075"/>
                    <a:pt x="6267351" y="1691656"/>
                  </a:cubicBezTo>
                  <a:cubicBezTo>
                    <a:pt x="6054433" y="1751905"/>
                    <a:pt x="6031720" y="1686021"/>
                    <a:pt x="5983786" y="1691656"/>
                  </a:cubicBezTo>
                  <a:cubicBezTo>
                    <a:pt x="5905942" y="1772789"/>
                    <a:pt x="5352911" y="1675545"/>
                    <a:pt x="5208323" y="1691656"/>
                  </a:cubicBezTo>
                  <a:cubicBezTo>
                    <a:pt x="5009972" y="1715616"/>
                    <a:pt x="4914176" y="1657831"/>
                    <a:pt x="4826381" y="1691656"/>
                  </a:cubicBezTo>
                  <a:cubicBezTo>
                    <a:pt x="4669452" y="1676927"/>
                    <a:pt x="4452455" y="1607198"/>
                    <a:pt x="4247678" y="1691656"/>
                  </a:cubicBezTo>
                  <a:cubicBezTo>
                    <a:pt x="4071888" y="1747353"/>
                    <a:pt x="3975555" y="1693761"/>
                    <a:pt x="3865734" y="1691656"/>
                  </a:cubicBezTo>
                  <a:cubicBezTo>
                    <a:pt x="3800587" y="1702551"/>
                    <a:pt x="3418842" y="1602040"/>
                    <a:pt x="3287030" y="1691656"/>
                  </a:cubicBezTo>
                  <a:cubicBezTo>
                    <a:pt x="3093762" y="1736189"/>
                    <a:pt x="2954247" y="1701251"/>
                    <a:pt x="2806708" y="1691656"/>
                  </a:cubicBezTo>
                  <a:cubicBezTo>
                    <a:pt x="2666518" y="1727649"/>
                    <a:pt x="2652161" y="1641301"/>
                    <a:pt x="2523143" y="1691656"/>
                  </a:cubicBezTo>
                  <a:cubicBezTo>
                    <a:pt x="2410544" y="1699945"/>
                    <a:pt x="2315869" y="1664344"/>
                    <a:pt x="2239579" y="1691656"/>
                  </a:cubicBezTo>
                  <a:cubicBezTo>
                    <a:pt x="2158487" y="1625340"/>
                    <a:pt x="1984586" y="1641154"/>
                    <a:pt x="1759255" y="1691656"/>
                  </a:cubicBezTo>
                  <a:cubicBezTo>
                    <a:pt x="1561076" y="1755994"/>
                    <a:pt x="1250746" y="1651197"/>
                    <a:pt x="1082173" y="1691656"/>
                  </a:cubicBezTo>
                  <a:cubicBezTo>
                    <a:pt x="865009" y="1705624"/>
                    <a:pt x="863323" y="1626188"/>
                    <a:pt x="700229" y="1691656"/>
                  </a:cubicBezTo>
                  <a:cubicBezTo>
                    <a:pt x="426961" y="1690640"/>
                    <a:pt x="313460" y="1650311"/>
                    <a:pt x="0" y="1691656"/>
                  </a:cubicBezTo>
                  <a:cubicBezTo>
                    <a:pt x="-74711" y="1526383"/>
                    <a:pt x="-24028" y="1378995"/>
                    <a:pt x="0" y="1161603"/>
                  </a:cubicBezTo>
                  <a:cubicBezTo>
                    <a:pt x="2149" y="879447"/>
                    <a:pt x="-8465" y="688194"/>
                    <a:pt x="0" y="597716"/>
                  </a:cubicBezTo>
                  <a:cubicBezTo>
                    <a:pt x="-30375" y="434599"/>
                    <a:pt x="7468" y="94990"/>
                    <a:pt x="0" y="0"/>
                  </a:cubicBezTo>
                  <a:close/>
                </a:path>
                <a:path w="9837948" h="1691656" fill="none" stroke="0" extrusionOk="0">
                  <a:moveTo>
                    <a:pt x="0" y="0"/>
                  </a:moveTo>
                  <a:cubicBezTo>
                    <a:pt x="180249" y="-46221"/>
                    <a:pt x="303573" y="26800"/>
                    <a:pt x="578702" y="0"/>
                  </a:cubicBezTo>
                  <a:cubicBezTo>
                    <a:pt x="834608" y="-6664"/>
                    <a:pt x="935815" y="16547"/>
                    <a:pt x="1059025" y="0"/>
                  </a:cubicBezTo>
                  <a:cubicBezTo>
                    <a:pt x="1155077" y="-49872"/>
                    <a:pt x="1393686" y="39497"/>
                    <a:pt x="1539349" y="0"/>
                  </a:cubicBezTo>
                  <a:cubicBezTo>
                    <a:pt x="1657687" y="-42127"/>
                    <a:pt x="1928669" y="69660"/>
                    <a:pt x="2216431" y="0"/>
                  </a:cubicBezTo>
                  <a:cubicBezTo>
                    <a:pt x="2521484" y="-59806"/>
                    <a:pt x="2525701" y="45784"/>
                    <a:pt x="2696754" y="0"/>
                  </a:cubicBezTo>
                  <a:cubicBezTo>
                    <a:pt x="2838077" y="-25082"/>
                    <a:pt x="2980742" y="-3346"/>
                    <a:pt x="3078698" y="0"/>
                  </a:cubicBezTo>
                  <a:cubicBezTo>
                    <a:pt x="3233733" y="-14279"/>
                    <a:pt x="3409094" y="27909"/>
                    <a:pt x="3559020" y="0"/>
                  </a:cubicBezTo>
                  <a:cubicBezTo>
                    <a:pt x="3684186" y="-42151"/>
                    <a:pt x="4182188" y="103102"/>
                    <a:pt x="4334483" y="0"/>
                  </a:cubicBezTo>
                  <a:cubicBezTo>
                    <a:pt x="4478197" y="-60887"/>
                    <a:pt x="4495068" y="16961"/>
                    <a:pt x="4618048" y="0"/>
                  </a:cubicBezTo>
                  <a:cubicBezTo>
                    <a:pt x="4790138" y="-8180"/>
                    <a:pt x="4909367" y="6058"/>
                    <a:pt x="4999991" y="0"/>
                  </a:cubicBezTo>
                  <a:cubicBezTo>
                    <a:pt x="5097848" y="-27693"/>
                    <a:pt x="5582484" y="53714"/>
                    <a:pt x="5775453" y="0"/>
                  </a:cubicBezTo>
                  <a:cubicBezTo>
                    <a:pt x="5935737" y="-119229"/>
                    <a:pt x="6369646" y="1628"/>
                    <a:pt x="6550915" y="0"/>
                  </a:cubicBezTo>
                  <a:cubicBezTo>
                    <a:pt x="6752888" y="-25341"/>
                    <a:pt x="6958521" y="34756"/>
                    <a:pt x="7031238" y="0"/>
                  </a:cubicBezTo>
                  <a:cubicBezTo>
                    <a:pt x="7106997" y="-37696"/>
                    <a:pt x="7290830" y="-2516"/>
                    <a:pt x="7413182" y="0"/>
                  </a:cubicBezTo>
                  <a:cubicBezTo>
                    <a:pt x="7501392" y="-13289"/>
                    <a:pt x="7776538" y="17002"/>
                    <a:pt x="8090263" y="0"/>
                  </a:cubicBezTo>
                  <a:cubicBezTo>
                    <a:pt x="8364967" y="-12865"/>
                    <a:pt x="8432897" y="34479"/>
                    <a:pt x="8767347" y="0"/>
                  </a:cubicBezTo>
                  <a:cubicBezTo>
                    <a:pt x="9026129" y="-106382"/>
                    <a:pt x="9450713" y="130333"/>
                    <a:pt x="9837948" y="0"/>
                  </a:cubicBezTo>
                  <a:cubicBezTo>
                    <a:pt x="9861940" y="185576"/>
                    <a:pt x="9800502" y="408236"/>
                    <a:pt x="9837948" y="546968"/>
                  </a:cubicBezTo>
                  <a:cubicBezTo>
                    <a:pt x="9877618" y="707345"/>
                    <a:pt x="9797407" y="915698"/>
                    <a:pt x="9837948" y="1060103"/>
                  </a:cubicBezTo>
                  <a:cubicBezTo>
                    <a:pt x="9933352" y="1123990"/>
                    <a:pt x="9866491" y="1393965"/>
                    <a:pt x="9837948" y="1691656"/>
                  </a:cubicBezTo>
                  <a:cubicBezTo>
                    <a:pt x="9622330" y="1719895"/>
                    <a:pt x="9539673" y="1665414"/>
                    <a:pt x="9357624" y="1691656"/>
                  </a:cubicBezTo>
                  <a:cubicBezTo>
                    <a:pt x="9147270" y="1741418"/>
                    <a:pt x="8894108" y="1550652"/>
                    <a:pt x="8680541" y="1691656"/>
                  </a:cubicBezTo>
                  <a:cubicBezTo>
                    <a:pt x="8474683" y="1747627"/>
                    <a:pt x="8090412" y="1617469"/>
                    <a:pt x="7905080" y="1691656"/>
                  </a:cubicBezTo>
                  <a:cubicBezTo>
                    <a:pt x="7634265" y="1728682"/>
                    <a:pt x="7552101" y="1666455"/>
                    <a:pt x="7326376" y="1691656"/>
                  </a:cubicBezTo>
                  <a:cubicBezTo>
                    <a:pt x="7116122" y="1757390"/>
                    <a:pt x="7040664" y="1648677"/>
                    <a:pt x="6944432" y="1691656"/>
                  </a:cubicBezTo>
                  <a:cubicBezTo>
                    <a:pt x="6853822" y="1700764"/>
                    <a:pt x="6586776" y="1625556"/>
                    <a:pt x="6365730" y="1691656"/>
                  </a:cubicBezTo>
                  <a:cubicBezTo>
                    <a:pt x="6202831" y="1750648"/>
                    <a:pt x="6162589" y="1666057"/>
                    <a:pt x="6082166" y="1691656"/>
                  </a:cubicBezTo>
                  <a:cubicBezTo>
                    <a:pt x="5968914" y="1711915"/>
                    <a:pt x="5782594" y="1720163"/>
                    <a:pt x="5601842" y="1691656"/>
                  </a:cubicBezTo>
                  <a:cubicBezTo>
                    <a:pt x="5358596" y="1695626"/>
                    <a:pt x="5090613" y="1636187"/>
                    <a:pt x="4826381" y="1691656"/>
                  </a:cubicBezTo>
                  <a:cubicBezTo>
                    <a:pt x="4538746" y="1769553"/>
                    <a:pt x="4417337" y="1660419"/>
                    <a:pt x="4050918" y="1691656"/>
                  </a:cubicBezTo>
                  <a:cubicBezTo>
                    <a:pt x="3699938" y="1736829"/>
                    <a:pt x="3745060" y="1645309"/>
                    <a:pt x="3570594" y="1691656"/>
                  </a:cubicBezTo>
                  <a:cubicBezTo>
                    <a:pt x="3395420" y="1714866"/>
                    <a:pt x="3291301" y="1666438"/>
                    <a:pt x="3188652" y="1691656"/>
                  </a:cubicBezTo>
                  <a:cubicBezTo>
                    <a:pt x="3107419" y="1724315"/>
                    <a:pt x="3009667" y="1677350"/>
                    <a:pt x="2905087" y="1691656"/>
                  </a:cubicBezTo>
                  <a:cubicBezTo>
                    <a:pt x="2842699" y="1758107"/>
                    <a:pt x="2456901" y="1614244"/>
                    <a:pt x="2228005" y="1691656"/>
                  </a:cubicBezTo>
                  <a:cubicBezTo>
                    <a:pt x="1993258" y="1706259"/>
                    <a:pt x="1806425" y="1636172"/>
                    <a:pt x="1649301" y="1691656"/>
                  </a:cubicBezTo>
                  <a:cubicBezTo>
                    <a:pt x="1489711" y="1691055"/>
                    <a:pt x="1242850" y="1625063"/>
                    <a:pt x="1070599" y="1691656"/>
                  </a:cubicBezTo>
                  <a:cubicBezTo>
                    <a:pt x="883138" y="1733284"/>
                    <a:pt x="207659" y="1619670"/>
                    <a:pt x="0" y="1691656"/>
                  </a:cubicBezTo>
                  <a:cubicBezTo>
                    <a:pt x="-55845" y="1450700"/>
                    <a:pt x="50496" y="1290980"/>
                    <a:pt x="0" y="1093937"/>
                  </a:cubicBezTo>
                  <a:cubicBezTo>
                    <a:pt x="-18037" y="918270"/>
                    <a:pt x="9790" y="784454"/>
                    <a:pt x="0" y="563884"/>
                  </a:cubicBezTo>
                  <a:cubicBezTo>
                    <a:pt x="-13484" y="357111"/>
                    <a:pt x="1614" y="222078"/>
                    <a:pt x="0" y="0"/>
                  </a:cubicBezTo>
                  <a:close/>
                </a:path>
                <a:path w="9837948" h="1691656" fill="none" stroke="0" extrusionOk="0">
                  <a:moveTo>
                    <a:pt x="0" y="0"/>
                  </a:moveTo>
                  <a:cubicBezTo>
                    <a:pt x="167282" y="-50550"/>
                    <a:pt x="331983" y="15367"/>
                    <a:pt x="578702" y="0"/>
                  </a:cubicBezTo>
                  <a:cubicBezTo>
                    <a:pt x="857653" y="-32015"/>
                    <a:pt x="958356" y="2148"/>
                    <a:pt x="1059025" y="0"/>
                  </a:cubicBezTo>
                  <a:cubicBezTo>
                    <a:pt x="1166693" y="-10545"/>
                    <a:pt x="1369829" y="80575"/>
                    <a:pt x="1539349" y="0"/>
                  </a:cubicBezTo>
                  <a:cubicBezTo>
                    <a:pt x="1621895" y="-142706"/>
                    <a:pt x="1921453" y="76252"/>
                    <a:pt x="2216431" y="0"/>
                  </a:cubicBezTo>
                  <a:cubicBezTo>
                    <a:pt x="2533727" y="-73537"/>
                    <a:pt x="2515851" y="64440"/>
                    <a:pt x="2696754" y="0"/>
                  </a:cubicBezTo>
                  <a:cubicBezTo>
                    <a:pt x="2849744" y="2283"/>
                    <a:pt x="2979393" y="13831"/>
                    <a:pt x="3078698" y="0"/>
                  </a:cubicBezTo>
                  <a:cubicBezTo>
                    <a:pt x="3210090" y="-6006"/>
                    <a:pt x="3429212" y="-4173"/>
                    <a:pt x="3559020" y="0"/>
                  </a:cubicBezTo>
                  <a:cubicBezTo>
                    <a:pt x="3631441" y="-85701"/>
                    <a:pt x="4176154" y="92165"/>
                    <a:pt x="4334483" y="0"/>
                  </a:cubicBezTo>
                  <a:cubicBezTo>
                    <a:pt x="4488372" y="-79502"/>
                    <a:pt x="4448339" y="2157"/>
                    <a:pt x="4618048" y="0"/>
                  </a:cubicBezTo>
                  <a:cubicBezTo>
                    <a:pt x="4806164" y="-5014"/>
                    <a:pt x="4894701" y="29572"/>
                    <a:pt x="4999991" y="0"/>
                  </a:cubicBezTo>
                  <a:cubicBezTo>
                    <a:pt x="5108853" y="-96654"/>
                    <a:pt x="5599495" y="50274"/>
                    <a:pt x="5775453" y="0"/>
                  </a:cubicBezTo>
                  <a:cubicBezTo>
                    <a:pt x="5953168" y="-94436"/>
                    <a:pt x="6359131" y="-31103"/>
                    <a:pt x="6550915" y="0"/>
                  </a:cubicBezTo>
                  <a:cubicBezTo>
                    <a:pt x="6747822" y="-14283"/>
                    <a:pt x="6938029" y="20344"/>
                    <a:pt x="7031238" y="0"/>
                  </a:cubicBezTo>
                  <a:cubicBezTo>
                    <a:pt x="7109037" y="-70464"/>
                    <a:pt x="7337291" y="-5751"/>
                    <a:pt x="7413182" y="0"/>
                  </a:cubicBezTo>
                  <a:cubicBezTo>
                    <a:pt x="7496015" y="-67421"/>
                    <a:pt x="7786643" y="-6890"/>
                    <a:pt x="8090263" y="0"/>
                  </a:cubicBezTo>
                  <a:cubicBezTo>
                    <a:pt x="8339321" y="-30024"/>
                    <a:pt x="8432951" y="21761"/>
                    <a:pt x="8767347" y="0"/>
                  </a:cubicBezTo>
                  <a:cubicBezTo>
                    <a:pt x="8951894" y="-125953"/>
                    <a:pt x="9503574" y="147514"/>
                    <a:pt x="9837948" y="0"/>
                  </a:cubicBezTo>
                  <a:cubicBezTo>
                    <a:pt x="9875474" y="234401"/>
                    <a:pt x="9813130" y="419539"/>
                    <a:pt x="9837948" y="546968"/>
                  </a:cubicBezTo>
                  <a:cubicBezTo>
                    <a:pt x="9866549" y="680424"/>
                    <a:pt x="9843943" y="927869"/>
                    <a:pt x="9837948" y="1060103"/>
                  </a:cubicBezTo>
                  <a:cubicBezTo>
                    <a:pt x="9931101" y="1177855"/>
                    <a:pt x="9801836" y="1443918"/>
                    <a:pt x="9837948" y="1691656"/>
                  </a:cubicBezTo>
                  <a:cubicBezTo>
                    <a:pt x="9699462" y="1705554"/>
                    <a:pt x="9537916" y="1588895"/>
                    <a:pt x="9357624" y="1691656"/>
                  </a:cubicBezTo>
                  <a:cubicBezTo>
                    <a:pt x="9175146" y="1652080"/>
                    <a:pt x="8875308" y="1612170"/>
                    <a:pt x="8680541" y="1691656"/>
                  </a:cubicBezTo>
                  <a:cubicBezTo>
                    <a:pt x="8494589" y="1774731"/>
                    <a:pt x="8149776" y="1651412"/>
                    <a:pt x="7905080" y="1691656"/>
                  </a:cubicBezTo>
                  <a:cubicBezTo>
                    <a:pt x="7693160" y="1687230"/>
                    <a:pt x="7546886" y="1640254"/>
                    <a:pt x="7326376" y="1691656"/>
                  </a:cubicBezTo>
                  <a:cubicBezTo>
                    <a:pt x="7136342" y="1760001"/>
                    <a:pt x="7080686" y="1650084"/>
                    <a:pt x="6944432" y="1691656"/>
                  </a:cubicBezTo>
                  <a:cubicBezTo>
                    <a:pt x="6826234" y="1722952"/>
                    <a:pt x="6529790" y="1658559"/>
                    <a:pt x="6365730" y="1691656"/>
                  </a:cubicBezTo>
                  <a:cubicBezTo>
                    <a:pt x="6192066" y="1775367"/>
                    <a:pt x="6154263" y="1669077"/>
                    <a:pt x="6082166" y="1691656"/>
                  </a:cubicBezTo>
                  <a:cubicBezTo>
                    <a:pt x="5997542" y="1711002"/>
                    <a:pt x="5807227" y="1691034"/>
                    <a:pt x="5601842" y="1691656"/>
                  </a:cubicBezTo>
                  <a:cubicBezTo>
                    <a:pt x="5409841" y="1713233"/>
                    <a:pt x="5114957" y="1641857"/>
                    <a:pt x="4826381" y="1691656"/>
                  </a:cubicBezTo>
                  <a:cubicBezTo>
                    <a:pt x="4547009" y="1748048"/>
                    <a:pt x="4446587" y="1649188"/>
                    <a:pt x="4050918" y="1691656"/>
                  </a:cubicBezTo>
                  <a:cubicBezTo>
                    <a:pt x="3686992" y="1736828"/>
                    <a:pt x="3759994" y="1675614"/>
                    <a:pt x="3570594" y="1691656"/>
                  </a:cubicBezTo>
                  <a:cubicBezTo>
                    <a:pt x="3374612" y="1717621"/>
                    <a:pt x="3272078" y="1664640"/>
                    <a:pt x="3188652" y="1691656"/>
                  </a:cubicBezTo>
                  <a:cubicBezTo>
                    <a:pt x="3095664" y="1690327"/>
                    <a:pt x="2985394" y="1655660"/>
                    <a:pt x="2905087" y="1691656"/>
                  </a:cubicBezTo>
                  <a:cubicBezTo>
                    <a:pt x="2776445" y="1721598"/>
                    <a:pt x="2358407" y="1660487"/>
                    <a:pt x="2228005" y="1691656"/>
                  </a:cubicBezTo>
                  <a:cubicBezTo>
                    <a:pt x="1999877" y="1714050"/>
                    <a:pt x="1809650" y="1656761"/>
                    <a:pt x="1649301" y="1691656"/>
                  </a:cubicBezTo>
                  <a:cubicBezTo>
                    <a:pt x="1523848" y="1714051"/>
                    <a:pt x="1190965" y="1607030"/>
                    <a:pt x="1070599" y="1691656"/>
                  </a:cubicBezTo>
                  <a:cubicBezTo>
                    <a:pt x="921924" y="1681591"/>
                    <a:pt x="258524" y="1530812"/>
                    <a:pt x="0" y="1691656"/>
                  </a:cubicBezTo>
                  <a:cubicBezTo>
                    <a:pt x="-100664" y="1442624"/>
                    <a:pt x="77317" y="1271046"/>
                    <a:pt x="0" y="1093937"/>
                  </a:cubicBezTo>
                  <a:cubicBezTo>
                    <a:pt x="-18061" y="948560"/>
                    <a:pt x="11571" y="807869"/>
                    <a:pt x="0" y="563884"/>
                  </a:cubicBezTo>
                  <a:cubicBezTo>
                    <a:pt x="-38827" y="341913"/>
                    <a:pt x="16635" y="253586"/>
                    <a:pt x="0" y="0"/>
                  </a:cubicBezTo>
                  <a:close/>
                </a:path>
              </a:pathLst>
            </a:custGeom>
            <a:solidFill>
              <a:schemeClr val="bg1"/>
            </a:solidFill>
            <a:ln w="28575">
              <a:solidFill>
                <a:srgbClr val="FF5050"/>
              </a:solidFill>
              <a:prstDash val="dash"/>
              <a:extLst>
                <a:ext uri="{C807C97D-BFC1-408E-A445-0C87EB9F89A2}">
                  <ask:lineSketchStyleProps xmlns:ask="http://schemas.microsoft.com/office/drawing/2018/sketchyshapes" sd="2307587484">
                    <a:custGeom>
                      <a:avLst/>
                      <a:gdLst>
                        <a:gd name="connsiteX0" fmla="*/ 0 w 7408570"/>
                        <a:gd name="connsiteY0" fmla="*/ 0 h 1332493"/>
                        <a:gd name="connsiteX1" fmla="*/ 435798 w 7408570"/>
                        <a:gd name="connsiteY1" fmla="*/ 0 h 1332493"/>
                        <a:gd name="connsiteX2" fmla="*/ 797510 w 7408570"/>
                        <a:gd name="connsiteY2" fmla="*/ 0 h 1332493"/>
                        <a:gd name="connsiteX3" fmla="*/ 1159223 w 7408570"/>
                        <a:gd name="connsiteY3" fmla="*/ 0 h 1332493"/>
                        <a:gd name="connsiteX4" fmla="*/ 1669107 w 7408570"/>
                        <a:gd name="connsiteY4" fmla="*/ 0 h 1332493"/>
                        <a:gd name="connsiteX5" fmla="*/ 2030819 w 7408570"/>
                        <a:gd name="connsiteY5" fmla="*/ 0 h 1332493"/>
                        <a:gd name="connsiteX6" fmla="*/ 2318446 w 7408570"/>
                        <a:gd name="connsiteY6" fmla="*/ 0 h 1332493"/>
                        <a:gd name="connsiteX7" fmla="*/ 2680158 w 7408570"/>
                        <a:gd name="connsiteY7" fmla="*/ 0 h 1332493"/>
                        <a:gd name="connsiteX8" fmla="*/ 3264128 w 7408570"/>
                        <a:gd name="connsiteY8" fmla="*/ 0 h 1332493"/>
                        <a:gd name="connsiteX9" fmla="*/ 3477670 w 7408570"/>
                        <a:gd name="connsiteY9" fmla="*/ 0 h 1332493"/>
                        <a:gd name="connsiteX10" fmla="*/ 3765296 w 7408570"/>
                        <a:gd name="connsiteY10" fmla="*/ 0 h 1332493"/>
                        <a:gd name="connsiteX11" fmla="*/ 4349266 w 7408570"/>
                        <a:gd name="connsiteY11" fmla="*/ 0 h 1332493"/>
                        <a:gd name="connsiteX12" fmla="*/ 4933236 w 7408570"/>
                        <a:gd name="connsiteY12" fmla="*/ 0 h 1332493"/>
                        <a:gd name="connsiteX13" fmla="*/ 5294948 w 7408570"/>
                        <a:gd name="connsiteY13" fmla="*/ 0 h 1332493"/>
                        <a:gd name="connsiteX14" fmla="*/ 5582575 w 7408570"/>
                        <a:gd name="connsiteY14" fmla="*/ 0 h 1332493"/>
                        <a:gd name="connsiteX15" fmla="*/ 6092458 w 7408570"/>
                        <a:gd name="connsiteY15" fmla="*/ 0 h 1332493"/>
                        <a:gd name="connsiteX16" fmla="*/ 6602343 w 7408570"/>
                        <a:gd name="connsiteY16" fmla="*/ 0 h 1332493"/>
                        <a:gd name="connsiteX17" fmla="*/ 7408570 w 7408570"/>
                        <a:gd name="connsiteY17" fmla="*/ 0 h 1332493"/>
                        <a:gd name="connsiteX18" fmla="*/ 7408570 w 7408570"/>
                        <a:gd name="connsiteY18" fmla="*/ 430839 h 1332493"/>
                        <a:gd name="connsiteX19" fmla="*/ 7408570 w 7408570"/>
                        <a:gd name="connsiteY19" fmla="*/ 835028 h 1332493"/>
                        <a:gd name="connsiteX20" fmla="*/ 7408570 w 7408570"/>
                        <a:gd name="connsiteY20" fmla="*/ 1332493 h 1332493"/>
                        <a:gd name="connsiteX21" fmla="*/ 7046857 w 7408570"/>
                        <a:gd name="connsiteY21" fmla="*/ 1332493 h 1332493"/>
                        <a:gd name="connsiteX22" fmla="*/ 6536973 w 7408570"/>
                        <a:gd name="connsiteY22" fmla="*/ 1332493 h 1332493"/>
                        <a:gd name="connsiteX23" fmla="*/ 5953004 w 7408570"/>
                        <a:gd name="connsiteY23" fmla="*/ 1332493 h 1332493"/>
                        <a:gd name="connsiteX24" fmla="*/ 5517205 w 7408570"/>
                        <a:gd name="connsiteY24" fmla="*/ 1332493 h 1332493"/>
                        <a:gd name="connsiteX25" fmla="*/ 5229578 w 7408570"/>
                        <a:gd name="connsiteY25" fmla="*/ 1332493 h 1332493"/>
                        <a:gd name="connsiteX26" fmla="*/ 4793780 w 7408570"/>
                        <a:gd name="connsiteY26" fmla="*/ 1332493 h 1332493"/>
                        <a:gd name="connsiteX27" fmla="*/ 4580239 w 7408570"/>
                        <a:gd name="connsiteY27" fmla="*/ 1332493 h 1332493"/>
                        <a:gd name="connsiteX28" fmla="*/ 4218526 w 7408570"/>
                        <a:gd name="connsiteY28" fmla="*/ 1332493 h 1332493"/>
                        <a:gd name="connsiteX29" fmla="*/ 3634557 w 7408570"/>
                        <a:gd name="connsiteY29" fmla="*/ 1332493 h 1332493"/>
                        <a:gd name="connsiteX30" fmla="*/ 3050587 w 7408570"/>
                        <a:gd name="connsiteY30" fmla="*/ 1332493 h 1332493"/>
                        <a:gd name="connsiteX31" fmla="*/ 2688874 w 7408570"/>
                        <a:gd name="connsiteY31" fmla="*/ 1332493 h 1332493"/>
                        <a:gd name="connsiteX32" fmla="*/ 2401248 w 7408570"/>
                        <a:gd name="connsiteY32" fmla="*/ 1332493 h 1332493"/>
                        <a:gd name="connsiteX33" fmla="*/ 2187707 w 7408570"/>
                        <a:gd name="connsiteY33" fmla="*/ 1332493 h 1332493"/>
                        <a:gd name="connsiteX34" fmla="*/ 1677823 w 7408570"/>
                        <a:gd name="connsiteY34" fmla="*/ 1332493 h 1332493"/>
                        <a:gd name="connsiteX35" fmla="*/ 1242024 w 7408570"/>
                        <a:gd name="connsiteY35" fmla="*/ 1332493 h 1332493"/>
                        <a:gd name="connsiteX36" fmla="*/ 806226 w 7408570"/>
                        <a:gd name="connsiteY36" fmla="*/ 1332493 h 1332493"/>
                        <a:gd name="connsiteX37" fmla="*/ 0 w 7408570"/>
                        <a:gd name="connsiteY37" fmla="*/ 1332493 h 1332493"/>
                        <a:gd name="connsiteX38" fmla="*/ 0 w 7408570"/>
                        <a:gd name="connsiteY38" fmla="*/ 861679 h 1332493"/>
                        <a:gd name="connsiteX39" fmla="*/ 0 w 7408570"/>
                        <a:gd name="connsiteY39" fmla="*/ 444164 h 1332493"/>
                        <a:gd name="connsiteX40" fmla="*/ 0 w 7408570"/>
                        <a:gd name="connsiteY40" fmla="*/ 0 h 1332493"/>
                        <a:gd name="connsiteX0" fmla="*/ 0 w 7408570"/>
                        <a:gd name="connsiteY0" fmla="*/ 0 h 1332493"/>
                        <a:gd name="connsiteX1" fmla="*/ 435798 w 7408570"/>
                        <a:gd name="connsiteY1" fmla="*/ 0 h 1332493"/>
                        <a:gd name="connsiteX2" fmla="*/ 723425 w 7408570"/>
                        <a:gd name="connsiteY2" fmla="*/ 0 h 1332493"/>
                        <a:gd name="connsiteX3" fmla="*/ 936966 w 7408570"/>
                        <a:gd name="connsiteY3" fmla="*/ 0 h 1332493"/>
                        <a:gd name="connsiteX4" fmla="*/ 1520935 w 7408570"/>
                        <a:gd name="connsiteY4" fmla="*/ 0 h 1332493"/>
                        <a:gd name="connsiteX5" fmla="*/ 2104905 w 7408570"/>
                        <a:gd name="connsiteY5" fmla="*/ 0 h 1332493"/>
                        <a:gd name="connsiteX6" fmla="*/ 2466618 w 7408570"/>
                        <a:gd name="connsiteY6" fmla="*/ 0 h 1332493"/>
                        <a:gd name="connsiteX7" fmla="*/ 2828330 w 7408570"/>
                        <a:gd name="connsiteY7" fmla="*/ 0 h 1332493"/>
                        <a:gd name="connsiteX8" fmla="*/ 3264128 w 7408570"/>
                        <a:gd name="connsiteY8" fmla="*/ 0 h 1332493"/>
                        <a:gd name="connsiteX9" fmla="*/ 3625840 w 7408570"/>
                        <a:gd name="connsiteY9" fmla="*/ 0 h 1332493"/>
                        <a:gd name="connsiteX10" fmla="*/ 4209810 w 7408570"/>
                        <a:gd name="connsiteY10" fmla="*/ 0 h 1332493"/>
                        <a:gd name="connsiteX11" fmla="*/ 4423352 w 7408570"/>
                        <a:gd name="connsiteY11" fmla="*/ 0 h 1332493"/>
                        <a:gd name="connsiteX12" fmla="*/ 4859149 w 7408570"/>
                        <a:gd name="connsiteY12" fmla="*/ 0 h 1332493"/>
                        <a:gd name="connsiteX13" fmla="*/ 5220862 w 7408570"/>
                        <a:gd name="connsiteY13" fmla="*/ 0 h 1332493"/>
                        <a:gd name="connsiteX14" fmla="*/ 5730746 w 7408570"/>
                        <a:gd name="connsiteY14" fmla="*/ 0 h 1332493"/>
                        <a:gd name="connsiteX15" fmla="*/ 5944288 w 7408570"/>
                        <a:gd name="connsiteY15" fmla="*/ 0 h 1332493"/>
                        <a:gd name="connsiteX16" fmla="*/ 6157829 w 7408570"/>
                        <a:gd name="connsiteY16" fmla="*/ 0 h 1332493"/>
                        <a:gd name="connsiteX17" fmla="*/ 6445456 w 7408570"/>
                        <a:gd name="connsiteY17" fmla="*/ 0 h 1332493"/>
                        <a:gd name="connsiteX18" fmla="*/ 6807168 w 7408570"/>
                        <a:gd name="connsiteY18" fmla="*/ 0 h 1332493"/>
                        <a:gd name="connsiteX19" fmla="*/ 7408570 w 7408570"/>
                        <a:gd name="connsiteY19" fmla="*/ 0 h 1332493"/>
                        <a:gd name="connsiteX20" fmla="*/ 7408570 w 7408570"/>
                        <a:gd name="connsiteY20" fmla="*/ 457489 h 1332493"/>
                        <a:gd name="connsiteX21" fmla="*/ 7408570 w 7408570"/>
                        <a:gd name="connsiteY21" fmla="*/ 875003 h 1332493"/>
                        <a:gd name="connsiteX22" fmla="*/ 7408570 w 7408570"/>
                        <a:gd name="connsiteY22" fmla="*/ 1332493 h 1332493"/>
                        <a:gd name="connsiteX23" fmla="*/ 6824600 w 7408570"/>
                        <a:gd name="connsiteY23" fmla="*/ 1332493 h 1332493"/>
                        <a:gd name="connsiteX24" fmla="*/ 6536973 w 7408570"/>
                        <a:gd name="connsiteY24" fmla="*/ 1332493 h 1332493"/>
                        <a:gd name="connsiteX25" fmla="*/ 5953004 w 7408570"/>
                        <a:gd name="connsiteY25" fmla="*/ 1332493 h 1332493"/>
                        <a:gd name="connsiteX26" fmla="*/ 5443119 w 7408570"/>
                        <a:gd name="connsiteY26" fmla="*/ 1332493 h 1332493"/>
                        <a:gd name="connsiteX27" fmla="*/ 5155492 w 7408570"/>
                        <a:gd name="connsiteY27" fmla="*/ 1332493 h 1332493"/>
                        <a:gd name="connsiteX28" fmla="*/ 4719695 w 7408570"/>
                        <a:gd name="connsiteY28" fmla="*/ 1332493 h 1332493"/>
                        <a:gd name="connsiteX29" fmla="*/ 4506153 w 7408570"/>
                        <a:gd name="connsiteY29" fmla="*/ 1332493 h 1332493"/>
                        <a:gd name="connsiteX30" fmla="*/ 3922183 w 7408570"/>
                        <a:gd name="connsiteY30" fmla="*/ 1332493 h 1332493"/>
                        <a:gd name="connsiteX31" fmla="*/ 3634557 w 7408570"/>
                        <a:gd name="connsiteY31" fmla="*/ 1332493 h 1332493"/>
                        <a:gd name="connsiteX32" fmla="*/ 3198759 w 7408570"/>
                        <a:gd name="connsiteY32" fmla="*/ 1332493 h 1332493"/>
                        <a:gd name="connsiteX33" fmla="*/ 2911132 w 7408570"/>
                        <a:gd name="connsiteY33" fmla="*/ 1332493 h 1332493"/>
                        <a:gd name="connsiteX34" fmla="*/ 2475333 w 7408570"/>
                        <a:gd name="connsiteY34" fmla="*/ 1332493 h 1332493"/>
                        <a:gd name="connsiteX35" fmla="*/ 2113621 w 7408570"/>
                        <a:gd name="connsiteY35" fmla="*/ 1332493 h 1332493"/>
                        <a:gd name="connsiteX36" fmla="*/ 1900080 w 7408570"/>
                        <a:gd name="connsiteY36" fmla="*/ 1332493 h 1332493"/>
                        <a:gd name="connsiteX37" fmla="*/ 1686539 w 7408570"/>
                        <a:gd name="connsiteY37" fmla="*/ 1332493 h 1332493"/>
                        <a:gd name="connsiteX38" fmla="*/ 1324826 w 7408570"/>
                        <a:gd name="connsiteY38" fmla="*/ 1332493 h 1332493"/>
                        <a:gd name="connsiteX39" fmla="*/ 814942 w 7408570"/>
                        <a:gd name="connsiteY39" fmla="*/ 1332493 h 1332493"/>
                        <a:gd name="connsiteX40" fmla="*/ 527315 w 7408570"/>
                        <a:gd name="connsiteY40" fmla="*/ 1332493 h 1332493"/>
                        <a:gd name="connsiteX41" fmla="*/ 0 w 7408570"/>
                        <a:gd name="connsiteY41" fmla="*/ 1332493 h 1332493"/>
                        <a:gd name="connsiteX42" fmla="*/ 0 w 7408570"/>
                        <a:gd name="connsiteY42" fmla="*/ 914978 h 1332493"/>
                        <a:gd name="connsiteX43" fmla="*/ 0 w 7408570"/>
                        <a:gd name="connsiteY43" fmla="*/ 470813 h 1332493"/>
                        <a:gd name="connsiteX44" fmla="*/ 0 w 7408570"/>
                        <a:gd name="connsiteY44" fmla="*/ 0 h 13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408570" h="1332493" fill="none" extrusionOk="0">
                          <a:moveTo>
                            <a:pt x="0" y="0"/>
                          </a:moveTo>
                          <a:cubicBezTo>
                            <a:pt x="144249" y="-18826"/>
                            <a:pt x="237309" y="10502"/>
                            <a:pt x="435798" y="0"/>
                          </a:cubicBezTo>
                          <a:cubicBezTo>
                            <a:pt x="650237" y="-32781"/>
                            <a:pt x="735251" y="6963"/>
                            <a:pt x="797510" y="0"/>
                          </a:cubicBezTo>
                          <a:cubicBezTo>
                            <a:pt x="872979" y="6986"/>
                            <a:pt x="1023465" y="59468"/>
                            <a:pt x="1159223" y="0"/>
                          </a:cubicBezTo>
                          <a:cubicBezTo>
                            <a:pt x="1259827" y="-73488"/>
                            <a:pt x="1447832" y="69441"/>
                            <a:pt x="1669107" y="0"/>
                          </a:cubicBezTo>
                          <a:cubicBezTo>
                            <a:pt x="1886255" y="-58837"/>
                            <a:pt x="1913580" y="35385"/>
                            <a:pt x="2030819" y="0"/>
                          </a:cubicBezTo>
                          <a:cubicBezTo>
                            <a:pt x="2117561" y="-2413"/>
                            <a:pt x="2217068" y="-1684"/>
                            <a:pt x="2318446" y="0"/>
                          </a:cubicBezTo>
                          <a:cubicBezTo>
                            <a:pt x="2411087" y="-5974"/>
                            <a:pt x="2562186" y="24402"/>
                            <a:pt x="2680158" y="0"/>
                          </a:cubicBezTo>
                          <a:cubicBezTo>
                            <a:pt x="2765273" y="-41019"/>
                            <a:pt x="3133023" y="59948"/>
                            <a:pt x="3264128" y="0"/>
                          </a:cubicBezTo>
                          <a:cubicBezTo>
                            <a:pt x="3397193" y="-76091"/>
                            <a:pt x="3353362" y="-6410"/>
                            <a:pt x="3477670" y="0"/>
                          </a:cubicBezTo>
                          <a:cubicBezTo>
                            <a:pt x="3601318" y="-3694"/>
                            <a:pt x="3692381" y="19712"/>
                            <a:pt x="3765296" y="0"/>
                          </a:cubicBezTo>
                          <a:cubicBezTo>
                            <a:pt x="3839659" y="-34361"/>
                            <a:pt x="4179429" y="20810"/>
                            <a:pt x="4349266" y="0"/>
                          </a:cubicBezTo>
                          <a:cubicBezTo>
                            <a:pt x="4490522" y="-52882"/>
                            <a:pt x="4790904" y="-20138"/>
                            <a:pt x="4933236" y="0"/>
                          </a:cubicBezTo>
                          <a:cubicBezTo>
                            <a:pt x="5088051" y="950"/>
                            <a:pt x="5231298" y="31624"/>
                            <a:pt x="5294948" y="0"/>
                          </a:cubicBezTo>
                          <a:cubicBezTo>
                            <a:pt x="5366599" y="-47401"/>
                            <a:pt x="5514678" y="-3310"/>
                            <a:pt x="5582575" y="0"/>
                          </a:cubicBezTo>
                          <a:cubicBezTo>
                            <a:pt x="5659315" y="-17689"/>
                            <a:pt x="5880475" y="49520"/>
                            <a:pt x="6092458" y="0"/>
                          </a:cubicBezTo>
                          <a:cubicBezTo>
                            <a:pt x="6262797" y="-26607"/>
                            <a:pt x="6352453" y="22700"/>
                            <a:pt x="6602343" y="0"/>
                          </a:cubicBezTo>
                          <a:cubicBezTo>
                            <a:pt x="6803154" y="-51977"/>
                            <a:pt x="7091492" y="62402"/>
                            <a:pt x="7408570" y="0"/>
                          </a:cubicBezTo>
                          <a:cubicBezTo>
                            <a:pt x="7448064" y="173480"/>
                            <a:pt x="7377906" y="320034"/>
                            <a:pt x="7408570" y="430839"/>
                          </a:cubicBezTo>
                          <a:cubicBezTo>
                            <a:pt x="7411981" y="547389"/>
                            <a:pt x="7399678" y="719740"/>
                            <a:pt x="7408570" y="835028"/>
                          </a:cubicBezTo>
                          <a:cubicBezTo>
                            <a:pt x="7458191" y="945013"/>
                            <a:pt x="7361562" y="1151085"/>
                            <a:pt x="7408570" y="1332493"/>
                          </a:cubicBezTo>
                          <a:cubicBezTo>
                            <a:pt x="7278692" y="1352679"/>
                            <a:pt x="7181746" y="1287524"/>
                            <a:pt x="7046857" y="1332493"/>
                          </a:cubicBezTo>
                          <a:cubicBezTo>
                            <a:pt x="6921378" y="1341981"/>
                            <a:pt x="6671192" y="1290405"/>
                            <a:pt x="6536973" y="1332493"/>
                          </a:cubicBezTo>
                          <a:cubicBezTo>
                            <a:pt x="6410797" y="1399243"/>
                            <a:pt x="6151214" y="1316846"/>
                            <a:pt x="5953004" y="1332493"/>
                          </a:cubicBezTo>
                          <a:cubicBezTo>
                            <a:pt x="5767104" y="1322468"/>
                            <a:pt x="5675509" y="1293950"/>
                            <a:pt x="5517205" y="1332493"/>
                          </a:cubicBezTo>
                          <a:cubicBezTo>
                            <a:pt x="5372903" y="1382583"/>
                            <a:pt x="5335738" y="1302130"/>
                            <a:pt x="5229578" y="1332493"/>
                          </a:cubicBezTo>
                          <a:cubicBezTo>
                            <a:pt x="5136460" y="1357771"/>
                            <a:pt x="4901009" y="1300389"/>
                            <a:pt x="4793780" y="1332493"/>
                          </a:cubicBezTo>
                          <a:cubicBezTo>
                            <a:pt x="4658168" y="1391943"/>
                            <a:pt x="4635280" y="1308141"/>
                            <a:pt x="4580239" y="1332493"/>
                          </a:cubicBezTo>
                          <a:cubicBezTo>
                            <a:pt x="4518706" y="1356828"/>
                            <a:pt x="4348351" y="1332791"/>
                            <a:pt x="4218526" y="1332493"/>
                          </a:cubicBezTo>
                          <a:cubicBezTo>
                            <a:pt x="4080883" y="1344709"/>
                            <a:pt x="3844048" y="1269305"/>
                            <a:pt x="3634557" y="1332493"/>
                          </a:cubicBezTo>
                          <a:cubicBezTo>
                            <a:pt x="3434397" y="1392644"/>
                            <a:pt x="3351912" y="1292737"/>
                            <a:pt x="3050587" y="1332493"/>
                          </a:cubicBezTo>
                          <a:cubicBezTo>
                            <a:pt x="2776883" y="1358699"/>
                            <a:pt x="2826671" y="1323288"/>
                            <a:pt x="2688874" y="1332493"/>
                          </a:cubicBezTo>
                          <a:cubicBezTo>
                            <a:pt x="2539695" y="1359785"/>
                            <a:pt x="2453879" y="1310434"/>
                            <a:pt x="2401248" y="1332493"/>
                          </a:cubicBezTo>
                          <a:cubicBezTo>
                            <a:pt x="2332264" y="1333819"/>
                            <a:pt x="2249513" y="1298707"/>
                            <a:pt x="2187707" y="1332493"/>
                          </a:cubicBezTo>
                          <a:cubicBezTo>
                            <a:pt x="2085148" y="1349560"/>
                            <a:pt x="1773435" y="1311892"/>
                            <a:pt x="1677823" y="1332493"/>
                          </a:cubicBezTo>
                          <a:cubicBezTo>
                            <a:pt x="1527174" y="1361677"/>
                            <a:pt x="1342201" y="1304702"/>
                            <a:pt x="1242024" y="1332493"/>
                          </a:cubicBezTo>
                          <a:cubicBezTo>
                            <a:pt x="1131912" y="1374451"/>
                            <a:pt x="914947" y="1279700"/>
                            <a:pt x="806226" y="1332493"/>
                          </a:cubicBezTo>
                          <a:cubicBezTo>
                            <a:pt x="688551" y="1374997"/>
                            <a:pt x="150391" y="1214549"/>
                            <a:pt x="0" y="1332493"/>
                          </a:cubicBezTo>
                          <a:cubicBezTo>
                            <a:pt x="-73222" y="1128741"/>
                            <a:pt x="50956" y="974475"/>
                            <a:pt x="0" y="861679"/>
                          </a:cubicBezTo>
                          <a:cubicBezTo>
                            <a:pt x="-19966" y="746624"/>
                            <a:pt x="17287" y="603186"/>
                            <a:pt x="0" y="444164"/>
                          </a:cubicBezTo>
                          <a:cubicBezTo>
                            <a:pt x="-29383" y="267409"/>
                            <a:pt x="14359" y="205684"/>
                            <a:pt x="0" y="0"/>
                          </a:cubicBezTo>
                          <a:close/>
                        </a:path>
                        <a:path w="7408570" h="1332493" stroke="0" extrusionOk="0">
                          <a:moveTo>
                            <a:pt x="0" y="0"/>
                          </a:moveTo>
                          <a:cubicBezTo>
                            <a:pt x="114703" y="-1136"/>
                            <a:pt x="278364" y="-10386"/>
                            <a:pt x="435798" y="0"/>
                          </a:cubicBezTo>
                          <a:cubicBezTo>
                            <a:pt x="560327" y="7126"/>
                            <a:pt x="661308" y="14721"/>
                            <a:pt x="723425" y="0"/>
                          </a:cubicBezTo>
                          <a:cubicBezTo>
                            <a:pt x="803662" y="-14070"/>
                            <a:pt x="847179" y="12928"/>
                            <a:pt x="936966" y="0"/>
                          </a:cubicBezTo>
                          <a:cubicBezTo>
                            <a:pt x="1065162" y="-39578"/>
                            <a:pt x="1281276" y="19249"/>
                            <a:pt x="1520935" y="0"/>
                          </a:cubicBezTo>
                          <a:cubicBezTo>
                            <a:pt x="1733203" y="-28216"/>
                            <a:pt x="1965564" y="17106"/>
                            <a:pt x="2104905" y="0"/>
                          </a:cubicBezTo>
                          <a:cubicBezTo>
                            <a:pt x="2234647" y="-11665"/>
                            <a:pt x="2381188" y="49776"/>
                            <a:pt x="2466618" y="0"/>
                          </a:cubicBezTo>
                          <a:cubicBezTo>
                            <a:pt x="2544543" y="-51252"/>
                            <a:pt x="2675551" y="15332"/>
                            <a:pt x="2828330" y="0"/>
                          </a:cubicBezTo>
                          <a:cubicBezTo>
                            <a:pt x="3033223" y="-409"/>
                            <a:pt x="3129611" y="12211"/>
                            <a:pt x="3264128" y="0"/>
                          </a:cubicBezTo>
                          <a:cubicBezTo>
                            <a:pt x="3408708" y="-15428"/>
                            <a:pt x="3530214" y="36512"/>
                            <a:pt x="3625840" y="0"/>
                          </a:cubicBezTo>
                          <a:cubicBezTo>
                            <a:pt x="3749420" y="-77019"/>
                            <a:pt x="3928837" y="-11334"/>
                            <a:pt x="4209810" y="0"/>
                          </a:cubicBezTo>
                          <a:cubicBezTo>
                            <a:pt x="4471767" y="-38660"/>
                            <a:pt x="4351504" y="4835"/>
                            <a:pt x="4423352" y="0"/>
                          </a:cubicBezTo>
                          <a:cubicBezTo>
                            <a:pt x="4544003" y="5427"/>
                            <a:pt x="4720106" y="-1574"/>
                            <a:pt x="4859149" y="0"/>
                          </a:cubicBezTo>
                          <a:cubicBezTo>
                            <a:pt x="5016535" y="-22106"/>
                            <a:pt x="5100257" y="14296"/>
                            <a:pt x="5220862" y="0"/>
                          </a:cubicBezTo>
                          <a:cubicBezTo>
                            <a:pt x="5335240" y="-6367"/>
                            <a:pt x="5496475" y="56202"/>
                            <a:pt x="5730746" y="0"/>
                          </a:cubicBezTo>
                          <a:cubicBezTo>
                            <a:pt x="5988075" y="-41161"/>
                            <a:pt x="5831326" y="-11700"/>
                            <a:pt x="5944288" y="0"/>
                          </a:cubicBezTo>
                          <a:cubicBezTo>
                            <a:pt x="6037508" y="-5926"/>
                            <a:pt x="6073297" y="8043"/>
                            <a:pt x="6157829" y="0"/>
                          </a:cubicBezTo>
                          <a:cubicBezTo>
                            <a:pt x="6242080" y="-6969"/>
                            <a:pt x="6313528" y="30953"/>
                            <a:pt x="6445456" y="0"/>
                          </a:cubicBezTo>
                          <a:cubicBezTo>
                            <a:pt x="6581137" y="-31826"/>
                            <a:pt x="6700298" y="58265"/>
                            <a:pt x="6807168" y="0"/>
                          </a:cubicBezTo>
                          <a:cubicBezTo>
                            <a:pt x="6884454" y="-85220"/>
                            <a:pt x="7248437" y="20464"/>
                            <a:pt x="7408570" y="0"/>
                          </a:cubicBezTo>
                          <a:cubicBezTo>
                            <a:pt x="7425960" y="117666"/>
                            <a:pt x="7344661" y="273906"/>
                            <a:pt x="7408570" y="457489"/>
                          </a:cubicBezTo>
                          <a:cubicBezTo>
                            <a:pt x="7456478" y="630760"/>
                            <a:pt x="7359833" y="690363"/>
                            <a:pt x="7408570" y="875003"/>
                          </a:cubicBezTo>
                          <a:cubicBezTo>
                            <a:pt x="7464467" y="1083574"/>
                            <a:pt x="7367790" y="1133393"/>
                            <a:pt x="7408570" y="1332493"/>
                          </a:cubicBezTo>
                          <a:cubicBezTo>
                            <a:pt x="7265654" y="1413205"/>
                            <a:pt x="6921268" y="1350558"/>
                            <a:pt x="6824600" y="1332493"/>
                          </a:cubicBezTo>
                          <a:cubicBezTo>
                            <a:pt x="6710910" y="1342866"/>
                            <a:pt x="6644605" y="1319615"/>
                            <a:pt x="6536973" y="1332493"/>
                          </a:cubicBezTo>
                          <a:cubicBezTo>
                            <a:pt x="6430127" y="1331841"/>
                            <a:pt x="6106552" y="1322291"/>
                            <a:pt x="5953004" y="1332493"/>
                          </a:cubicBezTo>
                          <a:cubicBezTo>
                            <a:pt x="5809637" y="1351914"/>
                            <a:pt x="5709685" y="1310216"/>
                            <a:pt x="5443119" y="1332493"/>
                          </a:cubicBezTo>
                          <a:cubicBezTo>
                            <a:pt x="5205959" y="1356521"/>
                            <a:pt x="5297824" y="1318058"/>
                            <a:pt x="5155492" y="1332493"/>
                          </a:cubicBezTo>
                          <a:cubicBezTo>
                            <a:pt x="5038124" y="1349470"/>
                            <a:pt x="4899848" y="1262596"/>
                            <a:pt x="4719695" y="1332493"/>
                          </a:cubicBezTo>
                          <a:cubicBezTo>
                            <a:pt x="4557187" y="1379346"/>
                            <a:pt x="4546191" y="1325992"/>
                            <a:pt x="4506153" y="1332493"/>
                          </a:cubicBezTo>
                          <a:cubicBezTo>
                            <a:pt x="4452501" y="1369790"/>
                            <a:pt x="4041306" y="1324581"/>
                            <a:pt x="3922183" y="1332493"/>
                          </a:cubicBezTo>
                          <a:cubicBezTo>
                            <a:pt x="3783689" y="1340664"/>
                            <a:pt x="3710784" y="1315343"/>
                            <a:pt x="3634557" y="1332493"/>
                          </a:cubicBezTo>
                          <a:cubicBezTo>
                            <a:pt x="3527071" y="1327912"/>
                            <a:pt x="3336618" y="1278851"/>
                            <a:pt x="3198759" y="1332493"/>
                          </a:cubicBezTo>
                          <a:cubicBezTo>
                            <a:pt x="3076079" y="1372609"/>
                            <a:pt x="2988362" y="1329185"/>
                            <a:pt x="2911132" y="1332493"/>
                          </a:cubicBezTo>
                          <a:cubicBezTo>
                            <a:pt x="2856849" y="1341969"/>
                            <a:pt x="2594668" y="1280774"/>
                            <a:pt x="2475333" y="1332493"/>
                          </a:cubicBezTo>
                          <a:cubicBezTo>
                            <a:pt x="2330273" y="1364260"/>
                            <a:pt x="2225498" y="1334001"/>
                            <a:pt x="2113621" y="1332493"/>
                          </a:cubicBezTo>
                          <a:cubicBezTo>
                            <a:pt x="2005775" y="1359908"/>
                            <a:pt x="1996511" y="1304626"/>
                            <a:pt x="1900080" y="1332493"/>
                          </a:cubicBezTo>
                          <a:cubicBezTo>
                            <a:pt x="1807154" y="1346645"/>
                            <a:pt x="1737541" y="1317248"/>
                            <a:pt x="1686539" y="1332493"/>
                          </a:cubicBezTo>
                          <a:cubicBezTo>
                            <a:pt x="1632258" y="1322038"/>
                            <a:pt x="1459700" y="1294529"/>
                            <a:pt x="1324826" y="1332493"/>
                          </a:cubicBezTo>
                          <a:cubicBezTo>
                            <a:pt x="1186702" y="1376495"/>
                            <a:pt x="950627" y="1304835"/>
                            <a:pt x="814942" y="1332493"/>
                          </a:cubicBezTo>
                          <a:cubicBezTo>
                            <a:pt x="653201" y="1347264"/>
                            <a:pt x="653773" y="1295223"/>
                            <a:pt x="527315" y="1332493"/>
                          </a:cubicBezTo>
                          <a:cubicBezTo>
                            <a:pt x="359178" y="1345486"/>
                            <a:pt x="227509" y="1309767"/>
                            <a:pt x="0" y="1332493"/>
                          </a:cubicBezTo>
                          <a:cubicBezTo>
                            <a:pt x="-50302" y="1195738"/>
                            <a:pt x="-14400" y="1087900"/>
                            <a:pt x="0" y="914978"/>
                          </a:cubicBezTo>
                          <a:cubicBezTo>
                            <a:pt x="-4285" y="718044"/>
                            <a:pt x="8408" y="558181"/>
                            <a:pt x="0" y="470813"/>
                          </a:cubicBezTo>
                          <a:cubicBezTo>
                            <a:pt x="-21158" y="355710"/>
                            <a:pt x="5737" y="78010"/>
                            <a:pt x="0" y="0"/>
                          </a:cubicBezTo>
                          <a:close/>
                        </a:path>
                        <a:path w="7408570" h="1332493" fill="none" stroke="0" extrusionOk="0">
                          <a:moveTo>
                            <a:pt x="0" y="0"/>
                          </a:moveTo>
                          <a:cubicBezTo>
                            <a:pt x="137241" y="-28617"/>
                            <a:pt x="241145" y="17845"/>
                            <a:pt x="435798" y="0"/>
                          </a:cubicBezTo>
                          <a:cubicBezTo>
                            <a:pt x="629378" y="-906"/>
                            <a:pt x="703942" y="5531"/>
                            <a:pt x="797510" y="0"/>
                          </a:cubicBezTo>
                          <a:cubicBezTo>
                            <a:pt x="875119" y="-21355"/>
                            <a:pt x="1046005" y="47025"/>
                            <a:pt x="1159223" y="0"/>
                          </a:cubicBezTo>
                          <a:cubicBezTo>
                            <a:pt x="1257563" y="-63850"/>
                            <a:pt x="1446559" y="34244"/>
                            <a:pt x="1669107" y="0"/>
                          </a:cubicBezTo>
                          <a:cubicBezTo>
                            <a:pt x="1896796" y="-59703"/>
                            <a:pt x="1918952" y="30393"/>
                            <a:pt x="2030819" y="0"/>
                          </a:cubicBezTo>
                          <a:cubicBezTo>
                            <a:pt x="2144347" y="-16758"/>
                            <a:pt x="2248448" y="15997"/>
                            <a:pt x="2318446" y="0"/>
                          </a:cubicBezTo>
                          <a:cubicBezTo>
                            <a:pt x="2416116" y="-5978"/>
                            <a:pt x="2588492" y="14993"/>
                            <a:pt x="2680158" y="0"/>
                          </a:cubicBezTo>
                          <a:cubicBezTo>
                            <a:pt x="2787652" y="-45691"/>
                            <a:pt x="3169926" y="92673"/>
                            <a:pt x="3264128" y="0"/>
                          </a:cubicBezTo>
                          <a:cubicBezTo>
                            <a:pt x="3380850" y="-62737"/>
                            <a:pt x="3362849" y="21827"/>
                            <a:pt x="3477670" y="0"/>
                          </a:cubicBezTo>
                          <a:cubicBezTo>
                            <a:pt x="3589743" y="-3100"/>
                            <a:pt x="3704294" y="21662"/>
                            <a:pt x="3765296" y="0"/>
                          </a:cubicBezTo>
                          <a:cubicBezTo>
                            <a:pt x="3829646" y="-47210"/>
                            <a:pt x="4216798" y="43468"/>
                            <a:pt x="4349266" y="0"/>
                          </a:cubicBezTo>
                          <a:cubicBezTo>
                            <a:pt x="4488136" y="-72363"/>
                            <a:pt x="4754423" y="-32799"/>
                            <a:pt x="4933236" y="0"/>
                          </a:cubicBezTo>
                          <a:cubicBezTo>
                            <a:pt x="5083192" y="-22811"/>
                            <a:pt x="5217300" y="21368"/>
                            <a:pt x="5294948" y="0"/>
                          </a:cubicBezTo>
                          <a:cubicBezTo>
                            <a:pt x="5358376" y="-34579"/>
                            <a:pt x="5505972" y="1841"/>
                            <a:pt x="5582575" y="0"/>
                          </a:cubicBezTo>
                          <a:cubicBezTo>
                            <a:pt x="5653206" y="-25225"/>
                            <a:pt x="5908730" y="17428"/>
                            <a:pt x="6092458" y="0"/>
                          </a:cubicBezTo>
                          <a:cubicBezTo>
                            <a:pt x="6300399" y="-24999"/>
                            <a:pt x="6353713" y="24736"/>
                            <a:pt x="6602343" y="0"/>
                          </a:cubicBezTo>
                          <a:cubicBezTo>
                            <a:pt x="6779012" y="-95493"/>
                            <a:pt x="7090790" y="90133"/>
                            <a:pt x="7408570" y="0"/>
                          </a:cubicBezTo>
                          <a:cubicBezTo>
                            <a:pt x="7426413" y="163980"/>
                            <a:pt x="7401357" y="332692"/>
                            <a:pt x="7408570" y="430839"/>
                          </a:cubicBezTo>
                          <a:cubicBezTo>
                            <a:pt x="7438122" y="539786"/>
                            <a:pt x="7379717" y="725204"/>
                            <a:pt x="7408570" y="835028"/>
                          </a:cubicBezTo>
                          <a:cubicBezTo>
                            <a:pt x="7472030" y="926856"/>
                            <a:pt x="7382428" y="1123806"/>
                            <a:pt x="7408570" y="1332493"/>
                          </a:cubicBezTo>
                          <a:cubicBezTo>
                            <a:pt x="7274388" y="1363448"/>
                            <a:pt x="7201641" y="1285773"/>
                            <a:pt x="7046857" y="1332493"/>
                          </a:cubicBezTo>
                          <a:cubicBezTo>
                            <a:pt x="6889474" y="1361086"/>
                            <a:pt x="6690467" y="1266993"/>
                            <a:pt x="6536973" y="1332493"/>
                          </a:cubicBezTo>
                          <a:cubicBezTo>
                            <a:pt x="6361365" y="1363872"/>
                            <a:pt x="6135925" y="1305624"/>
                            <a:pt x="5953004" y="1332493"/>
                          </a:cubicBezTo>
                          <a:cubicBezTo>
                            <a:pt x="5760275" y="1340915"/>
                            <a:pt x="5691475" y="1288187"/>
                            <a:pt x="5517205" y="1332493"/>
                          </a:cubicBezTo>
                          <a:cubicBezTo>
                            <a:pt x="5372294" y="1391490"/>
                            <a:pt x="5303891" y="1297972"/>
                            <a:pt x="5229578" y="1332493"/>
                          </a:cubicBezTo>
                          <a:cubicBezTo>
                            <a:pt x="5148667" y="1356018"/>
                            <a:pt x="4948186" y="1297462"/>
                            <a:pt x="4793780" y="1332493"/>
                          </a:cubicBezTo>
                          <a:cubicBezTo>
                            <a:pt x="4674820" y="1384328"/>
                            <a:pt x="4647851" y="1328131"/>
                            <a:pt x="4580239" y="1332493"/>
                          </a:cubicBezTo>
                          <a:cubicBezTo>
                            <a:pt x="4503714" y="1321649"/>
                            <a:pt x="4352583" y="1329935"/>
                            <a:pt x="4218526" y="1332493"/>
                          </a:cubicBezTo>
                          <a:cubicBezTo>
                            <a:pt x="4056172" y="1357157"/>
                            <a:pt x="3837070" y="1281790"/>
                            <a:pt x="3634557" y="1332493"/>
                          </a:cubicBezTo>
                          <a:cubicBezTo>
                            <a:pt x="3419886" y="1371269"/>
                            <a:pt x="3321824" y="1317818"/>
                            <a:pt x="3050587" y="1332493"/>
                          </a:cubicBezTo>
                          <a:cubicBezTo>
                            <a:pt x="2775447" y="1358139"/>
                            <a:pt x="2837480" y="1303405"/>
                            <a:pt x="2688874" y="1332493"/>
                          </a:cubicBezTo>
                          <a:cubicBezTo>
                            <a:pt x="2555508" y="1342180"/>
                            <a:pt x="2487608" y="1322988"/>
                            <a:pt x="2401248" y="1332493"/>
                          </a:cubicBezTo>
                          <a:cubicBezTo>
                            <a:pt x="2330411" y="1341577"/>
                            <a:pt x="2263778" y="1323259"/>
                            <a:pt x="2187707" y="1332493"/>
                          </a:cubicBezTo>
                          <a:cubicBezTo>
                            <a:pt x="2126386" y="1374861"/>
                            <a:pt x="1830890" y="1278262"/>
                            <a:pt x="1677823" y="1332493"/>
                          </a:cubicBezTo>
                          <a:cubicBezTo>
                            <a:pt x="1520228" y="1342220"/>
                            <a:pt x="1360598" y="1296323"/>
                            <a:pt x="1242024" y="1332493"/>
                          </a:cubicBezTo>
                          <a:cubicBezTo>
                            <a:pt x="1136085" y="1362241"/>
                            <a:pt x="907651" y="1280656"/>
                            <a:pt x="806226" y="1332493"/>
                          </a:cubicBezTo>
                          <a:cubicBezTo>
                            <a:pt x="702260" y="1326887"/>
                            <a:pt x="220129" y="1253539"/>
                            <a:pt x="0" y="1332493"/>
                          </a:cubicBezTo>
                          <a:cubicBezTo>
                            <a:pt x="-43309" y="1137565"/>
                            <a:pt x="39803" y="1009672"/>
                            <a:pt x="0" y="861679"/>
                          </a:cubicBezTo>
                          <a:cubicBezTo>
                            <a:pt x="-26821" y="745854"/>
                            <a:pt x="13221" y="626721"/>
                            <a:pt x="0" y="444164"/>
                          </a:cubicBezTo>
                          <a:cubicBezTo>
                            <a:pt x="-16606" y="281097"/>
                            <a:pt x="17096" y="195315"/>
                            <a:pt x="0" y="0"/>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558D4067-6C25-EC9F-23F6-268AE16D3A9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60" b="96144" l="6915" r="92908">
                          <a14:foregroundMark x1="7092" y1="45346" x2="7092" y2="45346"/>
                          <a14:foregroundMark x1="53546" y1="74734" x2="78191" y2="75000"/>
                          <a14:foregroundMark x1="64362" y1="93883" x2="77305" y2="80984"/>
                          <a14:foregroundMark x1="52660" y1="81649" x2="84574" y2="79255"/>
                          <a14:foregroundMark x1="57979" y1="81516" x2="66489" y2="68218"/>
                          <a14:foregroundMark x1="64716" y1="69947" x2="72518" y2="66090"/>
                          <a14:foregroundMark x1="66489" y1="63697" x2="74291" y2="62899"/>
                          <a14:foregroundMark x1="65957" y1="63431" x2="84574" y2="72473"/>
                          <a14:foregroundMark x1="59574" y1="67686" x2="81206" y2="67686"/>
                          <a14:foregroundMark x1="67730" y1="68351" x2="93085" y2="73803"/>
                          <a14:foregroundMark x1="59929" y1="83910" x2="75532" y2="88298"/>
                          <a14:foregroundMark x1="57979" y1="88032" x2="76418" y2="90957"/>
                          <a14:foregroundMark x1="69858" y1="96144" x2="83688" y2="93750"/>
                          <a14:foregroundMark x1="80142" y1="90559" x2="90957" y2="85771"/>
                          <a14:foregroundMark x1="76773" y1="88431" x2="88475" y2="82181"/>
                          <a14:foregroundMark x1="88475" y1="77394" x2="91489" y2="75399"/>
                          <a14:foregroundMark x1="57979" y1="26862" x2="78546" y2="20479"/>
                          <a14:foregroundMark x1="47518" y1="19548" x2="85816" y2="18484"/>
                          <a14:foregroundMark x1="50177" y1="20745" x2="71986" y2="24601"/>
                          <a14:foregroundMark x1="51950" y1="23670" x2="80319" y2="31383"/>
                          <a14:foregroundMark x1="57447" y1="29521" x2="79078" y2="33644"/>
                          <a14:foregroundMark x1="61348" y1="32846" x2="83156" y2="37367"/>
                          <a14:foregroundMark x1="61702" y1="34973" x2="75532" y2="38032"/>
                          <a14:foregroundMark x1="77660" y1="30851" x2="87057" y2="27261"/>
                          <a14:foregroundMark x1="75000" y1="25266" x2="90071" y2="21543"/>
                          <a14:foregroundMark x1="84220" y1="18484" x2="90071" y2="13032"/>
                          <a14:foregroundMark x1="63475" y1="17553" x2="76418" y2="12367"/>
                          <a14:foregroundMark x1="62234" y1="14362" x2="71277" y2="9441"/>
                          <a14:foregroundMark x1="58333" y1="14096" x2="65071" y2="9441"/>
                          <a14:foregroundMark x1="53014" y1="11436" x2="64362" y2="7580"/>
                          <a14:foregroundMark x1="64362" y1="8777" x2="73404" y2="5585"/>
                          <a14:foregroundMark x1="64716" y1="5319" x2="72872" y2="2660"/>
                          <a14:foregroundMark x1="74291" y1="7314" x2="78901" y2="7314"/>
                          <a14:foregroundMark x1="75532" y1="16622" x2="83156" y2="14096"/>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10382447" y="356042"/>
              <a:ext cx="1025213" cy="1366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ADE28C94-1B7F-8BF0-15BE-2ED10D54A8A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460" b="99453" l="533" r="99290">
                          <a14:foregroundMark x1="48668" y1="1460" x2="48668" y2="2737"/>
                          <a14:foregroundMark x1="710" y1="39781" x2="20426" y2="45438"/>
                          <a14:foregroundMark x1="14565" y1="31569" x2="14565" y2="31569"/>
                          <a14:foregroundMark x1="11723" y1="31752" x2="11723" y2="31752"/>
                          <a14:foregroundMark x1="9414" y1="32664" x2="533" y2="42153"/>
                          <a14:foregroundMark x1="533" y1="42153" x2="4796" y2="50730"/>
                          <a14:foregroundMark x1="17477" y1="62560" x2="17966" y2="63016"/>
                          <a14:foregroundMark x1="4796" y1="50730" x2="13660" y2="58999"/>
                          <a14:foregroundMark x1="17407" y1="82668" x2="17940" y2="88504"/>
                          <a14:foregroundMark x1="17940" y1="88504" x2="22202" y2="99270"/>
                          <a14:foregroundMark x1="22202" y1="99270" x2="40853" y2="93613"/>
                          <a14:foregroundMark x1="40853" y1="93613" x2="44050" y2="91423"/>
                          <a14:foregroundMark x1="28597" y1="99453" x2="28597" y2="99453"/>
                          <a14:foregroundMark x1="99290" y1="36861" x2="99290" y2="36861"/>
                          <a14:backgroundMark x1="19183" y1="64781" x2="19183" y2="64781"/>
                          <a14:backgroundMark x1="15275" y1="65876" x2="20071" y2="65146"/>
                          <a14:backgroundMark x1="17584" y1="62774" x2="14387" y2="61496"/>
                          <a14:backgroundMark x1="17229" y1="65146" x2="17584" y2="82664"/>
                        </a14:backgroundRemoval>
                      </a14:imgEffect>
                    </a14:imgLayer>
                  </a14:imgProps>
                </a:ext>
                <a:ext uri="{28A0092B-C50C-407E-A947-70E740481C1C}">
                  <a14:useLocalDpi xmlns:a14="http://schemas.microsoft.com/office/drawing/2010/main" val="0"/>
                </a:ext>
              </a:extLst>
            </a:blip>
            <a:srcRect/>
            <a:stretch>
              <a:fillRect/>
            </a:stretch>
          </p:blipFill>
          <p:spPr bwMode="auto">
            <a:xfrm>
              <a:off x="952039" y="685574"/>
              <a:ext cx="727263" cy="7078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E0AF9AB-9449-B94B-7FD2-85957DDB5FFB}"/>
                </a:ext>
              </a:extLst>
            </p:cNvPr>
            <p:cNvSpPr txBox="1"/>
            <p:nvPr/>
          </p:nvSpPr>
          <p:spPr>
            <a:xfrm>
              <a:off x="1272308" y="997106"/>
              <a:ext cx="9626090" cy="1680161"/>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Bố mẹ chuẩn bị giúp em những gì cho ngày khai giảng? </a:t>
              </a:r>
            </a:p>
          </p:txBody>
        </p:sp>
      </p:grpSp>
      <p:pic>
        <p:nvPicPr>
          <p:cNvPr id="19" name="tải xuống">
            <a:hlinkClick r:id="" action="ppaction://media"/>
            <a:extLst>
              <a:ext uri="{FF2B5EF4-FFF2-40B4-BE49-F238E27FC236}">
                <a16:creationId xmlns:a16="http://schemas.microsoft.com/office/drawing/2014/main" id="{CA87CA14-72AC-E2C0-3207-C9700D2A9D8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4884" y="482600"/>
            <a:ext cx="406400" cy="406400"/>
          </a:xfrm>
          <a:prstGeom prst="rect">
            <a:avLst/>
          </a:prstGeom>
        </p:spPr>
      </p:pic>
    </p:spTree>
    <p:extLst>
      <p:ext uri="{BB962C8B-B14F-4D97-AF65-F5344CB8AC3E}">
        <p14:creationId xmlns:p14="http://schemas.microsoft.com/office/powerpoint/2010/main" val="15470658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0" fill="hold"/>
                                        <p:tgtEl>
                                          <p:spTgt spid="19"/>
                                        </p:tgtEl>
                                      </p:cBhvr>
                                    </p:cmd>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descr="ngay-khai-giang">
            <a:extLst>
              <a:ext uri="{FF2B5EF4-FFF2-40B4-BE49-F238E27FC236}">
                <a16:creationId xmlns:a16="http://schemas.microsoft.com/office/drawing/2014/main" id="{703EDE47-0E4F-DD39-3BD2-1FE72C76F7D5}"/>
              </a:ext>
            </a:extLst>
          </p:cNvPr>
          <p:cNvPicPr>
            <a:picLocks noChangeAspect="1"/>
          </p:cNvPicPr>
          <p:nvPr/>
        </p:nvPicPr>
        <p:blipFill>
          <a:blip r:embed="rId2"/>
          <a:stretch>
            <a:fillRect/>
          </a:stretch>
        </p:blipFill>
        <p:spPr>
          <a:xfrm>
            <a:off x="0" y="1"/>
            <a:ext cx="12197631" cy="6858000"/>
          </a:xfrm>
          <a:prstGeom prst="rect">
            <a:avLst/>
          </a:prstGeom>
        </p:spPr>
      </p:pic>
      <p:sp>
        <p:nvSpPr>
          <p:cNvPr id="3" name="Cloud 2">
            <a:extLst>
              <a:ext uri="{FF2B5EF4-FFF2-40B4-BE49-F238E27FC236}">
                <a16:creationId xmlns:a16="http://schemas.microsoft.com/office/drawing/2014/main" id="{B79435A0-7EAC-317F-3E55-CF977369B93F}"/>
              </a:ext>
            </a:extLst>
          </p:cNvPr>
          <p:cNvSpPr/>
          <p:nvPr/>
        </p:nvSpPr>
        <p:spPr>
          <a:xfrm>
            <a:off x="3579541" y="138223"/>
            <a:ext cx="7978051" cy="2200939"/>
          </a:xfrm>
          <a:prstGeom prst="cloud">
            <a:avLst/>
          </a:prstGeom>
          <a:solidFill>
            <a:srgbClr val="F8B2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NGÀY LỄ KHAI GIẢNG CÓ Ý NGHĨA GÌ?</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77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Graphical user interface&#10;&#10;Description automatically generated with medium confidence">
            <a:extLst>
              <a:ext uri="{FF2B5EF4-FFF2-40B4-BE49-F238E27FC236}">
                <a16:creationId xmlns:a16="http://schemas.microsoft.com/office/drawing/2014/main" id="{634AF433-4CD7-4BA7-83B1-3873CF6C2FE6}"/>
              </a:ext>
            </a:extLst>
          </p:cNvPr>
          <p:cNvPicPr>
            <a:picLocks noChangeAspect="1"/>
          </p:cNvPicPr>
          <p:nvPr/>
        </p:nvPicPr>
        <p:blipFill rotWithShape="1">
          <a:blip r:embed="rId2">
            <a:extLst>
              <a:ext uri="{28A0092B-C50C-407E-A947-70E740481C1C}">
                <a14:useLocalDpi xmlns:a14="http://schemas.microsoft.com/office/drawing/2010/main" val="0"/>
              </a:ext>
            </a:extLst>
          </a:blip>
          <a:srcRect t="10634" b="15850"/>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4AE77DE-95A9-4B00-A41E-E50DF99D6C79}"/>
              </a:ext>
            </a:extLst>
          </p:cNvPr>
          <p:cNvSpPr txBox="1"/>
          <p:nvPr/>
        </p:nvSpPr>
        <p:spPr>
          <a:xfrm>
            <a:off x="1448494" y="1295602"/>
            <a:ext cx="7080054" cy="3442033"/>
          </a:xfrm>
          <a:prstGeom prst="rect">
            <a:avLst/>
          </a:prstGeom>
          <a:noFill/>
        </p:spPr>
        <p:txBody>
          <a:bodyPr wrap="square" rtlCol="0">
            <a:spAutoFit/>
          </a:bodyPr>
          <a:lstStyle/>
          <a:p>
            <a:pPr lvl="0" algn="ctr">
              <a:lnSpc>
                <a:spcPct val="115000"/>
              </a:lnSpc>
              <a:spcAft>
                <a:spcPts val="1000"/>
              </a:spcAft>
              <a:defRPr/>
            </a:pPr>
            <a:r>
              <a:rPr lang="vi-VN" sz="3200" b="1" dirty="0">
                <a:solidFill>
                  <a:srgbClr val="FFFF00"/>
                </a:solidFill>
                <a:ea typeface="Calibri" panose="020F0502020204030204" pitchFamily="34" charset="0"/>
                <a:cs typeface="Arial" panose="020B0604020202020204" pitchFamily="34" charset="0"/>
              </a:rPr>
              <a:t>Lễ khai giảng là dịp để đón chào năm học mới, HS toàn trường được nghe thầy cô giáo truyền đạt những nhiệm vụ trọng tâm trong năm học và hướng phấn đấu để thực hiện tốt mục tiêu này. </a:t>
            </a:r>
          </a:p>
        </p:txBody>
      </p:sp>
    </p:spTree>
    <p:extLst>
      <p:ext uri="{BB962C8B-B14F-4D97-AF65-F5344CB8AC3E}">
        <p14:creationId xmlns:p14="http://schemas.microsoft.com/office/powerpoint/2010/main" val="213951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a:extLst>
              <a:ext uri="{FF2B5EF4-FFF2-40B4-BE49-F238E27FC236}">
                <a16:creationId xmlns:a16="http://schemas.microsoft.com/office/drawing/2014/main" id="{729BC623-3FC2-C68D-3C12-2B8DEC34C655}"/>
              </a:ext>
            </a:extLst>
          </p:cNvPr>
          <p:cNvPicPr>
            <a:picLocks noChangeAspect="1"/>
          </p:cNvPicPr>
          <p:nvPr/>
        </p:nvPicPr>
        <p:blipFill>
          <a:blip r:embed="rId4"/>
          <a:stretch>
            <a:fillRect/>
          </a:stretch>
        </p:blipFill>
        <p:spPr>
          <a:xfrm>
            <a:off x="4126046" y="2532656"/>
            <a:ext cx="6370872" cy="1926503"/>
          </a:xfrm>
          <a:prstGeom prst="rect">
            <a:avLst/>
          </a:prstGeom>
        </p:spPr>
      </p:pic>
    </p:spTree>
    <p:extLst>
      <p:ext uri="{BB962C8B-B14F-4D97-AF65-F5344CB8AC3E}">
        <p14:creationId xmlns:p14="http://schemas.microsoft.com/office/powerpoint/2010/main" val="1162115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281</Words>
  <Application>Microsoft Office PowerPoint</Application>
  <PresentationFormat>Widescreen</PresentationFormat>
  <Paragraphs>30</Paragraphs>
  <Slides>14</Slides>
  <Notes>3</Notes>
  <HiddenSlides>0</HiddenSlides>
  <MMClips>1</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14</vt:i4>
      </vt:variant>
    </vt:vector>
  </HeadingPairs>
  <TitlesOfParts>
    <vt:vector size="32" baseType="lpstr">
      <vt:lpstr>等线</vt:lpstr>
      <vt:lpstr>等线 Light</vt:lpstr>
      <vt:lpstr>Microsoft YaHei</vt:lpstr>
      <vt:lpstr>微软雅黑 Light</vt:lpstr>
      <vt:lpstr>Arial</vt:lpstr>
      <vt:lpstr>Arial-Rounded</vt:lpstr>
      <vt:lpstr>Calibri</vt:lpstr>
      <vt:lpstr>Calibri Light</vt:lpstr>
      <vt:lpstr>Cambria</vt:lpstr>
      <vt:lpstr>4_Office Theme</vt:lpstr>
      <vt:lpstr>2_Office 主题​​</vt:lpstr>
      <vt:lpstr>1_Office Theme</vt:lpstr>
      <vt:lpstr>1_Office 主题</vt:lpstr>
      <vt:lpstr>4_Office 主题​​</vt:lpstr>
      <vt:lpstr>包图主题2</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40</cp:revision>
  <dcterms:created xsi:type="dcterms:W3CDTF">2021-10-05T13:39:52Z</dcterms:created>
  <dcterms:modified xsi:type="dcterms:W3CDTF">2026-04-12T11:18:08Z</dcterms:modified>
</cp:coreProperties>
</file>