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48" r:id="rId3"/>
    <p:sldMasterId id="2147483760" r:id="rId4"/>
    <p:sldMasterId id="2147483789" r:id="rId5"/>
    <p:sldMasterId id="2147483804" r:id="rId6"/>
    <p:sldMasterId id="2147483818" r:id="rId7"/>
  </p:sldMasterIdLst>
  <p:notesMasterIdLst>
    <p:notesMasterId r:id="rId18"/>
  </p:notesMasterIdLst>
  <p:sldIdLst>
    <p:sldId id="256" r:id="rId8"/>
    <p:sldId id="2007577217" r:id="rId9"/>
    <p:sldId id="274" r:id="rId10"/>
    <p:sldId id="2007577211" r:id="rId11"/>
    <p:sldId id="2007577206" r:id="rId12"/>
    <p:sldId id="2007577210" r:id="rId13"/>
    <p:sldId id="2007577208" r:id="rId14"/>
    <p:sldId id="2007577190" r:id="rId15"/>
    <p:sldId id="2007577209" r:id="rId16"/>
    <p:sldId id="3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958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B10CB-CB8B-47DE-8156-FA95850CB36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BD7DE-D5B0-4C99-8F0B-3AE36113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0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0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26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BD7DE-D5B0-4C99-8F0B-3AE36113B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1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F27F-4AA3-4E89-9DA6-F80F1356D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9694B-7889-455C-AF52-9E5749AB0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5DA13-F04B-4A41-9E6D-05C29EEB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875D9-C6A5-4F31-86F3-45945FE0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3D355-7DEB-481D-88A6-26CB56B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BB64-7D67-4B22-8B06-6FE54C8C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95FAE-B83B-49DB-A318-6D1F52EC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520E2-570B-4295-80E7-DE0CC496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F818-6DEC-4782-89A9-9F79B7CB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C578-59D8-4413-B595-121B9E4E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D9263-539C-4007-A21C-CECE03A5E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325C5-2F89-4D9E-891A-967F40C2A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4025-16E6-41E3-BD70-FD3C2B81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3E31F-4B9F-4643-867C-DC3BBDA0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78C1-E7CB-4AA2-B17F-E6E6C6E1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8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6"/>
          <a:stretch/>
        </p:blipFill>
        <p:spPr>
          <a:xfrm>
            <a:off x="3641973" y="182880"/>
            <a:ext cx="8910244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9" y="3032146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2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44" y="547782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2418" y="182880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5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E0125CD-D016-4F87-BDB3-ED14F9D7E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708CEF-19A1-4E9B-871F-98207F0F2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11242" r="10227" b="54380"/>
          <a:stretch/>
        </p:blipFill>
        <p:spPr>
          <a:xfrm>
            <a:off x="1108364" y="547254"/>
            <a:ext cx="10002981" cy="5763492"/>
          </a:xfrm>
          <a:prstGeom prst="rect">
            <a:avLst/>
          </a:prstGeom>
        </p:spPr>
      </p:pic>
      <p:pic>
        <p:nvPicPr>
          <p:cNvPr id="12" name="图片 11" descr="图片包含 矢量图形&#10;&#10;描述已自动生成">
            <a:extLst>
              <a:ext uri="{FF2B5EF4-FFF2-40B4-BE49-F238E27FC236}">
                <a16:creationId xmlns:a16="http://schemas.microsoft.com/office/drawing/2014/main" id="{7C9AAD7B-634C-44C4-B820-7787B3527C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" y="182880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DC35F7-6701-4EA1-ACF1-128E3FCBAC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4156363"/>
            <a:ext cx="2817984" cy="34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5F5D7C4-4124-46BA-AD7B-5D6D7A2A7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11242" r="10227" b="54380"/>
          <a:stretch/>
        </p:blipFill>
        <p:spPr>
          <a:xfrm>
            <a:off x="1108364" y="547254"/>
            <a:ext cx="10002981" cy="57634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2CDB72-16D6-4471-A46F-8D2A4D60F8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017">
            <a:off x="76852" y="2804671"/>
            <a:ext cx="3489679" cy="3934442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2418" y="182880"/>
            <a:ext cx="2274367" cy="200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8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2"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29F9-CC32-4F5A-9341-E2787DF9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9AB18-E997-4060-8B07-422BE26C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0D3FD-75FB-416D-8D75-038F1D6E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5A8B-1E91-4D98-83E7-42926FC9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02296-012A-49DD-8333-040DAFFF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0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90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54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4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0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79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77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74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2DB8-72DD-4721-AC70-003C0FF2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1A2E5-12F3-44AE-ADFF-E93D38AB7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3C433-A812-4520-93BE-AAE78E44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4080-0061-4C8B-836F-0B6FCD65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CE55-94C2-400D-AF79-C0B0DB52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49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09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1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3393-C60E-4A57-85BA-EAC42568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B61F-1639-4BA5-9E17-08896036D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06E6C-5C97-45F0-94B7-E6947A0F1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84B0A-F06B-45E9-AABB-4D95E00C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FFE39-307E-495A-AB49-1705DDF3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34989-A1A7-4D7A-A305-912597AC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0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6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4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2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DF291D-9173-4CFA-8916-8B6A6693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B0161C-393F-4991-AFA9-7E6EF282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3B6E3E-55DF-4B4D-B2E1-4B3D4200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55981"/>
      </p:ext>
    </p:extLst>
  </p:cSld>
  <p:clrMapOvr>
    <a:masterClrMapping/>
  </p:clrMapOvr>
  <p:transition spd="slow" advClick="0" advTm="3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68D0-BAC1-CF32-3490-5D85B213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C00C-1489-FD9C-5B87-2EA932CC3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A485-8795-A3E3-7244-2595178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B4D8-D3AD-A3D4-B6C4-FE88D842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9569-72F7-4B12-E624-CE1D6625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6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7EDC-1153-2C9C-6525-E862DE87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69CC-CAD0-357D-30C8-8F490B5C4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91F80-ADD7-B691-6E91-1EB54FFE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E20B-4D18-EAE8-E61A-E619931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A8414-4E4F-A6EE-F8D1-7D1B9E17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5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8603-3F30-A2F7-C0F4-7A225370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24B5-FEE5-657D-13B0-C2B88D1FA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6B61-6C0A-AD43-8421-65B87CFA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B10F-8BD5-3953-2F0E-48CD7974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BEE3-075B-29B6-4364-87979E96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5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F91E-76AD-3DC1-D523-A8A295B9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CEC6-CA8A-F07B-5FCD-143F5E943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C6F0-2A16-DCBB-DAF5-2D93BE1C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1402E-2DD9-B315-14F0-73B0699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56146-5743-C719-5A80-323CEA9D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6EBF-1812-7D64-1CAA-11F51E2C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8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0D6F-B27B-CFF8-80AA-4402E813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FEFCA-C193-EB75-FA95-3E5A0148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BC1C1-4A53-B5AA-BD98-120553A9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3D76F-5C12-6703-D41B-E4EDD6A5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83400-40C9-D43E-4B5F-719263C5A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F88C-80F1-B51F-63AC-50C86A24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BDE95-5155-57CE-6F83-DB6982F6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BFD46-CC05-ED84-0303-F2C883A3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66A5-7C01-4072-9157-075069A9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1F3D2-3753-4196-9028-08FF0243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66E64-9C1B-469A-BE95-6BBE2BE6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F24F0-90B4-4787-828E-2C1A140D3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F09BE-331F-4660-B7FE-A14FD88D5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25391-E7B3-414A-991A-3E2EFDBB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60EF9-AC8B-4834-8659-BAE5B1F1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3B0FB-57F6-4000-85F5-2295D0DE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3B71-CCE1-0D05-72DA-6C56A036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DD293-6EDE-98DF-4AE1-53FCD591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29AFD-B68B-51D0-0EE9-508D81D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E3D94-4A31-0D53-EA2A-2AA6365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8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4F301-9875-67B7-02B2-9D1CEEEB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048BD-F1C5-5874-1C71-57C8855E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D3DB-A761-932A-D224-D07C4D62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2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77D7-31EA-359C-7395-102147F9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C269-3811-D8DC-96DF-8F8E33B7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E9D77-AF96-F57A-5581-652E7EF0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D9CDF-CEED-D3A2-9563-EE183F2A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1A99A-6F70-791D-F029-396DEBE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965C9-2BF2-E4AD-DE66-A20373E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0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461-7974-7807-67B9-77D161D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7F0A5-0DA5-A775-4F44-55A1C30C7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78067-1FCC-C500-E89B-D1A64C68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280A-C4B7-3361-FAE9-E9B3D2D9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381A2-4F7A-CE7B-F7BD-4C8A8308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FB3A1-43CA-B910-34CA-CAD2249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8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07D2-040C-B49F-595E-87BD6B61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16E1C-8298-E6DA-6431-1D5FD3B9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D1C3-245C-AA0A-26FC-70951A1B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3865-A0F8-A356-27FB-C54A37C7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9668F-CA42-22CF-B4FD-2447992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0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9D270-4E29-ACD6-2901-5622CDD3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0500-CF32-1736-55A3-4D8C3B0E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AB94-FCB2-F086-5EC3-E3757384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1275-A9FA-3846-9311-4CAEBE17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E4C5-1B45-8DC8-FCF0-D6438C64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87D2-D695-448B-82BE-1A512FB8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B7D40-9DAC-4416-B332-08833E37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FDB04-5A63-4FA4-A17B-9DE6C861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661B1-5D17-4AAD-B046-DB5FB675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35A59-7CF4-4789-86F7-E6BCAD0E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BF241-756C-4EC0-8B9E-978605F7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12B7E-98F7-47FB-80D4-00A45D10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ADFD-DEBD-4B5F-939F-DB48FCD7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5C0A-9B06-4EE9-8F2A-AF6633442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B4F93-AAB2-4FC7-8889-811882AC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068F3-8910-4179-8060-828CA5B4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AEA1F-E474-40E1-BD21-88233C0B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BB6F0-C07A-41E6-BBDD-017F2AA2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B48E-4511-4AD9-A598-C9FCAA1F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7D5CC-7A9C-4F9B-8DDC-2D0BE6D93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97CD7-0CEA-4254-B366-F432D3FD2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30426-B887-4F64-B4F8-FE74AF79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58D27-BD3A-4530-A27B-1DA0534C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2605E-D977-421D-9E1D-23DAAA1A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8465D-53C5-4812-A9D9-B0182109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88158-6D07-48CD-A05B-C1AAF946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EED6-3E75-4BFE-A493-04CAA5252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6551-2DC5-40A5-BD07-2BD281A4DD7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AA4F3-D4F6-400F-B095-1399730CA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66B4-5CB9-4393-ABE6-98A31DF6C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D9EF-5513-4608-9572-432DEF051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3DDBAD-3C3E-478E-9FCB-2F89AD87F9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052" y="224136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52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9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1F00E70A-BF8B-4F3F-B39B-96E0C96AF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5061BB9-BEE2-46CB-9337-89CA97C7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A16FFF-1649-4A14-96FF-F24CEE0E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383519-5FE7-4078-8DD2-A752D420F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5FA7DB-663B-4C7A-9F60-BA3F2E8E0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A6D148-B0CB-4265-A69D-BB613FBD4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997F02-D1B1-49B3-94C8-84E82F130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/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ACE31A-9FD6-45CC-AAF2-0D693A85D4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EAE9322-5D93-B738-069B-247F2B371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0"/>
            <a:ext cx="1748161" cy="17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E0BDE-DC28-C498-1876-1EED55BE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D87D5-FD82-34C5-BF75-468BF355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9C68-FF3F-ED53-43FB-68DA3D8CA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06B7-6C96-4BB4-AF49-1140B8314F8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D37AA-44B5-27FB-7288-57FBA1899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1426-04E4-DC7B-168C-82C38E785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10CA58C-FD39-4E3E-862F-1567145B3C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/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A5B488F-B801-40BE-9200-81883D3707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/>
        </p:blipFill>
        <p:spPr>
          <a:xfrm>
            <a:off x="202" y="0"/>
            <a:ext cx="12191798" cy="4749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8075BD-DB2B-45F1-BFD5-C7F7C48B8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EC3CB3-F512-4C04-885A-E6CAC299D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63068B-3D72-46AD-8B29-6FE1803AD3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2162FD-B155-45D3-A47C-B9100F4A5A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FB1619-0EF5-498F-A577-EC776857BF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B194B2B-2CDC-4CB5-B805-EEF86B6A15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333" y="4526017"/>
            <a:ext cx="3333750" cy="19716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63C4D24-73AA-4625-B904-619167219E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909994"/>
            <a:ext cx="847158" cy="78939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10F0529-5C67-4E98-B567-DF47387CDD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12" name="Graphic 9">
            <a:extLst>
              <a:ext uri="{FF2B5EF4-FFF2-40B4-BE49-F238E27FC236}">
                <a16:creationId xmlns:a16="http://schemas.microsoft.com/office/drawing/2014/main" id="{1D096AE2-7F01-460B-9571-0865DEE83F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53155" y="1323312"/>
            <a:ext cx="9569791" cy="3242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A16C34-ED2A-2B71-02B9-62384AE492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56222" y="220149"/>
            <a:ext cx="4816257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3EF9A-E7F4-943C-CBD6-F855003139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3305" y="1908920"/>
            <a:ext cx="804741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6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95729 -0.01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65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85"/>
                    </a14:imgEffect>
                    <a14:imgEffect>
                      <a14:saturation sat="279000"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C1493-1A6A-97F6-37E7-2AC55037D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41" y="352921"/>
            <a:ext cx="1096155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8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134638-5CA8-46EB-A7CF-0CC84DCB7E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/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2DA75EF-2BD4-46DE-99BF-AA0C16425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8C65A1-B045-43FF-9D57-0310346D1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32" y="4856201"/>
            <a:ext cx="3011904" cy="1781326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69" y="-601229"/>
            <a:ext cx="2146306" cy="2146306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C54DED7-27BD-4D30-AFFF-5739333B1F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4519" y="251957"/>
            <a:ext cx="3138756" cy="2870145"/>
          </a:xfrm>
          <a:prstGeom prst="rect">
            <a:avLst/>
          </a:prstGeom>
        </p:spPr>
      </p:pic>
      <p:pic>
        <p:nvPicPr>
          <p:cNvPr id="16" name="图片 96">
            <a:extLst>
              <a:ext uri="{FF2B5EF4-FFF2-40B4-BE49-F238E27FC236}">
                <a16:creationId xmlns:a16="http://schemas.microsoft.com/office/drawing/2014/main" id="{D5D1FE01-6D72-442D-807A-3E8778DFE2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1879734" y="0"/>
            <a:ext cx="9042760" cy="5476061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C54DED7-27BD-4D30-AFFF-5739333B1F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48330" y="4745412"/>
            <a:ext cx="8337896" cy="762434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6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80" y="-273911"/>
            <a:ext cx="2285517" cy="22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FAC2B8-0F57-134D-9E2B-A183C2C0A7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7676" y="2216802"/>
            <a:ext cx="5486876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1.62213 -1.3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07" y="-69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00469 -0.198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C8336C4-B8A8-4F8B-B5C9-18F36A9EE9F5}"/>
              </a:ext>
            </a:extLst>
          </p:cNvPr>
          <p:cNvSpPr txBox="1"/>
          <p:nvPr/>
        </p:nvSpPr>
        <p:spPr>
          <a:xfrm>
            <a:off x="2631688" y="1645370"/>
            <a:ext cx="6472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b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HĐ1. Các hoạt động ngoài lễ khai giảng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61D3306-24C1-4673-AB63-74594903B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75" y="3270738"/>
            <a:ext cx="3011132" cy="35872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4710A01-FAC1-4DB3-9F5F-C250A5FDC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07" y="2464653"/>
            <a:ext cx="3103578" cy="42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736A33-D12E-46D0-82EE-59965260DA1E}"/>
              </a:ext>
            </a:extLst>
          </p:cNvPr>
          <p:cNvSpPr/>
          <p:nvPr/>
        </p:nvSpPr>
        <p:spPr>
          <a:xfrm>
            <a:off x="2453268" y="462703"/>
            <a:ext cx="7014118" cy="702527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SGK (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26, 27)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167BEB-7269-48F9-A92B-E41BC629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41" y="1745920"/>
            <a:ext cx="6060618" cy="4359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A14439-838C-4ECE-955A-C1289E4BB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244" y="1714092"/>
            <a:ext cx="4644722" cy="44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6" y="2891744"/>
            <a:ext cx="4665577" cy="2668172"/>
          </a:xfrm>
          <a:prstGeom prst="rect">
            <a:avLst/>
          </a:prstGeom>
        </p:spPr>
      </p:pic>
      <p:sp>
        <p:nvSpPr>
          <p:cNvPr id="28" name="任意多边形: 形状 6">
            <a:extLst>
              <a:ext uri="{FF2B5EF4-FFF2-40B4-BE49-F238E27FC236}">
                <a16:creationId xmlns:a16="http://schemas.microsoft.com/office/drawing/2014/main" id="{32EC6586-B6E0-4603-93AE-D98C57C3E824}"/>
              </a:ext>
            </a:extLst>
          </p:cNvPr>
          <p:cNvSpPr/>
          <p:nvPr/>
        </p:nvSpPr>
        <p:spPr>
          <a:xfrm>
            <a:off x="2720898" y="334000"/>
            <a:ext cx="9267902" cy="3981522"/>
          </a:xfrm>
          <a:custGeom>
            <a:avLst/>
            <a:gdLst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790687 w 2585837"/>
              <a:gd name="connsiteY19" fmla="*/ 81346 h 1446121"/>
              <a:gd name="connsiteX20" fmla="*/ 1694435 w 2585837"/>
              <a:gd name="connsiteY20" fmla="*/ 97388 h 1446121"/>
              <a:gd name="connsiteX21" fmla="*/ 1614224 w 2585837"/>
              <a:gd name="connsiteY21" fmla="*/ 113430 h 1446121"/>
              <a:gd name="connsiteX22" fmla="*/ 1181087 w 2585837"/>
              <a:gd name="connsiteY22" fmla="*/ 129472 h 1446121"/>
              <a:gd name="connsiteX23" fmla="*/ 1020666 w 2585837"/>
              <a:gd name="connsiteY23" fmla="*/ 161556 h 1446121"/>
              <a:gd name="connsiteX24" fmla="*/ 956498 w 2585837"/>
              <a:gd name="connsiteY24" fmla="*/ 177598 h 1446121"/>
              <a:gd name="connsiteX25" fmla="*/ 42098 w 2585837"/>
              <a:gd name="connsiteY25" fmla="*/ 193641 h 1446121"/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790687 w 2585837"/>
              <a:gd name="connsiteY19" fmla="*/ 81346 h 1446121"/>
              <a:gd name="connsiteX20" fmla="*/ 1694435 w 2585837"/>
              <a:gd name="connsiteY20" fmla="*/ 97388 h 1446121"/>
              <a:gd name="connsiteX21" fmla="*/ 1614224 w 2585837"/>
              <a:gd name="connsiteY21" fmla="*/ 113430 h 1446121"/>
              <a:gd name="connsiteX22" fmla="*/ 1181087 w 2585837"/>
              <a:gd name="connsiteY22" fmla="*/ 129472 h 1446121"/>
              <a:gd name="connsiteX23" fmla="*/ 1020666 w 2585837"/>
              <a:gd name="connsiteY23" fmla="*/ 161556 h 1446121"/>
              <a:gd name="connsiteX24" fmla="*/ 956498 w 2585837"/>
              <a:gd name="connsiteY24" fmla="*/ 177598 h 1446121"/>
              <a:gd name="connsiteX25" fmla="*/ 10145 w 2585837"/>
              <a:gd name="connsiteY25" fmla="*/ 112247 h 1446121"/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790687 w 2585837"/>
              <a:gd name="connsiteY19" fmla="*/ 81346 h 1446121"/>
              <a:gd name="connsiteX20" fmla="*/ 1694435 w 2585837"/>
              <a:gd name="connsiteY20" fmla="*/ 97388 h 1446121"/>
              <a:gd name="connsiteX21" fmla="*/ 1614224 w 2585837"/>
              <a:gd name="connsiteY21" fmla="*/ 113430 h 1446121"/>
              <a:gd name="connsiteX22" fmla="*/ 1181087 w 2585837"/>
              <a:gd name="connsiteY22" fmla="*/ 129472 h 1446121"/>
              <a:gd name="connsiteX23" fmla="*/ 1020666 w 2585837"/>
              <a:gd name="connsiteY23" fmla="*/ 161556 h 1446121"/>
              <a:gd name="connsiteX24" fmla="*/ 10145 w 2585837"/>
              <a:gd name="connsiteY24" fmla="*/ 112247 h 1446121"/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790687 w 2585837"/>
              <a:gd name="connsiteY19" fmla="*/ 81346 h 1446121"/>
              <a:gd name="connsiteX20" fmla="*/ 1694435 w 2585837"/>
              <a:gd name="connsiteY20" fmla="*/ 97388 h 1446121"/>
              <a:gd name="connsiteX21" fmla="*/ 1614224 w 2585837"/>
              <a:gd name="connsiteY21" fmla="*/ 113430 h 1446121"/>
              <a:gd name="connsiteX22" fmla="*/ 1181087 w 2585837"/>
              <a:gd name="connsiteY22" fmla="*/ 129472 h 1446121"/>
              <a:gd name="connsiteX23" fmla="*/ 10145 w 2585837"/>
              <a:gd name="connsiteY23" fmla="*/ 112247 h 1446121"/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790687 w 2585837"/>
              <a:gd name="connsiteY19" fmla="*/ 81346 h 1446121"/>
              <a:gd name="connsiteX20" fmla="*/ 1694435 w 2585837"/>
              <a:gd name="connsiteY20" fmla="*/ 97388 h 1446121"/>
              <a:gd name="connsiteX21" fmla="*/ 1614224 w 2585837"/>
              <a:gd name="connsiteY21" fmla="*/ 113430 h 1446121"/>
              <a:gd name="connsiteX22" fmla="*/ 10145 w 2585837"/>
              <a:gd name="connsiteY22" fmla="*/ 112247 h 1446121"/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694435 w 2585837"/>
              <a:gd name="connsiteY19" fmla="*/ 97388 h 1446121"/>
              <a:gd name="connsiteX20" fmla="*/ 1614224 w 2585837"/>
              <a:gd name="connsiteY20" fmla="*/ 113430 h 1446121"/>
              <a:gd name="connsiteX21" fmla="*/ 10145 w 2585837"/>
              <a:gd name="connsiteY21" fmla="*/ 112247 h 1446121"/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694435 w 2585837"/>
              <a:gd name="connsiteY19" fmla="*/ 97388 h 1446121"/>
              <a:gd name="connsiteX20" fmla="*/ 10145 w 2585837"/>
              <a:gd name="connsiteY20" fmla="*/ 112247 h 1446121"/>
              <a:gd name="connsiteX0" fmla="*/ 26056 w 2585837"/>
              <a:gd name="connsiteY0" fmla="*/ 129472 h 1446121"/>
              <a:gd name="connsiteX1" fmla="*/ 699824 w 2585837"/>
              <a:gd name="connsiteY1" fmla="*/ 995746 h 1446121"/>
              <a:gd name="connsiteX2" fmla="*/ 747950 w 2585837"/>
              <a:gd name="connsiteY2" fmla="*/ 1011788 h 1446121"/>
              <a:gd name="connsiteX3" fmla="*/ 715866 w 2585837"/>
              <a:gd name="connsiteY3" fmla="*/ 1108041 h 1446121"/>
              <a:gd name="connsiteX4" fmla="*/ 651698 w 2585837"/>
              <a:gd name="connsiteY4" fmla="*/ 1204293 h 1446121"/>
              <a:gd name="connsiteX5" fmla="*/ 635656 w 2585837"/>
              <a:gd name="connsiteY5" fmla="*/ 1252420 h 1446121"/>
              <a:gd name="connsiteX6" fmla="*/ 523361 w 2585837"/>
              <a:gd name="connsiteY6" fmla="*/ 1396798 h 1446121"/>
              <a:gd name="connsiteX7" fmla="*/ 507319 w 2585837"/>
              <a:gd name="connsiteY7" fmla="*/ 1444925 h 1446121"/>
              <a:gd name="connsiteX8" fmla="*/ 587529 w 2585837"/>
              <a:gd name="connsiteY8" fmla="*/ 1412841 h 1446121"/>
              <a:gd name="connsiteX9" fmla="*/ 683782 w 2585837"/>
              <a:gd name="connsiteY9" fmla="*/ 1348672 h 1446121"/>
              <a:gd name="connsiteX10" fmla="*/ 731908 w 2585837"/>
              <a:gd name="connsiteY10" fmla="*/ 1316588 h 1446121"/>
              <a:gd name="connsiteX11" fmla="*/ 796077 w 2585837"/>
              <a:gd name="connsiteY11" fmla="*/ 1300546 h 1446121"/>
              <a:gd name="connsiteX12" fmla="*/ 940456 w 2585837"/>
              <a:gd name="connsiteY12" fmla="*/ 1220335 h 1446121"/>
              <a:gd name="connsiteX13" fmla="*/ 1036708 w 2585837"/>
              <a:gd name="connsiteY13" fmla="*/ 1156167 h 1446121"/>
              <a:gd name="connsiteX14" fmla="*/ 2175698 w 2585837"/>
              <a:gd name="connsiteY14" fmla="*/ 1108041 h 1446121"/>
              <a:gd name="connsiteX15" fmla="*/ 2576750 w 2585837"/>
              <a:gd name="connsiteY15" fmla="*/ 1091998 h 1446121"/>
              <a:gd name="connsiteX16" fmla="*/ 2544666 w 2585837"/>
              <a:gd name="connsiteY16" fmla="*/ 995746 h 1446121"/>
              <a:gd name="connsiteX17" fmla="*/ 2159656 w 2585837"/>
              <a:gd name="connsiteY17" fmla="*/ 17177 h 1446121"/>
              <a:gd name="connsiteX18" fmla="*/ 2015277 w 2585837"/>
              <a:gd name="connsiteY18" fmla="*/ 33220 h 1446121"/>
              <a:gd name="connsiteX19" fmla="*/ 10145 w 2585837"/>
              <a:gd name="connsiteY19" fmla="*/ 112247 h 1446121"/>
              <a:gd name="connsiteX0" fmla="*/ 26056 w 2585837"/>
              <a:gd name="connsiteY0" fmla="*/ 162357 h 1479006"/>
              <a:gd name="connsiteX1" fmla="*/ 699824 w 2585837"/>
              <a:gd name="connsiteY1" fmla="*/ 1028631 h 1479006"/>
              <a:gd name="connsiteX2" fmla="*/ 747950 w 2585837"/>
              <a:gd name="connsiteY2" fmla="*/ 1044673 h 1479006"/>
              <a:gd name="connsiteX3" fmla="*/ 715866 w 2585837"/>
              <a:gd name="connsiteY3" fmla="*/ 1140926 h 1479006"/>
              <a:gd name="connsiteX4" fmla="*/ 651698 w 2585837"/>
              <a:gd name="connsiteY4" fmla="*/ 1237178 h 1479006"/>
              <a:gd name="connsiteX5" fmla="*/ 635656 w 2585837"/>
              <a:gd name="connsiteY5" fmla="*/ 1285305 h 1479006"/>
              <a:gd name="connsiteX6" fmla="*/ 523361 w 2585837"/>
              <a:gd name="connsiteY6" fmla="*/ 1429683 h 1479006"/>
              <a:gd name="connsiteX7" fmla="*/ 507319 w 2585837"/>
              <a:gd name="connsiteY7" fmla="*/ 1477810 h 1479006"/>
              <a:gd name="connsiteX8" fmla="*/ 587529 w 2585837"/>
              <a:gd name="connsiteY8" fmla="*/ 1445726 h 1479006"/>
              <a:gd name="connsiteX9" fmla="*/ 683782 w 2585837"/>
              <a:gd name="connsiteY9" fmla="*/ 1381557 h 1479006"/>
              <a:gd name="connsiteX10" fmla="*/ 731908 w 2585837"/>
              <a:gd name="connsiteY10" fmla="*/ 1349473 h 1479006"/>
              <a:gd name="connsiteX11" fmla="*/ 796077 w 2585837"/>
              <a:gd name="connsiteY11" fmla="*/ 1333431 h 1479006"/>
              <a:gd name="connsiteX12" fmla="*/ 940456 w 2585837"/>
              <a:gd name="connsiteY12" fmla="*/ 1253220 h 1479006"/>
              <a:gd name="connsiteX13" fmla="*/ 1036708 w 2585837"/>
              <a:gd name="connsiteY13" fmla="*/ 1189052 h 1479006"/>
              <a:gd name="connsiteX14" fmla="*/ 2175698 w 2585837"/>
              <a:gd name="connsiteY14" fmla="*/ 1140926 h 1479006"/>
              <a:gd name="connsiteX15" fmla="*/ 2576750 w 2585837"/>
              <a:gd name="connsiteY15" fmla="*/ 1124883 h 1479006"/>
              <a:gd name="connsiteX16" fmla="*/ 2544666 w 2585837"/>
              <a:gd name="connsiteY16" fmla="*/ 1028631 h 1479006"/>
              <a:gd name="connsiteX17" fmla="*/ 2159656 w 2585837"/>
              <a:gd name="connsiteY17" fmla="*/ 50062 h 1479006"/>
              <a:gd name="connsiteX18" fmla="*/ 10145 w 2585837"/>
              <a:gd name="connsiteY18" fmla="*/ 145132 h 1479006"/>
              <a:gd name="connsiteX0" fmla="*/ 26056 w 2680698"/>
              <a:gd name="connsiteY0" fmla="*/ 162357 h 1479006"/>
              <a:gd name="connsiteX1" fmla="*/ 699824 w 2680698"/>
              <a:gd name="connsiteY1" fmla="*/ 1028631 h 1479006"/>
              <a:gd name="connsiteX2" fmla="*/ 747950 w 2680698"/>
              <a:gd name="connsiteY2" fmla="*/ 1044673 h 1479006"/>
              <a:gd name="connsiteX3" fmla="*/ 715866 w 2680698"/>
              <a:gd name="connsiteY3" fmla="*/ 1140926 h 1479006"/>
              <a:gd name="connsiteX4" fmla="*/ 651698 w 2680698"/>
              <a:gd name="connsiteY4" fmla="*/ 1237178 h 1479006"/>
              <a:gd name="connsiteX5" fmla="*/ 635656 w 2680698"/>
              <a:gd name="connsiteY5" fmla="*/ 1285305 h 1479006"/>
              <a:gd name="connsiteX6" fmla="*/ 523361 w 2680698"/>
              <a:gd name="connsiteY6" fmla="*/ 1429683 h 1479006"/>
              <a:gd name="connsiteX7" fmla="*/ 507319 w 2680698"/>
              <a:gd name="connsiteY7" fmla="*/ 1477810 h 1479006"/>
              <a:gd name="connsiteX8" fmla="*/ 587529 w 2680698"/>
              <a:gd name="connsiteY8" fmla="*/ 1445726 h 1479006"/>
              <a:gd name="connsiteX9" fmla="*/ 683782 w 2680698"/>
              <a:gd name="connsiteY9" fmla="*/ 1381557 h 1479006"/>
              <a:gd name="connsiteX10" fmla="*/ 731908 w 2680698"/>
              <a:gd name="connsiteY10" fmla="*/ 1349473 h 1479006"/>
              <a:gd name="connsiteX11" fmla="*/ 796077 w 2680698"/>
              <a:gd name="connsiteY11" fmla="*/ 1333431 h 1479006"/>
              <a:gd name="connsiteX12" fmla="*/ 940456 w 2680698"/>
              <a:gd name="connsiteY12" fmla="*/ 1253220 h 1479006"/>
              <a:gd name="connsiteX13" fmla="*/ 1036708 w 2680698"/>
              <a:gd name="connsiteY13" fmla="*/ 1189052 h 1479006"/>
              <a:gd name="connsiteX14" fmla="*/ 2576750 w 2680698"/>
              <a:gd name="connsiteY14" fmla="*/ 1124883 h 1479006"/>
              <a:gd name="connsiteX15" fmla="*/ 2544666 w 2680698"/>
              <a:gd name="connsiteY15" fmla="*/ 1028631 h 1479006"/>
              <a:gd name="connsiteX16" fmla="*/ 2159656 w 2680698"/>
              <a:gd name="connsiteY16" fmla="*/ 50062 h 1479006"/>
              <a:gd name="connsiteX17" fmla="*/ 10145 w 2680698"/>
              <a:gd name="connsiteY17" fmla="*/ 145132 h 1479006"/>
              <a:gd name="connsiteX0" fmla="*/ 26056 w 2624077"/>
              <a:gd name="connsiteY0" fmla="*/ 162357 h 1479006"/>
              <a:gd name="connsiteX1" fmla="*/ 699824 w 2624077"/>
              <a:gd name="connsiteY1" fmla="*/ 1028631 h 1479006"/>
              <a:gd name="connsiteX2" fmla="*/ 747950 w 2624077"/>
              <a:gd name="connsiteY2" fmla="*/ 1044673 h 1479006"/>
              <a:gd name="connsiteX3" fmla="*/ 715866 w 2624077"/>
              <a:gd name="connsiteY3" fmla="*/ 1140926 h 1479006"/>
              <a:gd name="connsiteX4" fmla="*/ 651698 w 2624077"/>
              <a:gd name="connsiteY4" fmla="*/ 1237178 h 1479006"/>
              <a:gd name="connsiteX5" fmla="*/ 635656 w 2624077"/>
              <a:gd name="connsiteY5" fmla="*/ 1285305 h 1479006"/>
              <a:gd name="connsiteX6" fmla="*/ 523361 w 2624077"/>
              <a:gd name="connsiteY6" fmla="*/ 1429683 h 1479006"/>
              <a:gd name="connsiteX7" fmla="*/ 507319 w 2624077"/>
              <a:gd name="connsiteY7" fmla="*/ 1477810 h 1479006"/>
              <a:gd name="connsiteX8" fmla="*/ 587529 w 2624077"/>
              <a:gd name="connsiteY8" fmla="*/ 1445726 h 1479006"/>
              <a:gd name="connsiteX9" fmla="*/ 683782 w 2624077"/>
              <a:gd name="connsiteY9" fmla="*/ 1381557 h 1479006"/>
              <a:gd name="connsiteX10" fmla="*/ 731908 w 2624077"/>
              <a:gd name="connsiteY10" fmla="*/ 1349473 h 1479006"/>
              <a:gd name="connsiteX11" fmla="*/ 796077 w 2624077"/>
              <a:gd name="connsiteY11" fmla="*/ 1333431 h 1479006"/>
              <a:gd name="connsiteX12" fmla="*/ 940456 w 2624077"/>
              <a:gd name="connsiteY12" fmla="*/ 1253220 h 1479006"/>
              <a:gd name="connsiteX13" fmla="*/ 1036708 w 2624077"/>
              <a:gd name="connsiteY13" fmla="*/ 1189052 h 1479006"/>
              <a:gd name="connsiteX14" fmla="*/ 2544666 w 2624077"/>
              <a:gd name="connsiteY14" fmla="*/ 1028631 h 1479006"/>
              <a:gd name="connsiteX15" fmla="*/ 2159656 w 2624077"/>
              <a:gd name="connsiteY15" fmla="*/ 50062 h 1479006"/>
              <a:gd name="connsiteX16" fmla="*/ 10145 w 2624077"/>
              <a:gd name="connsiteY16" fmla="*/ 145132 h 1479006"/>
              <a:gd name="connsiteX0" fmla="*/ 26056 w 2571642"/>
              <a:gd name="connsiteY0" fmla="*/ 162357 h 1479006"/>
              <a:gd name="connsiteX1" fmla="*/ 699824 w 2571642"/>
              <a:gd name="connsiteY1" fmla="*/ 1028631 h 1479006"/>
              <a:gd name="connsiteX2" fmla="*/ 747950 w 2571642"/>
              <a:gd name="connsiteY2" fmla="*/ 1044673 h 1479006"/>
              <a:gd name="connsiteX3" fmla="*/ 715866 w 2571642"/>
              <a:gd name="connsiteY3" fmla="*/ 1140926 h 1479006"/>
              <a:gd name="connsiteX4" fmla="*/ 651698 w 2571642"/>
              <a:gd name="connsiteY4" fmla="*/ 1237178 h 1479006"/>
              <a:gd name="connsiteX5" fmla="*/ 635656 w 2571642"/>
              <a:gd name="connsiteY5" fmla="*/ 1285305 h 1479006"/>
              <a:gd name="connsiteX6" fmla="*/ 523361 w 2571642"/>
              <a:gd name="connsiteY6" fmla="*/ 1429683 h 1479006"/>
              <a:gd name="connsiteX7" fmla="*/ 507319 w 2571642"/>
              <a:gd name="connsiteY7" fmla="*/ 1477810 h 1479006"/>
              <a:gd name="connsiteX8" fmla="*/ 587529 w 2571642"/>
              <a:gd name="connsiteY8" fmla="*/ 1445726 h 1479006"/>
              <a:gd name="connsiteX9" fmla="*/ 683782 w 2571642"/>
              <a:gd name="connsiteY9" fmla="*/ 1381557 h 1479006"/>
              <a:gd name="connsiteX10" fmla="*/ 731908 w 2571642"/>
              <a:gd name="connsiteY10" fmla="*/ 1349473 h 1479006"/>
              <a:gd name="connsiteX11" fmla="*/ 796077 w 2571642"/>
              <a:gd name="connsiteY11" fmla="*/ 1333431 h 1479006"/>
              <a:gd name="connsiteX12" fmla="*/ 940456 w 2571642"/>
              <a:gd name="connsiteY12" fmla="*/ 1253220 h 1479006"/>
              <a:gd name="connsiteX13" fmla="*/ 1036708 w 2571642"/>
              <a:gd name="connsiteY13" fmla="*/ 1189052 h 1479006"/>
              <a:gd name="connsiteX14" fmla="*/ 2544666 w 2571642"/>
              <a:gd name="connsiteY14" fmla="*/ 1028631 h 1479006"/>
              <a:gd name="connsiteX15" fmla="*/ 2159656 w 2571642"/>
              <a:gd name="connsiteY15" fmla="*/ 50062 h 1479006"/>
              <a:gd name="connsiteX16" fmla="*/ 10145 w 2571642"/>
              <a:gd name="connsiteY16" fmla="*/ 145132 h 1479006"/>
              <a:gd name="connsiteX0" fmla="*/ 26056 w 2702620"/>
              <a:gd name="connsiteY0" fmla="*/ 147170 h 1463819"/>
              <a:gd name="connsiteX1" fmla="*/ 699824 w 2702620"/>
              <a:gd name="connsiteY1" fmla="*/ 1013444 h 1463819"/>
              <a:gd name="connsiteX2" fmla="*/ 747950 w 2702620"/>
              <a:gd name="connsiteY2" fmla="*/ 1029486 h 1463819"/>
              <a:gd name="connsiteX3" fmla="*/ 715866 w 2702620"/>
              <a:gd name="connsiteY3" fmla="*/ 1125739 h 1463819"/>
              <a:gd name="connsiteX4" fmla="*/ 651698 w 2702620"/>
              <a:gd name="connsiteY4" fmla="*/ 1221991 h 1463819"/>
              <a:gd name="connsiteX5" fmla="*/ 635656 w 2702620"/>
              <a:gd name="connsiteY5" fmla="*/ 1270118 h 1463819"/>
              <a:gd name="connsiteX6" fmla="*/ 523361 w 2702620"/>
              <a:gd name="connsiteY6" fmla="*/ 1414496 h 1463819"/>
              <a:gd name="connsiteX7" fmla="*/ 507319 w 2702620"/>
              <a:gd name="connsiteY7" fmla="*/ 1462623 h 1463819"/>
              <a:gd name="connsiteX8" fmla="*/ 587529 w 2702620"/>
              <a:gd name="connsiteY8" fmla="*/ 1430539 h 1463819"/>
              <a:gd name="connsiteX9" fmla="*/ 683782 w 2702620"/>
              <a:gd name="connsiteY9" fmla="*/ 1366370 h 1463819"/>
              <a:gd name="connsiteX10" fmla="*/ 731908 w 2702620"/>
              <a:gd name="connsiteY10" fmla="*/ 1334286 h 1463819"/>
              <a:gd name="connsiteX11" fmla="*/ 796077 w 2702620"/>
              <a:gd name="connsiteY11" fmla="*/ 1318244 h 1463819"/>
              <a:gd name="connsiteX12" fmla="*/ 940456 w 2702620"/>
              <a:gd name="connsiteY12" fmla="*/ 1238033 h 1463819"/>
              <a:gd name="connsiteX13" fmla="*/ 1036708 w 2702620"/>
              <a:gd name="connsiteY13" fmla="*/ 1173865 h 1463819"/>
              <a:gd name="connsiteX14" fmla="*/ 2544666 w 2702620"/>
              <a:gd name="connsiteY14" fmla="*/ 1013444 h 1463819"/>
              <a:gd name="connsiteX15" fmla="*/ 2370550 w 2702620"/>
              <a:gd name="connsiteY15" fmla="*/ 52963 h 1463819"/>
              <a:gd name="connsiteX16" fmla="*/ 10145 w 2702620"/>
              <a:gd name="connsiteY16" fmla="*/ 129945 h 1463819"/>
              <a:gd name="connsiteX0" fmla="*/ 26056 w 2697803"/>
              <a:gd name="connsiteY0" fmla="*/ 204843 h 1521492"/>
              <a:gd name="connsiteX1" fmla="*/ 699824 w 2697803"/>
              <a:gd name="connsiteY1" fmla="*/ 1071117 h 1521492"/>
              <a:gd name="connsiteX2" fmla="*/ 747950 w 2697803"/>
              <a:gd name="connsiteY2" fmla="*/ 1087159 h 1521492"/>
              <a:gd name="connsiteX3" fmla="*/ 715866 w 2697803"/>
              <a:gd name="connsiteY3" fmla="*/ 1183412 h 1521492"/>
              <a:gd name="connsiteX4" fmla="*/ 651698 w 2697803"/>
              <a:gd name="connsiteY4" fmla="*/ 1279664 h 1521492"/>
              <a:gd name="connsiteX5" fmla="*/ 635656 w 2697803"/>
              <a:gd name="connsiteY5" fmla="*/ 1327791 h 1521492"/>
              <a:gd name="connsiteX6" fmla="*/ 523361 w 2697803"/>
              <a:gd name="connsiteY6" fmla="*/ 1472169 h 1521492"/>
              <a:gd name="connsiteX7" fmla="*/ 507319 w 2697803"/>
              <a:gd name="connsiteY7" fmla="*/ 1520296 h 1521492"/>
              <a:gd name="connsiteX8" fmla="*/ 587529 w 2697803"/>
              <a:gd name="connsiteY8" fmla="*/ 1488212 h 1521492"/>
              <a:gd name="connsiteX9" fmla="*/ 683782 w 2697803"/>
              <a:gd name="connsiteY9" fmla="*/ 1424043 h 1521492"/>
              <a:gd name="connsiteX10" fmla="*/ 731908 w 2697803"/>
              <a:gd name="connsiteY10" fmla="*/ 1391959 h 1521492"/>
              <a:gd name="connsiteX11" fmla="*/ 796077 w 2697803"/>
              <a:gd name="connsiteY11" fmla="*/ 1375917 h 1521492"/>
              <a:gd name="connsiteX12" fmla="*/ 940456 w 2697803"/>
              <a:gd name="connsiteY12" fmla="*/ 1295706 h 1521492"/>
              <a:gd name="connsiteX13" fmla="*/ 1036708 w 2697803"/>
              <a:gd name="connsiteY13" fmla="*/ 1231538 h 1521492"/>
              <a:gd name="connsiteX14" fmla="*/ 2544666 w 2697803"/>
              <a:gd name="connsiteY14" fmla="*/ 1071117 h 1521492"/>
              <a:gd name="connsiteX15" fmla="*/ 2370550 w 2697803"/>
              <a:gd name="connsiteY15" fmla="*/ 110636 h 1521492"/>
              <a:gd name="connsiteX16" fmla="*/ 99615 w 2697803"/>
              <a:gd name="connsiteY16" fmla="*/ 33874 h 1521492"/>
              <a:gd name="connsiteX0" fmla="*/ 0 w 2620621"/>
              <a:gd name="connsiteY0" fmla="*/ 14924 h 1521492"/>
              <a:gd name="connsiteX1" fmla="*/ 622642 w 2620621"/>
              <a:gd name="connsiteY1" fmla="*/ 1071117 h 1521492"/>
              <a:gd name="connsiteX2" fmla="*/ 670768 w 2620621"/>
              <a:gd name="connsiteY2" fmla="*/ 1087159 h 1521492"/>
              <a:gd name="connsiteX3" fmla="*/ 638684 w 2620621"/>
              <a:gd name="connsiteY3" fmla="*/ 1183412 h 1521492"/>
              <a:gd name="connsiteX4" fmla="*/ 574516 w 2620621"/>
              <a:gd name="connsiteY4" fmla="*/ 1279664 h 1521492"/>
              <a:gd name="connsiteX5" fmla="*/ 558474 w 2620621"/>
              <a:gd name="connsiteY5" fmla="*/ 1327791 h 1521492"/>
              <a:gd name="connsiteX6" fmla="*/ 446179 w 2620621"/>
              <a:gd name="connsiteY6" fmla="*/ 1472169 h 1521492"/>
              <a:gd name="connsiteX7" fmla="*/ 430137 w 2620621"/>
              <a:gd name="connsiteY7" fmla="*/ 1520296 h 1521492"/>
              <a:gd name="connsiteX8" fmla="*/ 510347 w 2620621"/>
              <a:gd name="connsiteY8" fmla="*/ 1488212 h 1521492"/>
              <a:gd name="connsiteX9" fmla="*/ 606600 w 2620621"/>
              <a:gd name="connsiteY9" fmla="*/ 1424043 h 1521492"/>
              <a:gd name="connsiteX10" fmla="*/ 654726 w 2620621"/>
              <a:gd name="connsiteY10" fmla="*/ 1391959 h 1521492"/>
              <a:gd name="connsiteX11" fmla="*/ 718895 w 2620621"/>
              <a:gd name="connsiteY11" fmla="*/ 1375917 h 1521492"/>
              <a:gd name="connsiteX12" fmla="*/ 863274 w 2620621"/>
              <a:gd name="connsiteY12" fmla="*/ 1295706 h 1521492"/>
              <a:gd name="connsiteX13" fmla="*/ 959526 w 2620621"/>
              <a:gd name="connsiteY13" fmla="*/ 1231538 h 1521492"/>
              <a:gd name="connsiteX14" fmla="*/ 2467484 w 2620621"/>
              <a:gd name="connsiteY14" fmla="*/ 1071117 h 1521492"/>
              <a:gd name="connsiteX15" fmla="*/ 2293368 w 2620621"/>
              <a:gd name="connsiteY15" fmla="*/ 110636 h 1521492"/>
              <a:gd name="connsiteX16" fmla="*/ 22433 w 2620621"/>
              <a:gd name="connsiteY16" fmla="*/ 33874 h 1521492"/>
              <a:gd name="connsiteX0" fmla="*/ 30793 w 2651414"/>
              <a:gd name="connsiteY0" fmla="*/ 14924 h 1521492"/>
              <a:gd name="connsiteX1" fmla="*/ 653435 w 2651414"/>
              <a:gd name="connsiteY1" fmla="*/ 1071117 h 1521492"/>
              <a:gd name="connsiteX2" fmla="*/ 701561 w 2651414"/>
              <a:gd name="connsiteY2" fmla="*/ 1087159 h 1521492"/>
              <a:gd name="connsiteX3" fmla="*/ 669477 w 2651414"/>
              <a:gd name="connsiteY3" fmla="*/ 1183412 h 1521492"/>
              <a:gd name="connsiteX4" fmla="*/ 605309 w 2651414"/>
              <a:gd name="connsiteY4" fmla="*/ 1279664 h 1521492"/>
              <a:gd name="connsiteX5" fmla="*/ 589267 w 2651414"/>
              <a:gd name="connsiteY5" fmla="*/ 1327791 h 1521492"/>
              <a:gd name="connsiteX6" fmla="*/ 476972 w 2651414"/>
              <a:gd name="connsiteY6" fmla="*/ 1472169 h 1521492"/>
              <a:gd name="connsiteX7" fmla="*/ 460930 w 2651414"/>
              <a:gd name="connsiteY7" fmla="*/ 1520296 h 1521492"/>
              <a:gd name="connsiteX8" fmla="*/ 541140 w 2651414"/>
              <a:gd name="connsiteY8" fmla="*/ 1488212 h 1521492"/>
              <a:gd name="connsiteX9" fmla="*/ 637393 w 2651414"/>
              <a:gd name="connsiteY9" fmla="*/ 1424043 h 1521492"/>
              <a:gd name="connsiteX10" fmla="*/ 685519 w 2651414"/>
              <a:gd name="connsiteY10" fmla="*/ 1391959 h 1521492"/>
              <a:gd name="connsiteX11" fmla="*/ 749688 w 2651414"/>
              <a:gd name="connsiteY11" fmla="*/ 1375917 h 1521492"/>
              <a:gd name="connsiteX12" fmla="*/ 894067 w 2651414"/>
              <a:gd name="connsiteY12" fmla="*/ 1295706 h 1521492"/>
              <a:gd name="connsiteX13" fmla="*/ 990319 w 2651414"/>
              <a:gd name="connsiteY13" fmla="*/ 1231538 h 1521492"/>
              <a:gd name="connsiteX14" fmla="*/ 2498277 w 2651414"/>
              <a:gd name="connsiteY14" fmla="*/ 1071117 h 1521492"/>
              <a:gd name="connsiteX15" fmla="*/ 2324161 w 2651414"/>
              <a:gd name="connsiteY15" fmla="*/ 110636 h 1521492"/>
              <a:gd name="connsiteX16" fmla="*/ 53226 w 2651414"/>
              <a:gd name="connsiteY16" fmla="*/ 33874 h 1521492"/>
              <a:gd name="connsiteX0" fmla="*/ 92152 w 2712773"/>
              <a:gd name="connsiteY0" fmla="*/ 14924 h 1521492"/>
              <a:gd name="connsiteX1" fmla="*/ 714794 w 2712773"/>
              <a:gd name="connsiteY1" fmla="*/ 1071117 h 1521492"/>
              <a:gd name="connsiteX2" fmla="*/ 762920 w 2712773"/>
              <a:gd name="connsiteY2" fmla="*/ 1087159 h 1521492"/>
              <a:gd name="connsiteX3" fmla="*/ 730836 w 2712773"/>
              <a:gd name="connsiteY3" fmla="*/ 1183412 h 1521492"/>
              <a:gd name="connsiteX4" fmla="*/ 666668 w 2712773"/>
              <a:gd name="connsiteY4" fmla="*/ 1279664 h 1521492"/>
              <a:gd name="connsiteX5" fmla="*/ 650626 w 2712773"/>
              <a:gd name="connsiteY5" fmla="*/ 1327791 h 1521492"/>
              <a:gd name="connsiteX6" fmla="*/ 538331 w 2712773"/>
              <a:gd name="connsiteY6" fmla="*/ 1472169 h 1521492"/>
              <a:gd name="connsiteX7" fmla="*/ 522289 w 2712773"/>
              <a:gd name="connsiteY7" fmla="*/ 1520296 h 1521492"/>
              <a:gd name="connsiteX8" fmla="*/ 602499 w 2712773"/>
              <a:gd name="connsiteY8" fmla="*/ 1488212 h 1521492"/>
              <a:gd name="connsiteX9" fmla="*/ 698752 w 2712773"/>
              <a:gd name="connsiteY9" fmla="*/ 1424043 h 1521492"/>
              <a:gd name="connsiteX10" fmla="*/ 746878 w 2712773"/>
              <a:gd name="connsiteY10" fmla="*/ 1391959 h 1521492"/>
              <a:gd name="connsiteX11" fmla="*/ 811047 w 2712773"/>
              <a:gd name="connsiteY11" fmla="*/ 1375917 h 1521492"/>
              <a:gd name="connsiteX12" fmla="*/ 955426 w 2712773"/>
              <a:gd name="connsiteY12" fmla="*/ 1295706 h 1521492"/>
              <a:gd name="connsiteX13" fmla="*/ 1051678 w 2712773"/>
              <a:gd name="connsiteY13" fmla="*/ 1231538 h 1521492"/>
              <a:gd name="connsiteX14" fmla="*/ 2559636 w 2712773"/>
              <a:gd name="connsiteY14" fmla="*/ 1071117 h 1521492"/>
              <a:gd name="connsiteX15" fmla="*/ 2385520 w 2712773"/>
              <a:gd name="connsiteY15" fmla="*/ 110636 h 1521492"/>
              <a:gd name="connsiteX16" fmla="*/ 114585 w 2712773"/>
              <a:gd name="connsiteY16" fmla="*/ 33874 h 1521492"/>
              <a:gd name="connsiteX0" fmla="*/ 92152 w 2714482"/>
              <a:gd name="connsiteY0" fmla="*/ 25663 h 1532231"/>
              <a:gd name="connsiteX1" fmla="*/ 714794 w 2714482"/>
              <a:gd name="connsiteY1" fmla="*/ 1081856 h 1532231"/>
              <a:gd name="connsiteX2" fmla="*/ 762920 w 2714482"/>
              <a:gd name="connsiteY2" fmla="*/ 1097898 h 1532231"/>
              <a:gd name="connsiteX3" fmla="*/ 730836 w 2714482"/>
              <a:gd name="connsiteY3" fmla="*/ 1194151 h 1532231"/>
              <a:gd name="connsiteX4" fmla="*/ 666668 w 2714482"/>
              <a:gd name="connsiteY4" fmla="*/ 1290403 h 1532231"/>
              <a:gd name="connsiteX5" fmla="*/ 650626 w 2714482"/>
              <a:gd name="connsiteY5" fmla="*/ 1338530 h 1532231"/>
              <a:gd name="connsiteX6" fmla="*/ 538331 w 2714482"/>
              <a:gd name="connsiteY6" fmla="*/ 1482908 h 1532231"/>
              <a:gd name="connsiteX7" fmla="*/ 522289 w 2714482"/>
              <a:gd name="connsiteY7" fmla="*/ 1531035 h 1532231"/>
              <a:gd name="connsiteX8" fmla="*/ 602499 w 2714482"/>
              <a:gd name="connsiteY8" fmla="*/ 1498951 h 1532231"/>
              <a:gd name="connsiteX9" fmla="*/ 698752 w 2714482"/>
              <a:gd name="connsiteY9" fmla="*/ 1434782 h 1532231"/>
              <a:gd name="connsiteX10" fmla="*/ 746878 w 2714482"/>
              <a:gd name="connsiteY10" fmla="*/ 1402698 h 1532231"/>
              <a:gd name="connsiteX11" fmla="*/ 811047 w 2714482"/>
              <a:gd name="connsiteY11" fmla="*/ 1386656 h 1532231"/>
              <a:gd name="connsiteX12" fmla="*/ 955426 w 2714482"/>
              <a:gd name="connsiteY12" fmla="*/ 1306445 h 1532231"/>
              <a:gd name="connsiteX13" fmla="*/ 1051678 w 2714482"/>
              <a:gd name="connsiteY13" fmla="*/ 1242277 h 1532231"/>
              <a:gd name="connsiteX14" fmla="*/ 2559636 w 2714482"/>
              <a:gd name="connsiteY14" fmla="*/ 1081856 h 1532231"/>
              <a:gd name="connsiteX15" fmla="*/ 2385520 w 2714482"/>
              <a:gd name="connsiteY15" fmla="*/ 121375 h 1532231"/>
              <a:gd name="connsiteX16" fmla="*/ 82632 w 2714482"/>
              <a:gd name="connsiteY16" fmla="*/ 26526 h 1532231"/>
              <a:gd name="connsiteX0" fmla="*/ 91758 w 2714088"/>
              <a:gd name="connsiteY0" fmla="*/ 25663 h 1532231"/>
              <a:gd name="connsiteX1" fmla="*/ 714400 w 2714088"/>
              <a:gd name="connsiteY1" fmla="*/ 1081856 h 1532231"/>
              <a:gd name="connsiteX2" fmla="*/ 730442 w 2714088"/>
              <a:gd name="connsiteY2" fmla="*/ 1194151 h 1532231"/>
              <a:gd name="connsiteX3" fmla="*/ 666274 w 2714088"/>
              <a:gd name="connsiteY3" fmla="*/ 1290403 h 1532231"/>
              <a:gd name="connsiteX4" fmla="*/ 650232 w 2714088"/>
              <a:gd name="connsiteY4" fmla="*/ 1338530 h 1532231"/>
              <a:gd name="connsiteX5" fmla="*/ 537937 w 2714088"/>
              <a:gd name="connsiteY5" fmla="*/ 1482908 h 1532231"/>
              <a:gd name="connsiteX6" fmla="*/ 521895 w 2714088"/>
              <a:gd name="connsiteY6" fmla="*/ 1531035 h 1532231"/>
              <a:gd name="connsiteX7" fmla="*/ 602105 w 2714088"/>
              <a:gd name="connsiteY7" fmla="*/ 1498951 h 1532231"/>
              <a:gd name="connsiteX8" fmla="*/ 698358 w 2714088"/>
              <a:gd name="connsiteY8" fmla="*/ 1434782 h 1532231"/>
              <a:gd name="connsiteX9" fmla="*/ 746484 w 2714088"/>
              <a:gd name="connsiteY9" fmla="*/ 1402698 h 1532231"/>
              <a:gd name="connsiteX10" fmla="*/ 810653 w 2714088"/>
              <a:gd name="connsiteY10" fmla="*/ 1386656 h 1532231"/>
              <a:gd name="connsiteX11" fmla="*/ 955032 w 2714088"/>
              <a:gd name="connsiteY11" fmla="*/ 1306445 h 1532231"/>
              <a:gd name="connsiteX12" fmla="*/ 1051284 w 2714088"/>
              <a:gd name="connsiteY12" fmla="*/ 1242277 h 1532231"/>
              <a:gd name="connsiteX13" fmla="*/ 2559242 w 2714088"/>
              <a:gd name="connsiteY13" fmla="*/ 1081856 h 1532231"/>
              <a:gd name="connsiteX14" fmla="*/ 2385126 w 2714088"/>
              <a:gd name="connsiteY14" fmla="*/ 121375 h 1532231"/>
              <a:gd name="connsiteX15" fmla="*/ 82238 w 2714088"/>
              <a:gd name="connsiteY15" fmla="*/ 26526 h 1532231"/>
              <a:gd name="connsiteX0" fmla="*/ 91758 w 2714088"/>
              <a:gd name="connsiteY0" fmla="*/ 25663 h 1532231"/>
              <a:gd name="connsiteX1" fmla="*/ 714400 w 2714088"/>
              <a:gd name="connsiteY1" fmla="*/ 1081856 h 1532231"/>
              <a:gd name="connsiteX2" fmla="*/ 730442 w 2714088"/>
              <a:gd name="connsiteY2" fmla="*/ 1194151 h 1532231"/>
              <a:gd name="connsiteX3" fmla="*/ 666274 w 2714088"/>
              <a:gd name="connsiteY3" fmla="*/ 1290403 h 1532231"/>
              <a:gd name="connsiteX4" fmla="*/ 537937 w 2714088"/>
              <a:gd name="connsiteY4" fmla="*/ 1482908 h 1532231"/>
              <a:gd name="connsiteX5" fmla="*/ 521895 w 2714088"/>
              <a:gd name="connsiteY5" fmla="*/ 1531035 h 1532231"/>
              <a:gd name="connsiteX6" fmla="*/ 602105 w 2714088"/>
              <a:gd name="connsiteY6" fmla="*/ 1498951 h 1532231"/>
              <a:gd name="connsiteX7" fmla="*/ 698358 w 2714088"/>
              <a:gd name="connsiteY7" fmla="*/ 1434782 h 1532231"/>
              <a:gd name="connsiteX8" fmla="*/ 746484 w 2714088"/>
              <a:gd name="connsiteY8" fmla="*/ 1402698 h 1532231"/>
              <a:gd name="connsiteX9" fmla="*/ 810653 w 2714088"/>
              <a:gd name="connsiteY9" fmla="*/ 1386656 h 1532231"/>
              <a:gd name="connsiteX10" fmla="*/ 955032 w 2714088"/>
              <a:gd name="connsiteY10" fmla="*/ 1306445 h 1532231"/>
              <a:gd name="connsiteX11" fmla="*/ 1051284 w 2714088"/>
              <a:gd name="connsiteY11" fmla="*/ 1242277 h 1532231"/>
              <a:gd name="connsiteX12" fmla="*/ 2559242 w 2714088"/>
              <a:gd name="connsiteY12" fmla="*/ 1081856 h 1532231"/>
              <a:gd name="connsiteX13" fmla="*/ 2385126 w 2714088"/>
              <a:gd name="connsiteY13" fmla="*/ 121375 h 1532231"/>
              <a:gd name="connsiteX14" fmla="*/ 82238 w 2714088"/>
              <a:gd name="connsiteY14" fmla="*/ 26526 h 1532231"/>
              <a:gd name="connsiteX0" fmla="*/ 91758 w 2714088"/>
              <a:gd name="connsiteY0" fmla="*/ 25663 h 1532231"/>
              <a:gd name="connsiteX1" fmla="*/ 714400 w 2714088"/>
              <a:gd name="connsiteY1" fmla="*/ 1081856 h 1532231"/>
              <a:gd name="connsiteX2" fmla="*/ 730442 w 2714088"/>
              <a:gd name="connsiteY2" fmla="*/ 1194151 h 1532231"/>
              <a:gd name="connsiteX3" fmla="*/ 666274 w 2714088"/>
              <a:gd name="connsiteY3" fmla="*/ 1290403 h 1532231"/>
              <a:gd name="connsiteX4" fmla="*/ 537937 w 2714088"/>
              <a:gd name="connsiteY4" fmla="*/ 1482908 h 1532231"/>
              <a:gd name="connsiteX5" fmla="*/ 521895 w 2714088"/>
              <a:gd name="connsiteY5" fmla="*/ 1531035 h 1532231"/>
              <a:gd name="connsiteX6" fmla="*/ 602105 w 2714088"/>
              <a:gd name="connsiteY6" fmla="*/ 1498951 h 1532231"/>
              <a:gd name="connsiteX7" fmla="*/ 698358 w 2714088"/>
              <a:gd name="connsiteY7" fmla="*/ 1434782 h 1532231"/>
              <a:gd name="connsiteX8" fmla="*/ 746484 w 2714088"/>
              <a:gd name="connsiteY8" fmla="*/ 1402698 h 1532231"/>
              <a:gd name="connsiteX9" fmla="*/ 955032 w 2714088"/>
              <a:gd name="connsiteY9" fmla="*/ 1306445 h 1532231"/>
              <a:gd name="connsiteX10" fmla="*/ 1051284 w 2714088"/>
              <a:gd name="connsiteY10" fmla="*/ 1242277 h 1532231"/>
              <a:gd name="connsiteX11" fmla="*/ 2559242 w 2714088"/>
              <a:gd name="connsiteY11" fmla="*/ 1081856 h 1532231"/>
              <a:gd name="connsiteX12" fmla="*/ 2385126 w 2714088"/>
              <a:gd name="connsiteY12" fmla="*/ 121375 h 1532231"/>
              <a:gd name="connsiteX13" fmla="*/ 82238 w 2714088"/>
              <a:gd name="connsiteY13" fmla="*/ 26526 h 1532231"/>
              <a:gd name="connsiteX0" fmla="*/ 91758 w 2714088"/>
              <a:gd name="connsiteY0" fmla="*/ 25663 h 1532231"/>
              <a:gd name="connsiteX1" fmla="*/ 714400 w 2714088"/>
              <a:gd name="connsiteY1" fmla="*/ 1081856 h 1532231"/>
              <a:gd name="connsiteX2" fmla="*/ 730442 w 2714088"/>
              <a:gd name="connsiteY2" fmla="*/ 1194151 h 1532231"/>
              <a:gd name="connsiteX3" fmla="*/ 666274 w 2714088"/>
              <a:gd name="connsiteY3" fmla="*/ 1290403 h 1532231"/>
              <a:gd name="connsiteX4" fmla="*/ 537937 w 2714088"/>
              <a:gd name="connsiteY4" fmla="*/ 1482908 h 1532231"/>
              <a:gd name="connsiteX5" fmla="*/ 521895 w 2714088"/>
              <a:gd name="connsiteY5" fmla="*/ 1531035 h 1532231"/>
              <a:gd name="connsiteX6" fmla="*/ 602105 w 2714088"/>
              <a:gd name="connsiteY6" fmla="*/ 1498951 h 1532231"/>
              <a:gd name="connsiteX7" fmla="*/ 698358 w 2714088"/>
              <a:gd name="connsiteY7" fmla="*/ 1434782 h 1532231"/>
              <a:gd name="connsiteX8" fmla="*/ 955032 w 2714088"/>
              <a:gd name="connsiteY8" fmla="*/ 1306445 h 1532231"/>
              <a:gd name="connsiteX9" fmla="*/ 1051284 w 2714088"/>
              <a:gd name="connsiteY9" fmla="*/ 1242277 h 1532231"/>
              <a:gd name="connsiteX10" fmla="*/ 2559242 w 2714088"/>
              <a:gd name="connsiteY10" fmla="*/ 1081856 h 1532231"/>
              <a:gd name="connsiteX11" fmla="*/ 2385126 w 2714088"/>
              <a:gd name="connsiteY11" fmla="*/ 121375 h 1532231"/>
              <a:gd name="connsiteX12" fmla="*/ 82238 w 2714088"/>
              <a:gd name="connsiteY12" fmla="*/ 26526 h 1532231"/>
              <a:gd name="connsiteX0" fmla="*/ 91758 w 2714088"/>
              <a:gd name="connsiteY0" fmla="*/ 25663 h 1534278"/>
              <a:gd name="connsiteX1" fmla="*/ 714400 w 2714088"/>
              <a:gd name="connsiteY1" fmla="*/ 1081856 h 1534278"/>
              <a:gd name="connsiteX2" fmla="*/ 730442 w 2714088"/>
              <a:gd name="connsiteY2" fmla="*/ 1194151 h 1534278"/>
              <a:gd name="connsiteX3" fmla="*/ 666274 w 2714088"/>
              <a:gd name="connsiteY3" fmla="*/ 1290403 h 1534278"/>
              <a:gd name="connsiteX4" fmla="*/ 537937 w 2714088"/>
              <a:gd name="connsiteY4" fmla="*/ 1482908 h 1534278"/>
              <a:gd name="connsiteX5" fmla="*/ 521895 w 2714088"/>
              <a:gd name="connsiteY5" fmla="*/ 1531035 h 1534278"/>
              <a:gd name="connsiteX6" fmla="*/ 602105 w 2714088"/>
              <a:gd name="connsiteY6" fmla="*/ 1498951 h 1534278"/>
              <a:gd name="connsiteX7" fmla="*/ 955032 w 2714088"/>
              <a:gd name="connsiteY7" fmla="*/ 1306445 h 1534278"/>
              <a:gd name="connsiteX8" fmla="*/ 1051284 w 2714088"/>
              <a:gd name="connsiteY8" fmla="*/ 1242277 h 1534278"/>
              <a:gd name="connsiteX9" fmla="*/ 2559242 w 2714088"/>
              <a:gd name="connsiteY9" fmla="*/ 1081856 h 1534278"/>
              <a:gd name="connsiteX10" fmla="*/ 2385126 w 2714088"/>
              <a:gd name="connsiteY10" fmla="*/ 121375 h 1534278"/>
              <a:gd name="connsiteX11" fmla="*/ 82238 w 2714088"/>
              <a:gd name="connsiteY11" fmla="*/ 26526 h 1534278"/>
              <a:gd name="connsiteX0" fmla="*/ 91758 w 2714088"/>
              <a:gd name="connsiteY0" fmla="*/ 25663 h 1538889"/>
              <a:gd name="connsiteX1" fmla="*/ 714400 w 2714088"/>
              <a:gd name="connsiteY1" fmla="*/ 1081856 h 1538889"/>
              <a:gd name="connsiteX2" fmla="*/ 730442 w 2714088"/>
              <a:gd name="connsiteY2" fmla="*/ 1194151 h 1538889"/>
              <a:gd name="connsiteX3" fmla="*/ 666274 w 2714088"/>
              <a:gd name="connsiteY3" fmla="*/ 1290403 h 1538889"/>
              <a:gd name="connsiteX4" fmla="*/ 537937 w 2714088"/>
              <a:gd name="connsiteY4" fmla="*/ 1482908 h 1538889"/>
              <a:gd name="connsiteX5" fmla="*/ 521895 w 2714088"/>
              <a:gd name="connsiteY5" fmla="*/ 1531035 h 1538889"/>
              <a:gd name="connsiteX6" fmla="*/ 955032 w 2714088"/>
              <a:gd name="connsiteY6" fmla="*/ 1306445 h 1538889"/>
              <a:gd name="connsiteX7" fmla="*/ 1051284 w 2714088"/>
              <a:gd name="connsiteY7" fmla="*/ 1242277 h 1538889"/>
              <a:gd name="connsiteX8" fmla="*/ 2559242 w 2714088"/>
              <a:gd name="connsiteY8" fmla="*/ 1081856 h 1538889"/>
              <a:gd name="connsiteX9" fmla="*/ 2385126 w 2714088"/>
              <a:gd name="connsiteY9" fmla="*/ 121375 h 1538889"/>
              <a:gd name="connsiteX10" fmla="*/ 82238 w 2714088"/>
              <a:gd name="connsiteY10" fmla="*/ 26526 h 1538889"/>
              <a:gd name="connsiteX0" fmla="*/ 91758 w 2714088"/>
              <a:gd name="connsiteY0" fmla="*/ 25663 h 1543005"/>
              <a:gd name="connsiteX1" fmla="*/ 714400 w 2714088"/>
              <a:gd name="connsiteY1" fmla="*/ 1081856 h 1543005"/>
              <a:gd name="connsiteX2" fmla="*/ 730442 w 2714088"/>
              <a:gd name="connsiteY2" fmla="*/ 1194151 h 1543005"/>
              <a:gd name="connsiteX3" fmla="*/ 666274 w 2714088"/>
              <a:gd name="connsiteY3" fmla="*/ 1290403 h 1543005"/>
              <a:gd name="connsiteX4" fmla="*/ 537937 w 2714088"/>
              <a:gd name="connsiteY4" fmla="*/ 1482908 h 1543005"/>
              <a:gd name="connsiteX5" fmla="*/ 521895 w 2714088"/>
              <a:gd name="connsiteY5" fmla="*/ 1531035 h 1543005"/>
              <a:gd name="connsiteX6" fmla="*/ 1051284 w 2714088"/>
              <a:gd name="connsiteY6" fmla="*/ 1242277 h 1543005"/>
              <a:gd name="connsiteX7" fmla="*/ 2559242 w 2714088"/>
              <a:gd name="connsiteY7" fmla="*/ 1081856 h 1543005"/>
              <a:gd name="connsiteX8" fmla="*/ 2385126 w 2714088"/>
              <a:gd name="connsiteY8" fmla="*/ 121375 h 1543005"/>
              <a:gd name="connsiteX9" fmla="*/ 82238 w 2714088"/>
              <a:gd name="connsiteY9" fmla="*/ 26526 h 1543005"/>
              <a:gd name="connsiteX0" fmla="*/ 91758 w 2714088"/>
              <a:gd name="connsiteY0" fmla="*/ 25663 h 1482908"/>
              <a:gd name="connsiteX1" fmla="*/ 714400 w 2714088"/>
              <a:gd name="connsiteY1" fmla="*/ 1081856 h 1482908"/>
              <a:gd name="connsiteX2" fmla="*/ 730442 w 2714088"/>
              <a:gd name="connsiteY2" fmla="*/ 1194151 h 1482908"/>
              <a:gd name="connsiteX3" fmla="*/ 666274 w 2714088"/>
              <a:gd name="connsiteY3" fmla="*/ 1290403 h 1482908"/>
              <a:gd name="connsiteX4" fmla="*/ 537937 w 2714088"/>
              <a:gd name="connsiteY4" fmla="*/ 1482908 h 1482908"/>
              <a:gd name="connsiteX5" fmla="*/ 1051284 w 2714088"/>
              <a:gd name="connsiteY5" fmla="*/ 1242277 h 1482908"/>
              <a:gd name="connsiteX6" fmla="*/ 2559242 w 2714088"/>
              <a:gd name="connsiteY6" fmla="*/ 1081856 h 1482908"/>
              <a:gd name="connsiteX7" fmla="*/ 2385126 w 2714088"/>
              <a:gd name="connsiteY7" fmla="*/ 121375 h 1482908"/>
              <a:gd name="connsiteX8" fmla="*/ 82238 w 2714088"/>
              <a:gd name="connsiteY8" fmla="*/ 26526 h 1482908"/>
              <a:gd name="connsiteX0" fmla="*/ 90977 w 2713307"/>
              <a:gd name="connsiteY0" fmla="*/ 25663 h 1482908"/>
              <a:gd name="connsiteX1" fmla="*/ 713619 w 2713307"/>
              <a:gd name="connsiteY1" fmla="*/ 1081856 h 1482908"/>
              <a:gd name="connsiteX2" fmla="*/ 665493 w 2713307"/>
              <a:gd name="connsiteY2" fmla="*/ 1290403 h 1482908"/>
              <a:gd name="connsiteX3" fmla="*/ 537156 w 2713307"/>
              <a:gd name="connsiteY3" fmla="*/ 1482908 h 1482908"/>
              <a:gd name="connsiteX4" fmla="*/ 1050503 w 2713307"/>
              <a:gd name="connsiteY4" fmla="*/ 1242277 h 1482908"/>
              <a:gd name="connsiteX5" fmla="*/ 2558461 w 2713307"/>
              <a:gd name="connsiteY5" fmla="*/ 1081856 h 1482908"/>
              <a:gd name="connsiteX6" fmla="*/ 2384345 w 2713307"/>
              <a:gd name="connsiteY6" fmla="*/ 121375 h 1482908"/>
              <a:gd name="connsiteX7" fmla="*/ 81457 w 2713307"/>
              <a:gd name="connsiteY7" fmla="*/ 26526 h 1482908"/>
              <a:gd name="connsiteX0" fmla="*/ 89450 w 2711780"/>
              <a:gd name="connsiteY0" fmla="*/ 25663 h 1485346"/>
              <a:gd name="connsiteX1" fmla="*/ 712092 w 2711780"/>
              <a:gd name="connsiteY1" fmla="*/ 1081856 h 1485346"/>
              <a:gd name="connsiteX2" fmla="*/ 535629 w 2711780"/>
              <a:gd name="connsiteY2" fmla="*/ 1482908 h 1485346"/>
              <a:gd name="connsiteX3" fmla="*/ 1048976 w 2711780"/>
              <a:gd name="connsiteY3" fmla="*/ 1242277 h 1485346"/>
              <a:gd name="connsiteX4" fmla="*/ 2556934 w 2711780"/>
              <a:gd name="connsiteY4" fmla="*/ 1081856 h 1485346"/>
              <a:gd name="connsiteX5" fmla="*/ 2382818 w 2711780"/>
              <a:gd name="connsiteY5" fmla="*/ 121375 h 1485346"/>
              <a:gd name="connsiteX6" fmla="*/ 79930 w 2711780"/>
              <a:gd name="connsiteY6" fmla="*/ 26526 h 1485346"/>
              <a:gd name="connsiteX0" fmla="*/ 92420 w 2714750"/>
              <a:gd name="connsiteY0" fmla="*/ 25663 h 1485346"/>
              <a:gd name="connsiteX1" fmla="*/ 676718 w 2714750"/>
              <a:gd name="connsiteY1" fmla="*/ 1090900 h 1485346"/>
              <a:gd name="connsiteX2" fmla="*/ 538599 w 2714750"/>
              <a:gd name="connsiteY2" fmla="*/ 1482908 h 1485346"/>
              <a:gd name="connsiteX3" fmla="*/ 1051946 w 2714750"/>
              <a:gd name="connsiteY3" fmla="*/ 1242277 h 1485346"/>
              <a:gd name="connsiteX4" fmla="*/ 2559904 w 2714750"/>
              <a:gd name="connsiteY4" fmla="*/ 1081856 h 1485346"/>
              <a:gd name="connsiteX5" fmla="*/ 2385788 w 2714750"/>
              <a:gd name="connsiteY5" fmla="*/ 121375 h 1485346"/>
              <a:gd name="connsiteX6" fmla="*/ 82900 w 2714750"/>
              <a:gd name="connsiteY6" fmla="*/ 26526 h 1485346"/>
              <a:gd name="connsiteX0" fmla="*/ 92420 w 2711007"/>
              <a:gd name="connsiteY0" fmla="*/ 25663 h 1485346"/>
              <a:gd name="connsiteX1" fmla="*/ 676718 w 2711007"/>
              <a:gd name="connsiteY1" fmla="*/ 1090900 h 1485346"/>
              <a:gd name="connsiteX2" fmla="*/ 538599 w 2711007"/>
              <a:gd name="connsiteY2" fmla="*/ 1482908 h 1485346"/>
              <a:gd name="connsiteX3" fmla="*/ 1051946 w 2711007"/>
              <a:gd name="connsiteY3" fmla="*/ 1242277 h 1485346"/>
              <a:gd name="connsiteX4" fmla="*/ 2559904 w 2711007"/>
              <a:gd name="connsiteY4" fmla="*/ 1081856 h 1485346"/>
              <a:gd name="connsiteX5" fmla="*/ 2385788 w 2711007"/>
              <a:gd name="connsiteY5" fmla="*/ 121375 h 1485346"/>
              <a:gd name="connsiteX6" fmla="*/ 153198 w 2711007"/>
              <a:gd name="connsiteY6" fmla="*/ 26526 h 148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1007" h="1485346">
                <a:moveTo>
                  <a:pt x="92420" y="25663"/>
                </a:moveTo>
                <a:cubicBezTo>
                  <a:pt x="-283141" y="1392121"/>
                  <a:pt x="602355" y="848026"/>
                  <a:pt x="676718" y="1090900"/>
                </a:cubicBezTo>
                <a:cubicBezTo>
                  <a:pt x="751081" y="1333774"/>
                  <a:pt x="482452" y="1456171"/>
                  <a:pt x="538599" y="1482908"/>
                </a:cubicBezTo>
                <a:cubicBezTo>
                  <a:pt x="594746" y="1509645"/>
                  <a:pt x="715062" y="1309119"/>
                  <a:pt x="1051946" y="1242277"/>
                </a:cubicBezTo>
                <a:cubicBezTo>
                  <a:pt x="1388830" y="1175435"/>
                  <a:pt x="2337597" y="1268673"/>
                  <a:pt x="2559904" y="1081856"/>
                </a:cubicBezTo>
                <a:cubicBezTo>
                  <a:pt x="2782211" y="895039"/>
                  <a:pt x="2786906" y="297263"/>
                  <a:pt x="2385788" y="121375"/>
                </a:cubicBezTo>
                <a:cubicBezTo>
                  <a:pt x="1984670" y="-54513"/>
                  <a:pt x="601013" y="6720"/>
                  <a:pt x="153198" y="26526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8819" y="958229"/>
            <a:ext cx="7949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altLang="zh-CN" sz="3200" dirty="0">
                <a:solidFill>
                  <a:srgbClr val="002060"/>
                </a:solidFill>
                <a:cs typeface="Arial" panose="020B0604020202020204" pitchFamily="34" charset="0"/>
              </a:rPr>
              <a:t>Ngoài lễ khai giảng, các bạn lớp Minh và Hoa đã tham gia những hoạt động nào?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9BFF2A-8894-48AB-A48A-700EC6293BBC}"/>
              </a:ext>
            </a:extLst>
          </p:cNvPr>
          <p:cNvSpPr/>
          <p:nvPr/>
        </p:nvSpPr>
        <p:spPr>
          <a:xfrm>
            <a:off x="4696381" y="2222886"/>
            <a:ext cx="654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0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A0FE3-CF10-485C-AB3D-C8299F83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8" y="1104197"/>
            <a:ext cx="6060618" cy="4359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7700D-E5DD-4D56-8682-67506BE5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99" y="540987"/>
            <a:ext cx="5041856" cy="48022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847829-344D-4DCA-90E4-3DB1DE644BE8}"/>
              </a:ext>
            </a:extLst>
          </p:cNvPr>
          <p:cNvSpPr/>
          <p:nvPr/>
        </p:nvSpPr>
        <p:spPr>
          <a:xfrm>
            <a:off x="4509264" y="679373"/>
            <a:ext cx="3400848" cy="1111825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21F979-591A-43D5-AC8A-8A9B1698237C}"/>
              </a:ext>
            </a:extLst>
          </p:cNvPr>
          <p:cNvSpPr/>
          <p:nvPr/>
        </p:nvSpPr>
        <p:spPr>
          <a:xfrm>
            <a:off x="7747325" y="2253540"/>
            <a:ext cx="3828337" cy="731317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ọn vệ sinh trường lớp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70391D-BB2D-435B-8490-C89EA98F32C9}"/>
              </a:ext>
            </a:extLst>
          </p:cNvPr>
          <p:cNvSpPr/>
          <p:nvPr/>
        </p:nvSpPr>
        <p:spPr>
          <a:xfrm>
            <a:off x="126670" y="540987"/>
            <a:ext cx="4077468" cy="563210"/>
          </a:xfrm>
          <a:prstGeom prst="roundRect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1AA41-6359-4A04-BBB4-711B5D88724A}"/>
              </a:ext>
            </a:extLst>
          </p:cNvPr>
          <p:cNvSpPr txBox="1"/>
          <p:nvPr/>
        </p:nvSpPr>
        <p:spPr>
          <a:xfrm>
            <a:off x="1039857" y="5496521"/>
            <a:ext cx="1049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kumimoji="0" lang="en-US" sz="3600" b="0" i="0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E35A5D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C8336C4-B8A8-4F8B-B5C9-18F36A9EE9F5}"/>
              </a:ext>
            </a:extLst>
          </p:cNvPr>
          <p:cNvSpPr txBox="1"/>
          <p:nvPr/>
        </p:nvSpPr>
        <p:spPr>
          <a:xfrm>
            <a:off x="1701209" y="1645370"/>
            <a:ext cx="8793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HĐ2.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Nhận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xét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sự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tham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gia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sinh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ngày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lễ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khai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giảng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61D3306-24C1-4673-AB63-74594903B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21" y="3429000"/>
            <a:ext cx="3011132" cy="35872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4710A01-FAC1-4DB3-9F5F-C250A5FDC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53" y="3015279"/>
            <a:ext cx="2700132" cy="36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BC0B994-0F2B-4028-A7CE-33CA6C8D8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2D3035-404E-4420-8122-B4F93EE2866D}"/>
              </a:ext>
            </a:extLst>
          </p:cNvPr>
          <p:cNvSpPr txBox="1"/>
          <p:nvPr/>
        </p:nvSpPr>
        <p:spPr>
          <a:xfrm>
            <a:off x="1351415" y="932434"/>
            <a:ext cx="6570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xét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tham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gia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Shape, icon, arrow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420A4DFD-E96C-4DC4-ACC9-7606CA83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39" y="0"/>
            <a:ext cx="1401775" cy="1401775"/>
          </a:xfrm>
          <a:prstGeom prst="rect">
            <a:avLst/>
          </a:prstGeom>
        </p:spPr>
      </p:pic>
      <p:pic>
        <p:nvPicPr>
          <p:cNvPr id="14" name="Picture 13" descr="Happy Bee">
            <a:extLst>
              <a:ext uri="{FF2B5EF4-FFF2-40B4-BE49-F238E27FC236}">
                <a16:creationId xmlns:a16="http://schemas.microsoft.com/office/drawing/2014/main" id="{707D022A-4548-48C9-9F98-8AC049CDF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8" y="952195"/>
            <a:ext cx="899160" cy="899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13BA0-0232-441F-8633-ED7B7EB63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838" y="2966659"/>
            <a:ext cx="5714734" cy="23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82EF5-F8F8-47CF-859F-C15389D1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90" y="595424"/>
            <a:ext cx="10953857" cy="4441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6ED0F-DF3F-4A50-8026-56E6E18DD389}"/>
              </a:ext>
            </a:extLst>
          </p:cNvPr>
          <p:cNvSpPr txBox="1"/>
          <p:nvPr/>
        </p:nvSpPr>
        <p:spPr>
          <a:xfrm>
            <a:off x="1103653" y="5062247"/>
            <a:ext cx="1049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360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bạn luôn sẵn sàng, tự giác, hào hứng,...khi tham gia các hoạt động trong ngày lễ khai giảng</a:t>
            </a:r>
            <a:endParaRPr kumimoji="0" lang="en-US" sz="3600" b="0" i="0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E35A5D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98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 panose="020F0302020204030204"/>
        <a:ea typeface="字魂80号-萌趣小鱼体"/>
        <a:cs typeface=""/>
      </a:majorFont>
      <a:minorFont>
        <a:latin typeface="字魂80号-萌趣小鱼体" panose="020F0502020204030204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163</Words>
  <Application>Microsoft Office PowerPoint</Application>
  <PresentationFormat>Widescreen</PresentationFormat>
  <Paragraphs>17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Cambria</vt:lpstr>
      <vt:lpstr>字魂80号-萌趣小鱼体</vt:lpstr>
      <vt:lpstr>Office Theme</vt:lpstr>
      <vt:lpstr>千图网海量PPT模板www.58pic.com​​</vt:lpstr>
      <vt:lpstr>1_Office 主题</vt:lpstr>
      <vt:lpstr>4_Office 主题​​</vt:lpstr>
      <vt:lpstr>jeppt.com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2021-10-05T15:10:11Z</dcterms:created>
  <dcterms:modified xsi:type="dcterms:W3CDTF">2026-04-12T11:21:46Z</dcterms:modified>
</cp:coreProperties>
</file>