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6" r:id="rId2"/>
    <p:sldMasterId id="2147483835" r:id="rId3"/>
  </p:sldMasterIdLst>
  <p:notesMasterIdLst>
    <p:notesMasterId r:id="rId7"/>
  </p:notesMasterIdLst>
  <p:sldIdLst>
    <p:sldId id="2007577139" r:id="rId4"/>
    <p:sldId id="2007577140" r:id="rId5"/>
    <p:sldId id="200757711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48EBA-69AE-460C-9B08-DC26B5BDCBA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37971-A4A1-4D79-900A-FB43509C0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0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12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3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016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95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47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99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41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59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30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5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113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5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29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1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10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34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62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60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72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36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32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3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0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13485" y="5243806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52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73791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2641600" y="889000"/>
            <a:ext cx="955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8868014" y="39655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9032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19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578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1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4682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1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D657CF-56F8-3033-FF94-31114925B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171" y="2817637"/>
            <a:ext cx="6870787" cy="1853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5A3E3C-C37D-B893-AE38-0E9448046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81" y="1095528"/>
            <a:ext cx="2700762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2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FA713C-81E5-6134-6EC7-D27CC0187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75" y="357918"/>
            <a:ext cx="10379200" cy="478671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5A9870-B0A2-EE5D-79B9-546FB688BB72}"/>
              </a:ext>
            </a:extLst>
          </p:cNvPr>
          <p:cNvSpPr/>
          <p:nvPr/>
        </p:nvSpPr>
        <p:spPr>
          <a:xfrm>
            <a:off x="1860698" y="5330676"/>
            <a:ext cx="8722510" cy="970159"/>
          </a:xfrm>
          <a:prstGeom prst="roundRect">
            <a:avLst/>
          </a:prstGeom>
          <a:ln w="5715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Đây là các hình ảnh trong Ngày hội đọc sách của trường bạn Minh và Hoa.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925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51545" y="988828"/>
            <a:ext cx="7873130" cy="4380614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97CB89-69D0-409C-87C2-FF2C4957EF30}"/>
              </a:ext>
            </a:extLst>
          </p:cNvPr>
          <p:cNvSpPr txBox="1"/>
          <p:nvPr/>
        </p:nvSpPr>
        <p:spPr>
          <a:xfrm>
            <a:off x="3476848" y="2199988"/>
            <a:ext cx="6483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 hội đọc sách là sự kiện quan trọng trong các hoạt động ở 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A2695-F729-415A-B26F-6577F03D7D3B}"/>
              </a:ext>
            </a:extLst>
          </p:cNvPr>
          <p:cNvSpPr txBox="1"/>
          <p:nvPr/>
        </p:nvSpPr>
        <p:spPr>
          <a:xfrm>
            <a:off x="6096000" y="1154915"/>
            <a:ext cx="266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luận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A9FAE3-A6FB-498B-A729-CC55E4656BBB}"/>
              </a:ext>
            </a:extLst>
          </p:cNvPr>
          <p:cNvSpPr txBox="1"/>
          <p:nvPr/>
        </p:nvSpPr>
        <p:spPr>
          <a:xfrm>
            <a:off x="3476847" y="3421320"/>
            <a:ext cx="6719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</a:rPr>
              <a:t>Trong ngày hội này, các em được tham gia nhiều hoạt động, được đọc và biết thêm nhiều điều bổ ích.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0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75</Words>
  <Application>Microsoft Office PowerPoint</Application>
  <PresentationFormat>Widescreen</PresentationFormat>
  <Paragraphs>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等线</vt:lpstr>
      <vt:lpstr>等线 Light</vt:lpstr>
      <vt:lpstr>Arial</vt:lpstr>
      <vt:lpstr>Calibri</vt:lpstr>
      <vt:lpstr>https://www.freeppt7.com</vt:lpstr>
      <vt:lpstr>1_Office 主题</vt:lpstr>
      <vt:lpstr>2_Office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40</cp:revision>
  <dcterms:created xsi:type="dcterms:W3CDTF">2021-10-03T14:21:47Z</dcterms:created>
  <dcterms:modified xsi:type="dcterms:W3CDTF">2026-04-12T11:27:51Z</dcterms:modified>
</cp:coreProperties>
</file>