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0" r:id="rId3"/>
    <p:sldMasterId id="2147483713" r:id="rId4"/>
    <p:sldMasterId id="2147483748" r:id="rId5"/>
    <p:sldMasterId id="2147483784" r:id="rId6"/>
    <p:sldMasterId id="2147483789" r:id="rId7"/>
    <p:sldMasterId id="2147483791" r:id="rId8"/>
    <p:sldMasterId id="2147483806" r:id="rId9"/>
    <p:sldMasterId id="2147483848" r:id="rId10"/>
    <p:sldMasterId id="2147483860" r:id="rId11"/>
    <p:sldMasterId id="2147483872" r:id="rId12"/>
    <p:sldMasterId id="2147483884" r:id="rId13"/>
  </p:sldMasterIdLst>
  <p:notesMasterIdLst>
    <p:notesMasterId r:id="rId25"/>
  </p:notesMasterIdLst>
  <p:sldIdLst>
    <p:sldId id="256" r:id="rId14"/>
    <p:sldId id="2007577209" r:id="rId15"/>
    <p:sldId id="274" r:id="rId16"/>
    <p:sldId id="2007577186" r:id="rId17"/>
    <p:sldId id="647" r:id="rId18"/>
    <p:sldId id="2007577143" r:id="rId19"/>
    <p:sldId id="285" r:id="rId20"/>
    <p:sldId id="2007577203" r:id="rId21"/>
    <p:sldId id="2007577205" r:id="rId22"/>
    <p:sldId id="200757713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21BDC-0590-42F1-A117-238E501E26F6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0C568-E9EC-45A3-A9F3-B12B11878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41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6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37DE-32F1-4138-B1B4-3A3D9731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BD7F7-EFC5-49D5-AC56-30F65068F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62C51-CE6B-42BC-87E5-BC628F93F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98686-0B4C-4372-BDCB-E9F4F3E1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15F05-8910-4999-9FA0-6A1D10B8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5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2A14-4E52-40C5-B0E6-AC02F9B1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79666-A1F7-4857-A472-2E6DB807E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42473-443D-4DC3-BA45-4A4A034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C4802-E3E3-4E03-8FEB-9888A0F8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9D978-7F42-4B15-A7F6-23832325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8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2311F7-0139-4964-BA0D-D6734756D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772F4-BE4B-4355-8708-BDF918DBE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C6871-1E9E-4DE0-953B-66264BE8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56E79-BA8C-45F6-B2BD-CA78DAC1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D665D-E699-4C0C-A572-470AAB0A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5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57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05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81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13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7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57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F0FB4-A1C8-4A75-83B8-D9947333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D83D-DF81-40EE-BF33-1E00A1B8E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5BE72-EDF0-4F4C-92E7-FB865CF2C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1551A-52C4-4376-9074-9B4AAFFE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F4EC7-CDE1-4A58-A044-AEA59F51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05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447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26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061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448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76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601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FC1E-B4BA-9FAD-9303-5E6C0741E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961EC-64D0-8F46-6F43-941DFCD83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E947-EE1C-F9BA-A6AB-1488A21A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CDD8B-F2B3-6A20-ED90-1615CF3B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FC1EC-CABA-C9CD-9379-B9617F36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2164A3A-25CB-691E-7DFF-F0CC3643D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EA8D1E-80FB-6166-185E-7FC6EEB0F7F2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35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98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6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351F7-59CD-4178-9279-AC80860D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D6A3B-18B4-4473-80EF-A99787EF4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8057-C507-4672-A1D3-08D209AB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F39CD-2C92-4083-B761-EA19E9F4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6F933-105E-4B62-8547-B1846BC2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34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6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5287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48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332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18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46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364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5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38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AAC77-B035-46AB-89B5-BC4A9C2E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68185-105D-4619-84E5-F941C47CD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8453D-5FE4-4600-BA54-004460311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5FCF0-7C5A-4719-A80A-D7EF8D44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85784-68FC-4222-9F35-62A3B3B5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980A7-B4EA-4824-ACA2-15CBED88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61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70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5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989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58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66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165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745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295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7483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2550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BB12-8B2D-4D59-BCAE-BA03AEE3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A27C9-38C6-4E22-B3F5-5FDE3D3D3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18CDB-C803-4EE3-BA35-0C5330DD6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B989D-F5E9-43CB-A17C-D3A86296E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08139-5CB3-4848-8C0B-6341FA8F3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3FD190-7F49-4839-BE87-F402DE1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F394AE-811E-476D-A8C5-FDBC0659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4C906-C8E5-4AB2-9947-AE3352B05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9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649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0755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361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9747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2293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04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615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52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11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80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CC20-FB0D-49F5-BB8F-376AA6672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5F774-9C84-45BE-85A7-F6E2AF10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3AE08-2F03-4C2C-868B-B7101E8E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213A1-6A2F-4DD7-8766-0A873EE3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1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601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6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04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3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06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03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4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68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3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3264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288DEB-B415-4401-A0BC-7A73D82C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4FB48-CB04-43B2-A8C5-B19FECF4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F7406-4E8E-4EBB-A2A9-C72ECE64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0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781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734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49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8764-7EB9-4CEB-9137-7D8F1BB5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3F1A6-4B5C-449E-9743-70BCB6F0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73350-7366-4A9A-8673-4E4099856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45290-002E-41E1-ADF4-664FA3C54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9554F-5094-4D58-853F-B7C6905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1666C-A3EA-4109-BB45-37407E3F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29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7790-A1B9-CA29-2718-6BE66D037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642814-A94B-2323-5E33-DF70D1509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40E1C-F731-7AB1-9C6D-D21BB11ED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6735-86CE-BF73-C127-97EB508A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2A448-F8CF-BB29-41F0-17A9B606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EAAD-EDB0-E161-681C-FDF36047E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0752E-94E7-318C-5862-12A9AF656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06C2E-84A4-1F3A-F4DF-8E92DB34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6EDC9-E0D3-A375-6ADE-19E1A7E7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E4616-14D9-EB86-673F-FA0DFB10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4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4642-B684-00B8-9053-A931748D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B6560-D254-2482-E3D4-A97D2DECD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DE4C4-80F9-A37F-698E-86D86E73A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1B85E-E66F-7471-0262-E5D8BE7B9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7C43-2215-49DD-89B7-7FCBD4F3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1F50-CACF-A9E3-6FA8-AB496161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36532-8452-1BD2-B7A5-C2A50E36B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A728D-2374-8939-E0ED-7F174C723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34DBFD-1142-F32C-EB35-BFCF4A55F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03E82-75A9-BD1A-1B3E-D4A524E8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87B6F-98A6-C045-44DB-EE000520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5863-7F64-540A-4B25-DE555EE70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530D5-0D9A-29F0-0394-E0BEE2E7A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A84F57-D047-2C17-AFF3-1365FFBAB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BE6B4-BC01-1EFC-2CEA-FA323342E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AF980-2121-DD01-B6E9-D364AB321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FC182-D381-6908-920E-86E2BF69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2779B-616A-A5BC-70C1-C4AFDCCA4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B58DED-9A45-E0AA-C4C2-4671B97F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0AFD-5D96-A0BF-2CCD-E9E8726C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F830E-63C4-A220-29C9-1EB64008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BA43C-4612-6DE3-039D-BB1A6CD6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45229-EAEA-5D7F-7B94-E0831A99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61DE-67E2-4EB7-BE01-C76DAD24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07FBA-2287-478C-A6BE-2EC8DF969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80F95-0BE0-444E-998A-8F9C0ADD2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35A05-059B-4235-9117-251509E6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0BA68-3778-4BCA-B4D2-37D91BFA8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92835-B7C4-4AEB-A3F1-776B9031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1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7514D9-4FEC-0562-FAB7-B62FAB40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02F1AF-FD7C-B0FB-E3BA-5DC6612E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95AF2-BE35-6E82-C06F-E6FC71E8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FBC0-A8AC-C5B7-A7CB-2DE1A532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0B479-1C2D-EF0A-5576-6465192B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460D8-F09E-BCE7-CBF7-9A7F5B59B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3BB54-0233-824D-8A56-CDE4F34FB1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B351A-CCAD-16D4-5D8A-0D613E96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5089F-AE66-40B3-9A27-7180C271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3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E12F-1598-344F-3016-D7481084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48CBF4-0471-3C14-EEC1-A620998BF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C2BCF-6B67-F923-D6FD-59035C1CE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23142-4A64-047C-3AFC-8FAFE80C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22A3B-1296-01B7-C358-9C38E289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EC048-FB7B-3D01-9AC3-E3580B39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FFBE-52D1-599C-E61A-4AC40FA28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CDBA6-61FC-8602-62E1-3D498E71B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6CD20-926D-2740-2130-21CD1528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776D8-2C58-813F-3D0C-8BB6C8CB2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6AF65-6DE3-CED2-4DC7-0B153E28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D5BD9-4351-7CC4-CA14-FC787FBFE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9181A-1E99-8503-B3FD-E7959FE52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DE152-A798-9E70-AB25-90856160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85E81-488F-4409-ADA7-062BFF58938C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CDFE5-8FAB-C135-3674-AF34A836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E6085-FBF4-4988-22DD-C937E3D9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3CD0D0-5367-4379-B66E-FF619520F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4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theme" Target="../theme/theme6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21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E964F-AA0C-4EA2-8F1D-395A41737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E16C8-BC45-41AC-9083-36F4086C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2A9E1-15C1-499F-824A-10E1DB9A8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03BD9-AEF7-44FC-B49D-E6409576D987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170BE-9ED5-46A1-A9C7-ECDAB55E6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72748-5998-48EF-B94F-62004F35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C2B9B-2888-4C8E-B33F-8CB5E05E2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2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05E043-EB09-B893-CA30-E75FD8817F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9" y="84842"/>
            <a:ext cx="1369142" cy="136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0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4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33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3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5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3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39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6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0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23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4B7B-EF13-E50D-DB32-550A53BC0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3F277-F63C-5744-5A49-167C26C6D4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book&#10;&#10;Description automatically generated">
            <a:extLst>
              <a:ext uri="{FF2B5EF4-FFF2-40B4-BE49-F238E27FC236}">
                <a16:creationId xmlns:a16="http://schemas.microsoft.com/office/drawing/2014/main" id="{71D2EAFC-777D-D89E-A94F-90CF41D1A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A8D9523E-735D-09C9-9BD9-044F067F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60" y="1771785"/>
            <a:ext cx="12192000" cy="5981700"/>
          </a:xfrm>
          <a:prstGeom prst="rect">
            <a:avLst/>
          </a:prstGeom>
        </p:spPr>
      </p:pic>
      <p:pic>
        <p:nvPicPr>
          <p:cNvPr id="11" name="Picture 10" descr="A green and white logo&#10;&#10;Description automatically generated">
            <a:extLst>
              <a:ext uri="{FF2B5EF4-FFF2-40B4-BE49-F238E27FC236}">
                <a16:creationId xmlns:a16="http://schemas.microsoft.com/office/drawing/2014/main" id="{DC8C6746-B23F-B5B8-B841-2CD130909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55" y="-257889"/>
            <a:ext cx="2093595" cy="2093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17E8A-3EF3-20A8-F61B-F53C91722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93" y="478432"/>
            <a:ext cx="11126164" cy="239593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73C8E2-8E81-3923-F5FC-EDC510D4C767}"/>
              </a:ext>
            </a:extLst>
          </p:cNvPr>
          <p:cNvSpPr/>
          <p:nvPr/>
        </p:nvSpPr>
        <p:spPr>
          <a:xfrm>
            <a:off x="759459" y="2086334"/>
            <a:ext cx="1869441" cy="704508"/>
          </a:xfrm>
          <a:prstGeom prst="roundRect">
            <a:avLst>
              <a:gd name="adj" fmla="val 3390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3571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85609" y="-186431"/>
            <a:ext cx="9435829" cy="690824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7" name="文本框 10">
            <a:extLst>
              <a:ext uri="{FF2B5EF4-FFF2-40B4-BE49-F238E27FC236}">
                <a16:creationId xmlns:a16="http://schemas.microsoft.com/office/drawing/2014/main" id="{D9639890-13E7-4171-9836-47F47B59D43F}"/>
              </a:ext>
            </a:extLst>
          </p:cNvPr>
          <p:cNvSpPr txBox="1"/>
          <p:nvPr/>
        </p:nvSpPr>
        <p:spPr>
          <a:xfrm>
            <a:off x="1680571" y="3104386"/>
            <a:ext cx="924590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3600" dirty="0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 tiết học hôm nay, em đã rút ra bài học gì cho bản thân?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48740AC0-C5B9-4D9F-84B8-2E205B7E56BF}"/>
              </a:ext>
            </a:extLst>
          </p:cNvPr>
          <p:cNvSpPr txBox="1"/>
          <p:nvPr/>
        </p:nvSpPr>
        <p:spPr>
          <a:xfrm>
            <a:off x="1680571" y="4636101"/>
            <a:ext cx="924590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en-US" altLang="zh-CN" sz="3600" dirty="0" err="1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altLang="zh-CN" sz="3600" dirty="0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altLang="zh-CN" sz="3600" dirty="0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600" dirty="0">
                <a:solidFill>
                  <a:srgbClr val="0064D2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những việc an toàn và tránh những việc làm hoặc trò chơi nguy hiểm cho bản thân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7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825694-5ED2-5496-DC42-82B154915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95" y="2185284"/>
            <a:ext cx="10345809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C9F7B7-13AC-F17A-6BF7-EC34EFDA0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391513"/>
            <a:ext cx="9256468" cy="31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631688" y="1645370"/>
            <a:ext cx="6472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HĐ1.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tình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huống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gây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nguy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hiểm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040FF4-CD9A-4306-8A1A-7C2F6DD2B560}"/>
              </a:ext>
            </a:extLst>
          </p:cNvPr>
          <p:cNvSpPr/>
          <p:nvPr/>
        </p:nvSpPr>
        <p:spPr>
          <a:xfrm>
            <a:off x="2453268" y="462703"/>
            <a:ext cx="7014118" cy="702527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32, 33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63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35" y="2118330"/>
            <a:ext cx="4378940" cy="3711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8840" y="1361069"/>
            <a:ext cx="7613089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nhóm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đôi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310F43-E334-4359-A4EB-6E8F9A21C413}"/>
              </a:ext>
            </a:extLst>
          </p:cNvPr>
          <p:cNvSpPr/>
          <p:nvPr/>
        </p:nvSpPr>
        <p:spPr>
          <a:xfrm>
            <a:off x="491612" y="2428568"/>
            <a:ext cx="7613089" cy="351979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9AC77-E6C7-4697-9169-DA2F2B3BFE9C}"/>
              </a:ext>
            </a:extLst>
          </p:cNvPr>
          <p:cNvSpPr txBox="1"/>
          <p:nvPr/>
        </p:nvSpPr>
        <p:spPr>
          <a:xfrm>
            <a:off x="727587" y="2673435"/>
            <a:ext cx="7073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E9950-8B57-454F-879F-0C4233761E04}"/>
              </a:ext>
            </a:extLst>
          </p:cNvPr>
          <p:cNvSpPr txBox="1"/>
          <p:nvPr/>
        </p:nvSpPr>
        <p:spPr>
          <a:xfrm>
            <a:off x="727587" y="3896609"/>
            <a:ext cx="7073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và nói tên những trò chơi/hoạt động an toàn, nên chơi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4" grpId="0" animBg="1"/>
      <p:bldP spid="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AE77DE-95A9-4B00-A41E-E50DF99D6C79}"/>
              </a:ext>
            </a:extLst>
          </p:cNvPr>
          <p:cNvSpPr txBox="1"/>
          <p:nvPr/>
        </p:nvSpPr>
        <p:spPr>
          <a:xfrm>
            <a:off x="1704972" y="959818"/>
            <a:ext cx="7080054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trường chúng ta tham gia nhiều hoạt động khác 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448494" y="2418234"/>
            <a:ext cx="7336532" cy="1743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 cần chú ý để tránh những tình huống có thể gây nguy hiểm cho bản thân và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vi-VN" sz="32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người xung quanh.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10136B-93D9-9735-BE37-57C865C2B880}"/>
              </a:ext>
            </a:extLst>
          </p:cNvPr>
          <p:cNvSpPr/>
          <p:nvPr/>
        </p:nvSpPr>
        <p:spPr>
          <a:xfrm>
            <a:off x="1461707" y="2337543"/>
            <a:ext cx="5863018" cy="1325563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mở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46EA79-9F64-6987-346B-15C93428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21427" r="10480" b="-4540"/>
          <a:stretch/>
        </p:blipFill>
        <p:spPr>
          <a:xfrm>
            <a:off x="7046842" y="3429000"/>
            <a:ext cx="5006717" cy="27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143F2-132C-4705-90C9-6CCC77928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629" y="300701"/>
            <a:ext cx="5572395" cy="44286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C90515E-9B8A-4385-9431-88E5C9EA9207}"/>
              </a:ext>
            </a:extLst>
          </p:cNvPr>
          <p:cNvGrpSpPr/>
          <p:nvPr/>
        </p:nvGrpSpPr>
        <p:grpSpPr>
          <a:xfrm>
            <a:off x="2263159" y="3832121"/>
            <a:ext cx="7737368" cy="2399517"/>
            <a:chOff x="5667647" y="720179"/>
            <a:chExt cx="7263310" cy="23995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52BFA0-F3CE-46F1-A456-DCD79FC8569B}"/>
                </a:ext>
              </a:extLst>
            </p:cNvPr>
            <p:cNvSpPr/>
            <p:nvPr/>
          </p:nvSpPr>
          <p:spPr>
            <a:xfrm>
              <a:off x="6145081" y="1924156"/>
              <a:ext cx="6785876" cy="119554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 cẩn thận, kéo sẽ cắt vào tay</a:t>
              </a:r>
            </a:p>
            <a:p>
              <a:pPr algn="ctr"/>
              <a:r>
                <a:rPr lang="nl-NL" sz="36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=&gt;Chú ý, cẩn thận, cầm kéo chắc chắn</a:t>
              </a:r>
              <a:endParaRPr lang="en-US" sz="3600" dirty="0"/>
            </a:p>
          </p:txBody>
        </p:sp>
        <p:grpSp>
          <p:nvGrpSpPr>
            <p:cNvPr id="15" name="Google Shape;1012;p37">
              <a:extLst>
                <a:ext uri="{FF2B5EF4-FFF2-40B4-BE49-F238E27FC236}">
                  <a16:creationId xmlns:a16="http://schemas.microsoft.com/office/drawing/2014/main" id="{F1948AF3-6C25-45A0-B9D6-54CD9ACD556C}"/>
                </a:ext>
              </a:extLst>
            </p:cNvPr>
            <p:cNvGrpSpPr/>
            <p:nvPr/>
          </p:nvGrpSpPr>
          <p:grpSpPr>
            <a:xfrm>
              <a:off x="5667647" y="720179"/>
              <a:ext cx="1445895" cy="1508052"/>
              <a:chOff x="5949775" y="2481625"/>
              <a:chExt cx="398016" cy="445825"/>
            </a:xfrm>
          </p:grpSpPr>
          <p:sp>
            <p:nvSpPr>
              <p:cNvPr id="16" name="Google Shape;1013;p37">
                <a:extLst>
                  <a:ext uri="{FF2B5EF4-FFF2-40B4-BE49-F238E27FC236}">
                    <a16:creationId xmlns:a16="http://schemas.microsoft.com/office/drawing/2014/main" id="{718442E5-575F-4704-848F-0022713877F6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4;p37">
                <a:extLst>
                  <a:ext uri="{FF2B5EF4-FFF2-40B4-BE49-F238E27FC236}">
                    <a16:creationId xmlns:a16="http://schemas.microsoft.com/office/drawing/2014/main" id="{21D258C9-A9B5-4CD3-A6CB-3B584093F008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5;p37">
                <a:extLst>
                  <a:ext uri="{FF2B5EF4-FFF2-40B4-BE49-F238E27FC236}">
                    <a16:creationId xmlns:a16="http://schemas.microsoft.com/office/drawing/2014/main" id="{C2940B61-AE6B-41B4-8D63-FFD4E6F70BE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6;p37">
                <a:extLst>
                  <a:ext uri="{FF2B5EF4-FFF2-40B4-BE49-F238E27FC236}">
                    <a16:creationId xmlns:a16="http://schemas.microsoft.com/office/drawing/2014/main" id="{39DABC57-7B91-428A-88E4-C970FC10A039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17;p37">
                <a:extLst>
                  <a:ext uri="{FF2B5EF4-FFF2-40B4-BE49-F238E27FC236}">
                    <a16:creationId xmlns:a16="http://schemas.microsoft.com/office/drawing/2014/main" id="{45B51150-FF2A-49BA-B64C-6DFA4052E8D7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8;p37">
                <a:extLst>
                  <a:ext uri="{FF2B5EF4-FFF2-40B4-BE49-F238E27FC236}">
                    <a16:creationId xmlns:a16="http://schemas.microsoft.com/office/drawing/2014/main" id="{002DF999-5B90-458D-A7E1-5CCC045DCF9F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9;p37">
                <a:extLst>
                  <a:ext uri="{FF2B5EF4-FFF2-40B4-BE49-F238E27FC236}">
                    <a16:creationId xmlns:a16="http://schemas.microsoft.com/office/drawing/2014/main" id="{FEBDA395-3689-4877-9AD6-365C36724D2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0;p37">
                <a:extLst>
                  <a:ext uri="{FF2B5EF4-FFF2-40B4-BE49-F238E27FC236}">
                    <a16:creationId xmlns:a16="http://schemas.microsoft.com/office/drawing/2014/main" id="{D8F3EF41-418B-462E-A8CB-6C4E1C30F245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1;p37">
                <a:extLst>
                  <a:ext uri="{FF2B5EF4-FFF2-40B4-BE49-F238E27FC236}">
                    <a16:creationId xmlns:a16="http://schemas.microsoft.com/office/drawing/2014/main" id="{24B6862F-C5C9-459D-A6C8-921BC27CE449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2;p37">
                <a:extLst>
                  <a:ext uri="{FF2B5EF4-FFF2-40B4-BE49-F238E27FC236}">
                    <a16:creationId xmlns:a16="http://schemas.microsoft.com/office/drawing/2014/main" id="{0AFF9452-F1BF-4133-A893-5BD69CE03FAC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3;p37">
                <a:extLst>
                  <a:ext uri="{FF2B5EF4-FFF2-40B4-BE49-F238E27FC236}">
                    <a16:creationId xmlns:a16="http://schemas.microsoft.com/office/drawing/2014/main" id="{7E090B2E-2094-4637-9560-F7F9F4700976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4;p37">
                <a:extLst>
                  <a:ext uri="{FF2B5EF4-FFF2-40B4-BE49-F238E27FC236}">
                    <a16:creationId xmlns:a16="http://schemas.microsoft.com/office/drawing/2014/main" id="{53348029-F358-416D-A0BB-100992FB1F85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5;p37">
                <a:extLst>
                  <a:ext uri="{FF2B5EF4-FFF2-40B4-BE49-F238E27FC236}">
                    <a16:creationId xmlns:a16="http://schemas.microsoft.com/office/drawing/2014/main" id="{398C97B9-FB8B-4C14-97E5-DC010FA8EE44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6;p37">
                <a:extLst>
                  <a:ext uri="{FF2B5EF4-FFF2-40B4-BE49-F238E27FC236}">
                    <a16:creationId xmlns:a16="http://schemas.microsoft.com/office/drawing/2014/main" id="{F46ABD46-5227-40B8-9A01-0C6A2C4BE730}"/>
                  </a:ext>
                </a:extLst>
              </p:cNvPr>
              <p:cNvSpPr/>
              <p:nvPr/>
            </p:nvSpPr>
            <p:spPr>
              <a:xfrm>
                <a:off x="6235566" y="2786152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7;p37">
                <a:extLst>
                  <a:ext uri="{FF2B5EF4-FFF2-40B4-BE49-F238E27FC236}">
                    <a16:creationId xmlns:a16="http://schemas.microsoft.com/office/drawing/2014/main" id="{0CFA0201-C3A0-4B63-923F-CB15B3CB943D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8;p37">
                <a:extLst>
                  <a:ext uri="{FF2B5EF4-FFF2-40B4-BE49-F238E27FC236}">
                    <a16:creationId xmlns:a16="http://schemas.microsoft.com/office/drawing/2014/main" id="{5CB1DD59-3942-4D20-972B-143A9CF2AB83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9;p37">
                <a:extLst>
                  <a:ext uri="{FF2B5EF4-FFF2-40B4-BE49-F238E27FC236}">
                    <a16:creationId xmlns:a16="http://schemas.microsoft.com/office/drawing/2014/main" id="{5ED82F0A-D2B1-46A5-853F-F3AC530718E0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30;p37">
                <a:extLst>
                  <a:ext uri="{FF2B5EF4-FFF2-40B4-BE49-F238E27FC236}">
                    <a16:creationId xmlns:a16="http://schemas.microsoft.com/office/drawing/2014/main" id="{09A121EB-6019-4BC7-B97D-2E44F751EA5F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002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143F2-132C-4705-90C9-6CCC77928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4806" y="300701"/>
            <a:ext cx="5546041" cy="44286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C90515E-9B8A-4385-9431-88E5C9EA9207}"/>
              </a:ext>
            </a:extLst>
          </p:cNvPr>
          <p:cNvGrpSpPr/>
          <p:nvPr/>
        </p:nvGrpSpPr>
        <p:grpSpPr>
          <a:xfrm>
            <a:off x="2263159" y="3832121"/>
            <a:ext cx="7737368" cy="2399517"/>
            <a:chOff x="5667647" y="720179"/>
            <a:chExt cx="7263310" cy="23995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52BFA0-F3CE-46F1-A456-DCD79FC8569B}"/>
                </a:ext>
              </a:extLst>
            </p:cNvPr>
            <p:cNvSpPr/>
            <p:nvPr/>
          </p:nvSpPr>
          <p:spPr>
            <a:xfrm>
              <a:off x="6145081" y="1924156"/>
              <a:ext cx="6785876" cy="119554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 té ngã, đau chân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/>
                  <a:cs typeface="Times New Roman" panose="02020603050405020304" pitchFamily="18" charset="0"/>
                </a:rPr>
                <a:t>=&gt;Chú ý cẩn thận, chơi lành mạnh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grpSp>
          <p:nvGrpSpPr>
            <p:cNvPr id="15" name="Google Shape;1012;p37">
              <a:extLst>
                <a:ext uri="{FF2B5EF4-FFF2-40B4-BE49-F238E27FC236}">
                  <a16:creationId xmlns:a16="http://schemas.microsoft.com/office/drawing/2014/main" id="{F1948AF3-6C25-45A0-B9D6-54CD9ACD556C}"/>
                </a:ext>
              </a:extLst>
            </p:cNvPr>
            <p:cNvGrpSpPr/>
            <p:nvPr/>
          </p:nvGrpSpPr>
          <p:grpSpPr>
            <a:xfrm>
              <a:off x="5667647" y="720179"/>
              <a:ext cx="1445895" cy="1508052"/>
              <a:chOff x="5949775" y="2481625"/>
              <a:chExt cx="398016" cy="445825"/>
            </a:xfrm>
          </p:grpSpPr>
          <p:sp>
            <p:nvSpPr>
              <p:cNvPr id="16" name="Google Shape;1013;p37">
                <a:extLst>
                  <a:ext uri="{FF2B5EF4-FFF2-40B4-BE49-F238E27FC236}">
                    <a16:creationId xmlns:a16="http://schemas.microsoft.com/office/drawing/2014/main" id="{718442E5-575F-4704-848F-0022713877F6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4;p37">
                <a:extLst>
                  <a:ext uri="{FF2B5EF4-FFF2-40B4-BE49-F238E27FC236}">
                    <a16:creationId xmlns:a16="http://schemas.microsoft.com/office/drawing/2014/main" id="{21D258C9-A9B5-4CD3-A6CB-3B584093F008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5;p37">
                <a:extLst>
                  <a:ext uri="{FF2B5EF4-FFF2-40B4-BE49-F238E27FC236}">
                    <a16:creationId xmlns:a16="http://schemas.microsoft.com/office/drawing/2014/main" id="{C2940B61-AE6B-41B4-8D63-FFD4E6F70BE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6;p37">
                <a:extLst>
                  <a:ext uri="{FF2B5EF4-FFF2-40B4-BE49-F238E27FC236}">
                    <a16:creationId xmlns:a16="http://schemas.microsoft.com/office/drawing/2014/main" id="{39DABC57-7B91-428A-88E4-C970FC10A039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17;p37">
                <a:extLst>
                  <a:ext uri="{FF2B5EF4-FFF2-40B4-BE49-F238E27FC236}">
                    <a16:creationId xmlns:a16="http://schemas.microsoft.com/office/drawing/2014/main" id="{45B51150-FF2A-49BA-B64C-6DFA4052E8D7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8;p37">
                <a:extLst>
                  <a:ext uri="{FF2B5EF4-FFF2-40B4-BE49-F238E27FC236}">
                    <a16:creationId xmlns:a16="http://schemas.microsoft.com/office/drawing/2014/main" id="{002DF999-5B90-458D-A7E1-5CCC045DCF9F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9;p37">
                <a:extLst>
                  <a:ext uri="{FF2B5EF4-FFF2-40B4-BE49-F238E27FC236}">
                    <a16:creationId xmlns:a16="http://schemas.microsoft.com/office/drawing/2014/main" id="{FEBDA395-3689-4877-9AD6-365C36724D2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0;p37">
                <a:extLst>
                  <a:ext uri="{FF2B5EF4-FFF2-40B4-BE49-F238E27FC236}">
                    <a16:creationId xmlns:a16="http://schemas.microsoft.com/office/drawing/2014/main" id="{D8F3EF41-418B-462E-A8CB-6C4E1C30F245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1;p37">
                <a:extLst>
                  <a:ext uri="{FF2B5EF4-FFF2-40B4-BE49-F238E27FC236}">
                    <a16:creationId xmlns:a16="http://schemas.microsoft.com/office/drawing/2014/main" id="{24B6862F-C5C9-459D-A6C8-921BC27CE449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2;p37">
                <a:extLst>
                  <a:ext uri="{FF2B5EF4-FFF2-40B4-BE49-F238E27FC236}">
                    <a16:creationId xmlns:a16="http://schemas.microsoft.com/office/drawing/2014/main" id="{0AFF9452-F1BF-4133-A893-5BD69CE03FAC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3;p37">
                <a:extLst>
                  <a:ext uri="{FF2B5EF4-FFF2-40B4-BE49-F238E27FC236}">
                    <a16:creationId xmlns:a16="http://schemas.microsoft.com/office/drawing/2014/main" id="{7E090B2E-2094-4637-9560-F7F9F4700976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4;p37">
                <a:extLst>
                  <a:ext uri="{FF2B5EF4-FFF2-40B4-BE49-F238E27FC236}">
                    <a16:creationId xmlns:a16="http://schemas.microsoft.com/office/drawing/2014/main" id="{53348029-F358-416D-A0BB-100992FB1F85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5;p37">
                <a:extLst>
                  <a:ext uri="{FF2B5EF4-FFF2-40B4-BE49-F238E27FC236}">
                    <a16:creationId xmlns:a16="http://schemas.microsoft.com/office/drawing/2014/main" id="{398C97B9-FB8B-4C14-97E5-DC010FA8EE44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6;p37">
                <a:extLst>
                  <a:ext uri="{FF2B5EF4-FFF2-40B4-BE49-F238E27FC236}">
                    <a16:creationId xmlns:a16="http://schemas.microsoft.com/office/drawing/2014/main" id="{F46ABD46-5227-40B8-9A01-0C6A2C4BE730}"/>
                  </a:ext>
                </a:extLst>
              </p:cNvPr>
              <p:cNvSpPr/>
              <p:nvPr/>
            </p:nvSpPr>
            <p:spPr>
              <a:xfrm>
                <a:off x="6235566" y="2786152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7;p37">
                <a:extLst>
                  <a:ext uri="{FF2B5EF4-FFF2-40B4-BE49-F238E27FC236}">
                    <a16:creationId xmlns:a16="http://schemas.microsoft.com/office/drawing/2014/main" id="{0CFA0201-C3A0-4B63-923F-CB15B3CB943D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8;p37">
                <a:extLst>
                  <a:ext uri="{FF2B5EF4-FFF2-40B4-BE49-F238E27FC236}">
                    <a16:creationId xmlns:a16="http://schemas.microsoft.com/office/drawing/2014/main" id="{5CB1DD59-3942-4D20-972B-143A9CF2AB83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9;p37">
                <a:extLst>
                  <a:ext uri="{FF2B5EF4-FFF2-40B4-BE49-F238E27FC236}">
                    <a16:creationId xmlns:a16="http://schemas.microsoft.com/office/drawing/2014/main" id="{5ED82F0A-D2B1-46A5-853F-F3AC530718E0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30;p37">
                <a:extLst>
                  <a:ext uri="{FF2B5EF4-FFF2-40B4-BE49-F238E27FC236}">
                    <a16:creationId xmlns:a16="http://schemas.microsoft.com/office/drawing/2014/main" id="{09A121EB-6019-4BC7-B97D-2E44F751EA5F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4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164</Words>
  <Application>Microsoft Office PowerPoint</Application>
  <PresentationFormat>Widescreen</PresentationFormat>
  <Paragraphs>18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等线</vt:lpstr>
      <vt:lpstr>微软雅黑</vt:lpstr>
      <vt:lpstr>微软雅黑 Light</vt:lpstr>
      <vt:lpstr>Arial</vt:lpstr>
      <vt:lpstr>Arial-Rounded</vt:lpstr>
      <vt:lpstr>Calibri</vt:lpstr>
      <vt:lpstr>Calibri Light</vt:lpstr>
      <vt:lpstr>Cambria</vt:lpstr>
      <vt:lpstr>Office Theme</vt:lpstr>
      <vt:lpstr>千图网海量PPT模板www.58pic.com​​</vt:lpstr>
      <vt:lpstr>4_Office Theme</vt:lpstr>
      <vt:lpstr>2_Office 主题​​</vt:lpstr>
      <vt:lpstr>1_Office 主题</vt:lpstr>
      <vt:lpstr>包图主题2</vt:lpstr>
      <vt:lpstr>jeppt.com</vt:lpstr>
      <vt:lpstr>1_jeppt.com</vt:lpstr>
      <vt:lpstr>1_https://www.freeppt7.com</vt:lpstr>
      <vt:lpstr>2_Office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44</cp:revision>
  <dcterms:created xsi:type="dcterms:W3CDTF">2021-10-06T13:21:02Z</dcterms:created>
  <dcterms:modified xsi:type="dcterms:W3CDTF">2026-04-12T11:31:36Z</dcterms:modified>
</cp:coreProperties>
</file>