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03" r:id="rId3"/>
    <p:sldMasterId id="2147483707" r:id="rId4"/>
    <p:sldMasterId id="2147483713" r:id="rId5"/>
    <p:sldMasterId id="2147483725" r:id="rId6"/>
    <p:sldMasterId id="2147483747" r:id="rId7"/>
  </p:sldMasterIdLst>
  <p:notesMasterIdLst>
    <p:notesMasterId r:id="rId15"/>
  </p:notesMasterIdLst>
  <p:handoutMasterIdLst>
    <p:handoutMasterId r:id="rId16"/>
  </p:handoutMasterIdLst>
  <p:sldIdLst>
    <p:sldId id="287" r:id="rId8"/>
    <p:sldId id="259" r:id="rId9"/>
    <p:sldId id="284" r:id="rId10"/>
    <p:sldId id="330" r:id="rId11"/>
    <p:sldId id="524" r:id="rId12"/>
    <p:sldId id="270" r:id="rId13"/>
    <p:sldId id="52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BF2B02-A954-4406-81B4-13F39F07D1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7B3E1E-CD25-47BC-9B92-2D78E9BE2B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9FF7B-383D-482B-9234-1152AF16C411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AE1B3D-BAA4-4DCE-B550-4D960DA0E8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23708B-2876-40A7-87F3-5D8B40B29C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26890-864D-4BBC-A87E-50853C153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33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D5AA9-B4C8-412D-A1D2-AA1230190A76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01F70-114A-48A5-A673-2A361049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6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031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D5A43B-90CA-4AEA-8A15-6AE6941CC4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3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0517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9019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8809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244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213113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044168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690028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728602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076766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38892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9615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82533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90381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53722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503530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35254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69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45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7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65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16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84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8731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09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4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521483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560196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349711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491389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206561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61832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87806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03321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92489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965918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300888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81843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7BA-F0EE-481C-8414-482028652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1A167-2CBB-414D-8046-E74008B05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F5E29-C536-45C0-91B7-AFBBF020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5AB65-B826-40CA-AA7C-20FEFB58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EE79F-62A3-40E3-9AEE-C4903487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69EF4C-3238-4F9B-A69F-AA746B8CA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409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2026-03CA-42EC-811C-6E842E0E1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5E14F-03B7-4C3C-A6EF-21BDDA210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D8BF5-C4F1-4256-A698-63500CDD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DB0CE-5751-4EEE-9703-990A112B6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414BC-B7CC-467B-9F0E-8F5E3D78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718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85454-DD1C-4357-B6BE-39396C36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7DB66-DDAC-42D0-8FE0-D1E922294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58C61-F232-4F12-A0CF-5017F9FD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F3ABD-9CF1-41E9-8DD2-D7C23D6D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33BC6-16D5-4AED-A166-41E5708C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72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89A3-9E67-4B31-97E5-BF3636AE6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C60DA-5757-49C2-93DF-B70BE2734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C01BB-EE7D-44E7-84EA-91CD79409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45779-1B7C-4296-8140-AB85A04B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8C5D4-2012-4863-B413-4632E7A4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EB040-CBAC-40AC-8759-184D5ED8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256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107BA-4431-4C80-8BCE-1EACF968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31306-3E54-4A9F-8A06-8A3F2DF5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F5781-30EE-4EB5-9709-D47183457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B3AD9-C0B6-4FCE-9409-9EF333504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D3042-22AE-4547-89D6-CE93B3A5E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46962E-BBA6-45AF-875C-75A5A792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02E3D-96E2-4BC9-A5B6-52579AB7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297B3F-C47A-44E3-BA72-9456DBC1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915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656B-FFA6-4695-983B-427AF9B9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5C2F71-0DFF-4DF0-9149-71277495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4F4FB-FABE-4910-84FD-24291A6D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8C898-EDF6-4A24-B095-66DA6C34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323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1CED77-BB16-4B75-A737-A4EEC6FA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F014E-F7CE-4979-BB91-B3682D11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3DFC4-89DC-4696-87FA-8F5B1950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5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322998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FA91-CBF9-4AE1-A60A-6113F79C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B685A-1459-4E01-B87A-CEF77AB55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FCF95-4369-4E2A-A291-52F918FC4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86CC2-978C-4E19-AA6C-DEADA4BB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9F12C-EFAE-47CC-8707-12D36D4E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0BB6A-DD91-4E3F-AABC-2D3ADCCA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072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84F7C-AFC7-49E8-BEF7-3604F5B4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BB3D25-2F03-455F-A4FF-3AA47AC3A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339EC-EC9F-492F-85E3-3C0CA861D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53127-8749-4CF2-B375-F5AE15CA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5E5B4-4409-4699-BDFF-72C46E66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76D45-8501-4A94-8474-028CAD1E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42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F903B-BA7B-44E5-88A8-987BB6EF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F2513-DBCB-46EA-A49D-0F611B031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20F2A-9FB9-4226-8B91-47D86442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EA8EC-EF64-498F-872C-60F7256FA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01DFE-85A4-4CFD-AD70-75EC70FB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396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9DA10-B528-4B1A-BC76-BB1E494B5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BD0E67-98C4-445A-A237-B0CC232AB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3119A-3212-40C4-8708-DD6EC294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9B11E-2B5D-4F3C-BDB1-4F46E846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6CA95-88A2-4023-B200-387B27A8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03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7535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5558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8004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4770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4204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21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64935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1840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0039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4773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4113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AA1ED-E21D-46D2-AB3E-A918A87EFB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7D74A-A5CC-4166-A52D-4148B57FB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36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AA1ED-E21D-46D2-AB3E-A918A87EFB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7D74A-A5CC-4166-A52D-4148B57FB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0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AA1ED-E21D-46D2-AB3E-A918A87EFB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7D74A-A5CC-4166-A52D-4148B57FB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79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AA1ED-E21D-46D2-AB3E-A918A87EFB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7D74A-A5CC-4166-A52D-4148B57FB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49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AA1ED-E21D-46D2-AB3E-A918A87EFB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7D74A-A5CC-4166-A52D-4148B57FB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89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AA1ED-E21D-46D2-AB3E-A918A87EFB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7D74A-A5CC-4166-A52D-4148B57FB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35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70305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AA1ED-E21D-46D2-AB3E-A918A87EFB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7D74A-A5CC-4166-A52D-4148B57FB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10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AA1ED-E21D-46D2-AB3E-A918A87EFB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7D74A-A5CC-4166-A52D-4148B57FB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51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AA1ED-E21D-46D2-AB3E-A918A87EFB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7D74A-A5CC-4166-A52D-4148B57FB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60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AA1ED-E21D-46D2-AB3E-A918A87EFB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7D74A-A5CC-4166-A52D-4148B57FB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28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AA1ED-E21D-46D2-AB3E-A918A87EFB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7D74A-A5CC-4166-A52D-4148B57FB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50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7727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531202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98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0639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46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7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8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98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F163BE-2FC4-497B-9D6A-8F384193FA7D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13344214-17DD-4D1F-8042-B7C1F627AE76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323850"/>
            <a:ext cx="1152227" cy="11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7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AA1ED-E21D-46D2-AB3E-A918A87EFBD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7D74A-A5CC-4166-A52D-4148B57FB2D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20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D4727AE0-E047-474C-8C51-CDEF3FBF9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E3D2D9-0FF8-4FD0-8B83-9A3A06CC43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1956458"/>
            <a:ext cx="3969213" cy="50234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DCD0F3-F115-4F0E-A829-CD24B0B21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062" y="2180392"/>
            <a:ext cx="9175275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57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A6DFD4-F8A0-414C-AA56-829A18E7F4D0}"/>
              </a:ext>
            </a:extLst>
          </p:cNvPr>
          <p:cNvGrpSpPr/>
          <p:nvPr/>
        </p:nvGrpSpPr>
        <p:grpSpPr>
          <a:xfrm>
            <a:off x="4308576" y="995100"/>
            <a:ext cx="3651572" cy="1935134"/>
            <a:chOff x="4244100" y="605635"/>
            <a:chExt cx="3651572" cy="1935134"/>
          </a:xfrm>
        </p:grpSpPr>
        <p:grpSp>
          <p:nvGrpSpPr>
            <p:cNvPr id="10" name="组合 53">
              <a:extLst>
                <a:ext uri="{FF2B5EF4-FFF2-40B4-BE49-F238E27FC236}">
                  <a16:creationId xmlns:a16="http://schemas.microsoft.com/office/drawing/2014/main" id="{51B2A03A-224F-4348-9E05-797B7BA4BF01}"/>
                </a:ext>
              </a:extLst>
            </p:cNvPr>
            <p:cNvGrpSpPr/>
            <p:nvPr/>
          </p:nvGrpSpPr>
          <p:grpSpPr>
            <a:xfrm>
              <a:off x="4244100" y="605635"/>
              <a:ext cx="3529523" cy="1739137"/>
              <a:chOff x="9564105" y="-41534"/>
              <a:chExt cx="1942865" cy="1411513"/>
            </a:xfrm>
          </p:grpSpPr>
          <p:sp>
            <p:nvSpPr>
              <p:cNvPr id="15" name="圆角矩形 46">
                <a:extLst>
                  <a:ext uri="{FF2B5EF4-FFF2-40B4-BE49-F238E27FC236}">
                    <a16:creationId xmlns:a16="http://schemas.microsoft.com/office/drawing/2014/main" id="{9276AE5C-7061-428C-9359-1087023475B4}"/>
                  </a:ext>
                </a:extLst>
              </p:cNvPr>
              <p:cNvSpPr/>
              <p:nvPr/>
            </p:nvSpPr>
            <p:spPr>
              <a:xfrm>
                <a:off x="9564105" y="608375"/>
                <a:ext cx="1942865" cy="761604"/>
              </a:xfrm>
              <a:prstGeom prst="roundRect">
                <a:avLst>
                  <a:gd name="adj" fmla="val 90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+mn-cs"/>
                </a:endParaRPr>
              </a:p>
            </p:txBody>
          </p:sp>
          <p:grpSp>
            <p:nvGrpSpPr>
              <p:cNvPr id="16" name="组合 47">
                <a:extLst>
                  <a:ext uri="{FF2B5EF4-FFF2-40B4-BE49-F238E27FC236}">
                    <a16:creationId xmlns:a16="http://schemas.microsoft.com/office/drawing/2014/main" id="{925D201D-6C1A-4468-9A25-CFC9091E6678}"/>
                  </a:ext>
                </a:extLst>
              </p:cNvPr>
              <p:cNvGrpSpPr/>
              <p:nvPr/>
            </p:nvGrpSpPr>
            <p:grpSpPr>
              <a:xfrm>
                <a:off x="9932705" y="-41534"/>
                <a:ext cx="131459" cy="696270"/>
                <a:chOff x="2258684" y="533582"/>
                <a:chExt cx="303045" cy="1605072"/>
              </a:xfrm>
              <a:effectLst/>
            </p:grpSpPr>
            <p:pic>
              <p:nvPicPr>
                <p:cNvPr id="23" name="图片 51">
                  <a:extLst>
                    <a:ext uri="{FF2B5EF4-FFF2-40B4-BE49-F238E27FC236}">
                      <a16:creationId xmlns:a16="http://schemas.microsoft.com/office/drawing/2014/main" id="{8E953D2C-ED3C-4494-BBAB-C157020CDF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4" name="直接连接符 52">
                  <a:extLst>
                    <a:ext uri="{FF2B5EF4-FFF2-40B4-BE49-F238E27FC236}">
                      <a16:creationId xmlns:a16="http://schemas.microsoft.com/office/drawing/2014/main" id="{A299281A-068D-4E6E-8947-8B7EFD5D7C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7629" y="533582"/>
                  <a:ext cx="0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48">
                <a:extLst>
                  <a:ext uri="{FF2B5EF4-FFF2-40B4-BE49-F238E27FC236}">
                    <a16:creationId xmlns:a16="http://schemas.microsoft.com/office/drawing/2014/main" id="{9C68CFB7-FAD1-4FB9-B77B-DFFE670D663F}"/>
                  </a:ext>
                </a:extLst>
              </p:cNvPr>
              <p:cNvGrpSpPr/>
              <p:nvPr/>
            </p:nvGrpSpPr>
            <p:grpSpPr>
              <a:xfrm>
                <a:off x="11076315" y="-41534"/>
                <a:ext cx="131459" cy="696270"/>
                <a:chOff x="2279650" y="533582"/>
                <a:chExt cx="303045" cy="1605072"/>
              </a:xfrm>
              <a:effectLst/>
            </p:grpSpPr>
            <p:pic>
              <p:nvPicPr>
                <p:cNvPr id="21" name="图片 49">
                  <a:extLst>
                    <a:ext uri="{FF2B5EF4-FFF2-40B4-BE49-F238E27FC236}">
                      <a16:creationId xmlns:a16="http://schemas.microsoft.com/office/drawing/2014/main" id="{A3A0203B-E3EC-4204-8181-B0D5D025D1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2" name="直接连接符 50">
                  <a:extLst>
                    <a:ext uri="{FF2B5EF4-FFF2-40B4-BE49-F238E27FC236}">
                      <a16:creationId xmlns:a16="http://schemas.microsoft.com/office/drawing/2014/main" id="{85147EB0-11B3-4DC8-A0D1-CFD8947D79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6063" y="533582"/>
                  <a:ext cx="15109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63A80E06-313C-438D-818F-B9511B10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328" y="1324947"/>
              <a:ext cx="3599344" cy="121582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C2227F-A19C-4371-8B45-44C183C79D41}"/>
              </a:ext>
            </a:extLst>
          </p:cNvPr>
          <p:cNvGrpSpPr/>
          <p:nvPr/>
        </p:nvGrpSpPr>
        <p:grpSpPr>
          <a:xfrm>
            <a:off x="2683237" y="543764"/>
            <a:ext cx="6843940" cy="781183"/>
            <a:chOff x="2873170" y="343910"/>
            <a:chExt cx="4312010" cy="1280575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A1CABBD2-B639-4E74-A636-45AF4F6A5C8D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id="{E0A5AD1D-8E55-4F6D-8784-8F0C9059233C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... ngày ... tháng ... năm...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7513452-4F04-4E22-8F42-126BEF10DE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7002" y="2887103"/>
            <a:ext cx="6681795" cy="2645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r="26340" b="-255"/>
          <a:stretch/>
        </p:blipFill>
        <p:spPr>
          <a:xfrm>
            <a:off x="-27842" y="-1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64417" y="2268582"/>
            <a:ext cx="5665334" cy="5138057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119899" y="356616"/>
            <a:ext cx="9391349" cy="4379976"/>
            <a:chOff x="8033656" y="3773347"/>
            <a:chExt cx="1422860" cy="893868"/>
          </a:xfrm>
        </p:grpSpPr>
        <p:sp>
          <p:nvSpPr>
            <p:cNvPr id="17" name="云形 16"/>
            <p:cNvSpPr/>
            <p:nvPr/>
          </p:nvSpPr>
          <p:spPr>
            <a:xfrm>
              <a:off x="8033656" y="3773347"/>
              <a:ext cx="1422860" cy="893868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云形 17"/>
            <p:cNvSpPr/>
            <p:nvPr/>
          </p:nvSpPr>
          <p:spPr>
            <a:xfrm>
              <a:off x="8161051" y="3883306"/>
              <a:ext cx="1168069" cy="673949"/>
            </a:xfrm>
            <a:prstGeom prst="cloud">
              <a:avLst/>
            </a:prstGeom>
            <a:solidFill>
              <a:srgbClr val="F59BA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>
            <a:extLst>
              <a:ext uri="{FF2B5EF4-FFF2-40B4-BE49-F238E27FC236}">
                <a16:creationId xmlns:a16="http://schemas.microsoft.com/office/drawing/2014/main" id="{41C2F713-3991-4E5D-907E-AFE0463CE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921" y="1522129"/>
            <a:ext cx="698121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vi-VN" sz="5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một bài thơ về vẻ đẹp thiên nhiên</a:t>
            </a:r>
            <a:endParaRPr lang="en-US" sz="54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86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>
            <a:extLst>
              <a:ext uri="{FF2B5EF4-FFF2-40B4-BE49-F238E27FC236}">
                <a16:creationId xmlns:a16="http://schemas.microsoft.com/office/drawing/2014/main" id="{836C7D8E-F77F-4DF8-808E-DA9CE2B83747}"/>
              </a:ext>
            </a:extLst>
          </p:cNvPr>
          <p:cNvSpPr/>
          <p:nvPr/>
        </p:nvSpPr>
        <p:spPr>
          <a:xfrm>
            <a:off x="1327067" y="214010"/>
            <a:ext cx="5797633" cy="3106134"/>
          </a:xfrm>
          <a:prstGeom prst="cloud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D5799A59-7770-4ACD-B8A9-E9302AC6F290}"/>
              </a:ext>
            </a:extLst>
          </p:cNvPr>
          <p:cNvSpPr/>
          <p:nvPr/>
        </p:nvSpPr>
        <p:spPr>
          <a:xfrm>
            <a:off x="4824530" y="3481847"/>
            <a:ext cx="5233870" cy="3027810"/>
          </a:xfrm>
          <a:prstGeom prst="cloud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B2E50176-57CB-4F86-A7F1-DDEF2272A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098" y="1074541"/>
            <a:ext cx="51128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lvl="0" algn="ctr"/>
            <a:r>
              <a:rPr lang="vi-VN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tìm đọc bài thơ đó ở đâu?</a:t>
            </a: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48D2FE01-1379-4864-A017-9D5974C5A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613" y="4407080"/>
            <a:ext cx="46417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lvl="0" algn="ctr">
              <a:defRPr/>
            </a:pPr>
            <a:r>
              <a:rPr lang="vi-V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Suy nghĩ của em về bài thơ đó.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280F86-75E4-459B-A23F-1CF1AF5DA974}"/>
              </a:ext>
            </a:extLst>
          </p:cNvPr>
          <p:cNvGrpSpPr/>
          <p:nvPr/>
        </p:nvGrpSpPr>
        <p:grpSpPr>
          <a:xfrm>
            <a:off x="-117522" y="2278910"/>
            <a:ext cx="2899633" cy="4653895"/>
            <a:chOff x="3528816" y="1219200"/>
            <a:chExt cx="3240675" cy="5201266"/>
          </a:xfrm>
        </p:grpSpPr>
        <p:pic>
          <p:nvPicPr>
            <p:cNvPr id="18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03DCF7BC-957C-4A6E-924D-C9314F3B28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thiếu niên tiền phong quàng khăn đỏ minh họa">
              <a:extLst>
                <a:ext uri="{FF2B5EF4-FFF2-40B4-BE49-F238E27FC236}">
                  <a16:creationId xmlns:a16="http://schemas.microsoft.com/office/drawing/2014/main" id="{E12F9BD8-580E-407E-83EB-DA8525F5A1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028242-0555-42A4-9765-BAE605CB027E}"/>
              </a:ext>
            </a:extLst>
          </p:cNvPr>
          <p:cNvGrpSpPr/>
          <p:nvPr/>
        </p:nvGrpSpPr>
        <p:grpSpPr>
          <a:xfrm>
            <a:off x="9466233" y="1786993"/>
            <a:ext cx="2797399" cy="5145812"/>
            <a:chOff x="12843095" y="658761"/>
            <a:chExt cx="3036002" cy="5584723"/>
          </a:xfrm>
        </p:grpSpPr>
        <p:pic>
          <p:nvPicPr>
            <p:cNvPr id="21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898CD990-9F08-485F-9E0D-FF162A0E84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665804BB-5664-431D-A5BF-BA7837B200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A5813BA2-BEBC-427B-9922-0314082156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743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3418AD8-94CA-5FE6-2144-29E0F5C0936A}"/>
              </a:ext>
            </a:extLst>
          </p:cNvPr>
          <p:cNvGrpSpPr/>
          <p:nvPr/>
        </p:nvGrpSpPr>
        <p:grpSpPr>
          <a:xfrm>
            <a:off x="3393596" y="503081"/>
            <a:ext cx="4927444" cy="601187"/>
            <a:chOff x="2873168" y="270495"/>
            <a:chExt cx="10638373" cy="801583"/>
          </a:xfrm>
        </p:grpSpPr>
        <p:sp>
          <p:nvSpPr>
            <p:cNvPr id="3" name="îṥḷíďê">
              <a:extLst>
                <a:ext uri="{FF2B5EF4-FFF2-40B4-BE49-F238E27FC236}">
                  <a16:creationId xmlns:a16="http://schemas.microsoft.com/office/drawing/2014/main" id="{2CD89D3D-AD9D-F4AC-C2EA-8FEF29AAFA27}"/>
                </a:ext>
              </a:extLst>
            </p:cNvPr>
            <p:cNvSpPr/>
            <p:nvPr/>
          </p:nvSpPr>
          <p:spPr bwMode="auto">
            <a:xfrm>
              <a:off x="2873168" y="270496"/>
              <a:ext cx="10133855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" name="Google Shape;5317;p41">
              <a:extLst>
                <a:ext uri="{FF2B5EF4-FFF2-40B4-BE49-F238E27FC236}">
                  <a16:creationId xmlns:a16="http://schemas.microsoft.com/office/drawing/2014/main" id="{CB1E3021-1B2F-3750-807D-650CD28F4604}"/>
                </a:ext>
              </a:extLst>
            </p:cNvPr>
            <p:cNvSpPr txBox="1">
              <a:spLocks/>
            </p:cNvSpPr>
            <p:nvPr/>
          </p:nvSpPr>
          <p:spPr>
            <a:xfrm>
              <a:off x="3150701" y="270495"/>
              <a:ext cx="10360840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phiếu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sách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6" name="Picture 5" descr="A poster with a cartoon world map&#10;&#10;Description automatically generated with medium confidence">
            <a:extLst>
              <a:ext uri="{FF2B5EF4-FFF2-40B4-BE49-F238E27FC236}">
                <a16:creationId xmlns:a16="http://schemas.microsoft.com/office/drawing/2014/main" id="{B1CBF5B0-8FBC-B241-BC6E-AD18CB1D102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80" y="1491930"/>
            <a:ext cx="3714294" cy="525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21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5425" y="416086"/>
            <a:ext cx="10534650" cy="601187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Trao đổi với bạn suy nghĩ của em về bài thơ đó.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25" name="Picture 24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74CEC617-3139-4754-8F54-FE24F54558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2" y="2590799"/>
            <a:ext cx="5017047" cy="5017047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5598D44-7FA4-4E5B-B82F-9026C39515C5}"/>
              </a:ext>
            </a:extLst>
          </p:cNvPr>
          <p:cNvSpPr/>
          <p:nvPr/>
        </p:nvSpPr>
        <p:spPr>
          <a:xfrm>
            <a:off x="3895725" y="1581150"/>
            <a:ext cx="5867400" cy="1095375"/>
          </a:xfrm>
          <a:prstGeom prst="wedgeRoundRectCallout">
            <a:avLst>
              <a:gd name="adj1" fmla="val -52642"/>
              <a:gd name="adj2" fmla="val 77283"/>
              <a:gd name="adj3" fmla="val 16667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Tên câu chuyện, bài thơ.</a:t>
            </a:r>
            <a:endParaRPr lang="en-US" sz="3600" b="1" dirty="0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BC6289C-C188-4607-8808-E30253D1C6E4}"/>
              </a:ext>
            </a:extLst>
          </p:cNvPr>
          <p:cNvSpPr/>
          <p:nvPr/>
        </p:nvSpPr>
        <p:spPr>
          <a:xfrm>
            <a:off x="5267325" y="3257550"/>
            <a:ext cx="5867400" cy="1200150"/>
          </a:xfrm>
          <a:prstGeom prst="wedgeRoundRectCallout">
            <a:avLst>
              <a:gd name="adj1" fmla="val -52642"/>
              <a:gd name="adj2" fmla="val 77283"/>
              <a:gd name="adj3" fmla="val 16667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Điều em thích nhất trong câu chuyện, bài thơ đó.</a:t>
            </a:r>
            <a:endParaRPr lang="en-US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>
            <a:extLst>
              <a:ext uri="{FF2B5EF4-FFF2-40B4-BE49-F238E27FC236}">
                <a16:creationId xmlns:a16="http://schemas.microsoft.com/office/drawing/2014/main" id="{836C7D8E-F77F-4DF8-808E-DA9CE2B83747}"/>
              </a:ext>
            </a:extLst>
          </p:cNvPr>
          <p:cNvSpPr/>
          <p:nvPr/>
        </p:nvSpPr>
        <p:spPr>
          <a:xfrm>
            <a:off x="1327067" y="214010"/>
            <a:ext cx="5797633" cy="3106134"/>
          </a:xfrm>
          <a:prstGeom prst="cloud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D5799A59-7770-4ACD-B8A9-E9302AC6F290}"/>
              </a:ext>
            </a:extLst>
          </p:cNvPr>
          <p:cNvSpPr/>
          <p:nvPr/>
        </p:nvSpPr>
        <p:spPr>
          <a:xfrm>
            <a:off x="4824530" y="3481847"/>
            <a:ext cx="5233870" cy="3027810"/>
          </a:xfrm>
          <a:prstGeom prst="cloud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B2E50176-57CB-4F86-A7F1-DDEF2272A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348" y="550666"/>
            <a:ext cx="511287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lvl="0" algn="ctr"/>
            <a:r>
              <a:rPr lang="vi-VN" alt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 bài thơ đó, em biết thêm được điều gì thú vị về vẻ đẹp thiên nhiên trên quê hương, đất nước Việt Nam?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48D2FE01-1379-4864-A017-9D5974C5A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613" y="4407080"/>
            <a:ext cx="46417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lvl="0" algn="ctr">
              <a:defRPr/>
            </a:pPr>
            <a:r>
              <a:rPr lang="vi-V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Em cần làm gì để quê hương thêm giàu đẹp?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280F86-75E4-459B-A23F-1CF1AF5DA974}"/>
              </a:ext>
            </a:extLst>
          </p:cNvPr>
          <p:cNvGrpSpPr/>
          <p:nvPr/>
        </p:nvGrpSpPr>
        <p:grpSpPr>
          <a:xfrm>
            <a:off x="-117522" y="2278910"/>
            <a:ext cx="2899633" cy="4653895"/>
            <a:chOff x="3528816" y="1219200"/>
            <a:chExt cx="3240675" cy="5201266"/>
          </a:xfrm>
        </p:grpSpPr>
        <p:pic>
          <p:nvPicPr>
            <p:cNvPr id="18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03DCF7BC-957C-4A6E-924D-C9314F3B28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thiếu niên tiền phong quàng khăn đỏ minh họa">
              <a:extLst>
                <a:ext uri="{FF2B5EF4-FFF2-40B4-BE49-F238E27FC236}">
                  <a16:creationId xmlns:a16="http://schemas.microsoft.com/office/drawing/2014/main" id="{E12F9BD8-580E-407E-83EB-DA8525F5A1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028242-0555-42A4-9765-BAE605CB027E}"/>
              </a:ext>
            </a:extLst>
          </p:cNvPr>
          <p:cNvGrpSpPr/>
          <p:nvPr/>
        </p:nvGrpSpPr>
        <p:grpSpPr>
          <a:xfrm>
            <a:off x="9466233" y="1786993"/>
            <a:ext cx="2797399" cy="5145812"/>
            <a:chOff x="12843095" y="658761"/>
            <a:chExt cx="3036002" cy="5584723"/>
          </a:xfrm>
        </p:grpSpPr>
        <p:pic>
          <p:nvPicPr>
            <p:cNvPr id="21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898CD990-9F08-485F-9E0D-FF162A0E84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665804BB-5664-431D-A5BF-BA7837B200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A5813BA2-BEBC-427B-9922-0314082156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630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114</Words>
  <Application>Microsoft Office PowerPoint</Application>
  <PresentationFormat>Widescreen</PresentationFormat>
  <Paragraphs>14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25" baseType="lpstr">
      <vt:lpstr>微软雅黑</vt:lpstr>
      <vt:lpstr>微软雅黑</vt:lpstr>
      <vt:lpstr>宋体</vt:lpstr>
      <vt:lpstr>Arial</vt:lpstr>
      <vt:lpstr>Arial-Rounded</vt:lpstr>
      <vt:lpstr>Calibri</vt:lpstr>
      <vt:lpstr>Calibri Light</vt:lpstr>
      <vt:lpstr>等线</vt:lpstr>
      <vt:lpstr>Gloria Hallelujah</vt:lpstr>
      <vt:lpstr>字魂35号-经典雅黑</vt:lpstr>
      <vt:lpstr>汉仪跳跳体简</vt:lpstr>
      <vt:lpstr>https://www.freeppt7.com</vt:lpstr>
      <vt:lpstr>6_Office Theme</vt:lpstr>
      <vt:lpstr>1_Office 主题</vt:lpstr>
      <vt:lpstr>自定义设计方案</vt:lpstr>
      <vt:lpstr>2_Office 主题</vt:lpstr>
      <vt:lpstr>Custom Design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17</cp:revision>
  <dcterms:created xsi:type="dcterms:W3CDTF">2021-08-01T09:00:01Z</dcterms:created>
  <dcterms:modified xsi:type="dcterms:W3CDTF">2026-04-12T14:17:35Z</dcterms:modified>
</cp:coreProperties>
</file>