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1" r:id="rId2"/>
    <p:sldMasterId id="2147483697" r:id="rId3"/>
    <p:sldMasterId id="2147483734" r:id="rId4"/>
    <p:sldMasterId id="2147483759" r:id="rId5"/>
    <p:sldMasterId id="2147483771" r:id="rId6"/>
  </p:sldMasterIdLst>
  <p:notesMasterIdLst>
    <p:notesMasterId r:id="rId13"/>
  </p:notesMasterIdLst>
  <p:sldIdLst>
    <p:sldId id="326" r:id="rId7"/>
    <p:sldId id="2920" r:id="rId8"/>
    <p:sldId id="260" r:id="rId9"/>
    <p:sldId id="2927" r:id="rId10"/>
    <p:sldId id="358" r:id="rId11"/>
    <p:sldId id="29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F6C35-6EB6-4A04-A939-3102E95868EB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1DD4-BF64-463C-BF43-7C60F04C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9418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020089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0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6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2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3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3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35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637633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6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0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6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147763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960952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7463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832003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246791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25365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EE389E-00AF-4479-8B6B-D0AEEE905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1154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61353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587950"/>
      </p:ext>
    </p:extLst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664823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514990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419971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50867"/>
      </p:ext>
    </p:extLst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130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5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731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57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5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97664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89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43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39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2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607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85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29726B-0563-8969-F2F4-944300B8E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103CC61-590A-402E-88FB-20A08E01D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34BD7BD-66B3-0D9E-8DDA-15903AE3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239F-0C9E-4726-9059-F27F558A3F4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4E60A2-99CE-EA30-5C12-567A24D4F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35B0BC-9CF9-DC30-2101-71877BCE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36B-073A-4447-A7BD-A84283E464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018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1E91D42-4A72-2576-8DF6-2A7B203B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0C52C71-D8C1-A06E-9380-E54558A63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DD2A7E9-9906-B188-789B-48BEFBDF1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239F-0C9E-4726-9059-F27F558A3F4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141DAFB-2F27-DE2A-FEDD-C1168B87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3CA21B-A6C6-C61D-C2A8-BD4C49B5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36B-073A-4447-A7BD-A84283E464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4830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1996D07-E2C7-8738-E6C3-2650DA8E8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5E9892C-17CA-3100-FDDB-14178C3DB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023E71-A33C-8FD2-9106-9A56B9DDF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239F-0C9E-4726-9059-F27F558A3F4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039D015-9FAD-48BD-640F-CA84493F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77BB942-291D-6A98-3D6F-F9B944A4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36B-073A-4447-A7BD-A84283E464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1307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4BD2A98-7B39-4560-354C-CD79E8A8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FAD4F6D-CB6D-510F-6968-00DB616D6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1C8D6F-75A5-164A-CB86-3D70CB81C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4D81ADE-E90C-5D07-BC89-63CB9969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239F-0C9E-4726-9059-F27F558A3F4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0F790F-ACFA-9104-CB8B-D83F2588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C94F606-80E9-ECF4-A74C-8C5B4E2B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36B-073A-4447-A7BD-A84283E464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267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DB3F9C-A932-6999-EB2B-4FBC517CA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2F6B8E9-7AF1-1BB9-76D3-DAD6B546C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19555E7-2DB8-9FA3-C17B-52B732A73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20935FB-F66A-73F3-9187-0B0718103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473D192-1872-3E96-CA9D-52C5ABDBF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108290F-3DD9-9F13-1940-4037151A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239F-0C9E-4726-9059-F27F558A3F4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A1DD596-8CC0-C529-77DA-5D25D3F06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C006EC0-8247-530D-AAB9-D3AAC977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36B-073A-4447-A7BD-A84283E464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9269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CA51B3-41E3-45AA-0BB2-1AC6F592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3D192FA-F860-E319-59A4-806ADE003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239F-0C9E-4726-9059-F27F558A3F4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8982558-C50B-9B14-2B3A-06C36A9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E110FC6-C910-A450-2E65-58E8B8FF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36B-073A-4447-A7BD-A84283E464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98948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956441E-8A80-8104-41EA-EB53C770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239F-0C9E-4726-9059-F27F558A3F4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397C3FB-CAA3-8D2F-B6BA-2B4C5EEC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5FBAD58-BFF4-8665-218B-601DCB75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36B-073A-4447-A7BD-A84283E464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13172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843D1-D0D6-359F-A4C2-B6582884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84C50F-35E8-9BD4-109D-094E4C422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D7EA46B-A068-A571-E4C6-3647EF45B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2BCFE3-1E7B-1C61-F13F-3627C67E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239F-0C9E-4726-9059-F27F558A3F4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E04AF7B-E773-4CC3-CB92-76EFDDF4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0439C81-66A2-8E0E-0D38-9F0FFD79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36B-073A-4447-A7BD-A84283E464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867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D9203D-BB88-9096-84CB-1C4A477C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AB93A8A-8E78-972D-4773-AFBC08776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F57534-8A7D-212B-0950-2536725A1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0885CE0-B778-19B8-87F4-829ADB10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239F-0C9E-4726-9059-F27F558A3F4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8B1AFBC-8A51-0752-BECC-030B2CF0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5134962-1DAC-8350-6C1A-335876EC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36B-073A-4447-A7BD-A84283E464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4962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0D156A-9428-7EF8-8B94-537EA7B3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B85B11B-B247-FE42-D65A-5667223D0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16836EF-1DD8-3472-B913-38A2E96D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239F-0C9E-4726-9059-F27F558A3F4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7530DE3-4791-1CAE-B244-C42EE781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1EE99E-4617-F94C-2369-5D8C52D0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36B-073A-4447-A7BD-A84283E464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13112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1E6B224-D2ED-60D9-C8E8-19F8A81B9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8E774E0-DE58-B124-19FC-DEEAF3094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F96BAE0-8221-D41C-D1BF-335C103A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239F-0C9E-4726-9059-F27F558A3F4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C944A8-889D-A770-FBEF-AC15A281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014B667-5E5B-C791-F6AC-2EFEA65D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A36B-073A-4447-A7BD-A84283E464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497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6430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12/04/2026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0652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12/04/2026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4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3076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42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5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9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1A7117F-1D26-5432-1AE9-A748CA6B34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691" y="0"/>
            <a:ext cx="1435129" cy="14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7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80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31B5697-0421-7FF7-19D0-8CD95764ABC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6764903-AFAC-5AA3-BCFF-9178964E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A668EE3-572D-0EAD-F453-CDBF45582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140F9B8-4337-4DC3-7A63-6DE5AD840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8239F-0C9E-4726-9059-F27F558A3F42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52FB1C7-37E8-B451-794A-A0BDB3090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319A2F5-6FD9-EE3C-D42E-2A584917D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1A36B-073A-4447-A7BD-A84283E464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85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svg"/><Relationship Id="rId5" Type="http://schemas.openxmlformats.org/officeDocument/2006/relationships/image" Target="../media/image18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8E00E8AA-D1FF-4126-A88B-01A61047F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924300" y="1852629"/>
            <a:ext cx="5193792" cy="4966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0882B6-3A0E-4090-8EE2-2AB18E635AF8}"/>
              </a:ext>
            </a:extLst>
          </p:cNvPr>
          <p:cNvSpPr txBox="1"/>
          <p:nvPr/>
        </p:nvSpPr>
        <p:spPr>
          <a:xfrm>
            <a:off x="4860112" y="2290453"/>
            <a:ext cx="315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FF99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FF99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FF99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srgbClr val="FF9900">
                    <a:satMod val="175000"/>
                    <a:alpha val="40000"/>
                  </a:srgb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1D379277-C3A1-4BB6-B767-6474547239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406344">
            <a:off x="3720577" y="566930"/>
            <a:ext cx="2465413" cy="1932267"/>
          </a:xfrm>
          <a:prstGeom prst="rect">
            <a:avLst/>
          </a:prstGeom>
          <a:effectLst>
            <a:glow rad="177800">
              <a:schemeClr val="accent4">
                <a:lumMod val="40000"/>
                <a:lumOff val="6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855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94000" y="2752324"/>
            <a:ext cx="6604000" cy="307776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video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B083D156-B5F7-2B05-787D-5014E119FCA5}"/>
              </a:ext>
            </a:extLst>
          </p:cNvPr>
          <p:cNvSpPr/>
          <p:nvPr/>
        </p:nvSpPr>
        <p:spPr>
          <a:xfrm>
            <a:off x="1375108" y="725230"/>
            <a:ext cx="9319864" cy="5326260"/>
          </a:xfrm>
          <a:prstGeom prst="roundRect">
            <a:avLst/>
          </a:prstGeom>
          <a:solidFill>
            <a:schemeClr val="lt1">
              <a:alpha val="71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3FA96893-C0AD-9559-B63D-7B8B63E012AE}"/>
              </a:ext>
            </a:extLst>
          </p:cNvPr>
          <p:cNvSpPr txBox="1"/>
          <p:nvPr/>
        </p:nvSpPr>
        <p:spPr>
          <a:xfrm>
            <a:off x="3016412" y="1011193"/>
            <a:ext cx="6197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Thứ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tháng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…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645E15-867C-EF54-4B80-425EFC370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875" y="1771217"/>
            <a:ext cx="3865199" cy="12010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344477-2589-AF33-C86F-53415365E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667" y="3073841"/>
            <a:ext cx="7962066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4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B083D156-B5F7-2B05-787D-5014E119FCA5}"/>
              </a:ext>
            </a:extLst>
          </p:cNvPr>
          <p:cNvSpPr/>
          <p:nvPr/>
        </p:nvSpPr>
        <p:spPr>
          <a:xfrm>
            <a:off x="466725" y="314325"/>
            <a:ext cx="11172825" cy="613409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Đọc sách báo khoa học viết về động vật hoang dã.">
            <a:extLst>
              <a:ext uri="{FF2B5EF4-FFF2-40B4-BE49-F238E27FC236}">
                <a16:creationId xmlns:a16="http://schemas.microsoft.com/office/drawing/2014/main" id="{8ABC2C04-13D3-C958-7C66-EEFF8DAE0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219199"/>
            <a:ext cx="7519987" cy="492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CC716F-7072-5D2B-64E2-5BF2B0327080}"/>
              </a:ext>
            </a:extLst>
          </p:cNvPr>
          <p:cNvSpPr txBox="1"/>
          <p:nvPr/>
        </p:nvSpPr>
        <p:spPr>
          <a:xfrm>
            <a:off x="1971675" y="573633"/>
            <a:ext cx="8305800" cy="66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5B9BD5">
                    <a:lumMod val="50000"/>
                  </a:srgbClr>
                </a:solidFill>
              </a:rPr>
              <a:t>Tìm đọc sách, báo viết về</a:t>
            </a:r>
            <a:r>
              <a:rPr lang="en-US" sz="28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vi-VN" sz="2800" b="1" dirty="0">
                <a:solidFill>
                  <a:srgbClr val="5B9BD5">
                    <a:lumMod val="50000"/>
                  </a:srgbClr>
                </a:solidFill>
              </a:rPr>
              <a:t>động vật hoang dã</a:t>
            </a:r>
          </a:p>
        </p:txBody>
      </p:sp>
    </p:spTree>
    <p:extLst>
      <p:ext uri="{BB962C8B-B14F-4D97-AF65-F5344CB8AC3E}">
        <p14:creationId xmlns:p14="http://schemas.microsoft.com/office/powerpoint/2010/main" val="273466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1D81C4D6-3E66-62E8-A486-86756F22AFA0}"/>
              </a:ext>
            </a:extLst>
          </p:cNvPr>
          <p:cNvGrpSpPr/>
          <p:nvPr/>
        </p:nvGrpSpPr>
        <p:grpSpPr>
          <a:xfrm>
            <a:off x="8677" y="-127322"/>
            <a:ext cx="12183323" cy="6985323"/>
            <a:chOff x="8677" y="-127322"/>
            <a:chExt cx="12183323" cy="6985323"/>
          </a:xfrm>
        </p:grpSpPr>
        <p:pic>
          <p:nvPicPr>
            <p:cNvPr id="3" name="Hình ảnh 2" descr="Ảnh có chứa thực vật, bức vẽ, màu xanh lá cây, hình vẽ&#10;&#10;Mô tả được tạo tự động">
              <a:extLst>
                <a:ext uri="{FF2B5EF4-FFF2-40B4-BE49-F238E27FC236}">
                  <a16:creationId xmlns:a16="http://schemas.microsoft.com/office/drawing/2014/main" id="{067F0A00-81C3-99DA-34E5-06E02CED9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4" b="14051"/>
            <a:stretch/>
          </p:blipFill>
          <p:spPr>
            <a:xfrm>
              <a:off x="8677" y="-127322"/>
              <a:ext cx="12183323" cy="6985323"/>
            </a:xfrm>
            <a:prstGeom prst="rect">
              <a:avLst/>
            </a:prstGeom>
          </p:spPr>
        </p:pic>
        <p:sp>
          <p:nvSpPr>
            <p:cNvPr id="4" name="Rectangle: Rounded Corners 7">
              <a:extLst>
                <a:ext uri="{FF2B5EF4-FFF2-40B4-BE49-F238E27FC236}">
                  <a16:creationId xmlns:a16="http://schemas.microsoft.com/office/drawing/2014/main" id="{F2ABA729-4544-73BC-67C8-2878C2A29B33}"/>
                </a:ext>
              </a:extLst>
            </p:cNvPr>
            <p:cNvSpPr/>
            <p:nvPr/>
          </p:nvSpPr>
          <p:spPr>
            <a:xfrm>
              <a:off x="285948" y="138897"/>
              <a:ext cx="11620103" cy="6481822"/>
            </a:xfrm>
            <a:custGeom>
              <a:avLst/>
              <a:gdLst>
                <a:gd name="connsiteX0" fmla="*/ 0 w 11620103"/>
                <a:gd name="connsiteY0" fmla="*/ 601383 h 6481822"/>
                <a:gd name="connsiteX1" fmla="*/ 601383 w 11620103"/>
                <a:gd name="connsiteY1" fmla="*/ 0 h 6481822"/>
                <a:gd name="connsiteX2" fmla="*/ 11018720 w 11620103"/>
                <a:gd name="connsiteY2" fmla="*/ 0 h 6481822"/>
                <a:gd name="connsiteX3" fmla="*/ 11620103 w 11620103"/>
                <a:gd name="connsiteY3" fmla="*/ 601383 h 6481822"/>
                <a:gd name="connsiteX4" fmla="*/ 11620103 w 11620103"/>
                <a:gd name="connsiteY4" fmla="*/ 5880439 h 6481822"/>
                <a:gd name="connsiteX5" fmla="*/ 11018720 w 11620103"/>
                <a:gd name="connsiteY5" fmla="*/ 6481822 h 6481822"/>
                <a:gd name="connsiteX6" fmla="*/ 601383 w 11620103"/>
                <a:gd name="connsiteY6" fmla="*/ 6481822 h 6481822"/>
                <a:gd name="connsiteX7" fmla="*/ 0 w 11620103"/>
                <a:gd name="connsiteY7" fmla="*/ 5880439 h 6481822"/>
                <a:gd name="connsiteX8" fmla="*/ 0 w 11620103"/>
                <a:gd name="connsiteY8" fmla="*/ 601383 h 648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20103" h="6481822" fill="none" extrusionOk="0">
                  <a:moveTo>
                    <a:pt x="0" y="601383"/>
                  </a:moveTo>
                  <a:cubicBezTo>
                    <a:pt x="-50876" y="261019"/>
                    <a:pt x="272493" y="2654"/>
                    <a:pt x="601383" y="0"/>
                  </a:cubicBezTo>
                  <a:cubicBezTo>
                    <a:pt x="3142678" y="130954"/>
                    <a:pt x="6538595" y="43574"/>
                    <a:pt x="11018720" y="0"/>
                  </a:cubicBezTo>
                  <a:cubicBezTo>
                    <a:pt x="11357401" y="10083"/>
                    <a:pt x="11643594" y="298022"/>
                    <a:pt x="11620103" y="601383"/>
                  </a:cubicBezTo>
                  <a:cubicBezTo>
                    <a:pt x="11469664" y="1170351"/>
                    <a:pt x="11705982" y="5075671"/>
                    <a:pt x="11620103" y="5880439"/>
                  </a:cubicBezTo>
                  <a:cubicBezTo>
                    <a:pt x="11570421" y="6220732"/>
                    <a:pt x="11343133" y="6476494"/>
                    <a:pt x="11018720" y="6481822"/>
                  </a:cubicBezTo>
                  <a:cubicBezTo>
                    <a:pt x="9382752" y="6637019"/>
                    <a:pt x="2522211" y="6644842"/>
                    <a:pt x="601383" y="6481822"/>
                  </a:cubicBezTo>
                  <a:cubicBezTo>
                    <a:pt x="271220" y="6455143"/>
                    <a:pt x="-12095" y="6219637"/>
                    <a:pt x="0" y="5880439"/>
                  </a:cubicBezTo>
                  <a:cubicBezTo>
                    <a:pt x="64656" y="4843845"/>
                    <a:pt x="-17807" y="2736735"/>
                    <a:pt x="0" y="601383"/>
                  </a:cubicBezTo>
                  <a:close/>
                </a:path>
                <a:path w="11620103" h="6481822" stroke="0" extrusionOk="0">
                  <a:moveTo>
                    <a:pt x="0" y="601383"/>
                  </a:moveTo>
                  <a:cubicBezTo>
                    <a:pt x="-36691" y="246616"/>
                    <a:pt x="220837" y="18169"/>
                    <a:pt x="601383" y="0"/>
                  </a:cubicBezTo>
                  <a:cubicBezTo>
                    <a:pt x="1677712" y="132882"/>
                    <a:pt x="6466900" y="-84951"/>
                    <a:pt x="11018720" y="0"/>
                  </a:cubicBezTo>
                  <a:cubicBezTo>
                    <a:pt x="11329811" y="20550"/>
                    <a:pt x="11613354" y="306553"/>
                    <a:pt x="11620103" y="601383"/>
                  </a:cubicBezTo>
                  <a:cubicBezTo>
                    <a:pt x="11640290" y="3020001"/>
                    <a:pt x="11772583" y="3710951"/>
                    <a:pt x="11620103" y="5880439"/>
                  </a:cubicBezTo>
                  <a:cubicBezTo>
                    <a:pt x="11663830" y="6217761"/>
                    <a:pt x="11362822" y="6457193"/>
                    <a:pt x="11018720" y="6481822"/>
                  </a:cubicBezTo>
                  <a:cubicBezTo>
                    <a:pt x="7653351" y="6569461"/>
                    <a:pt x="3863927" y="6409143"/>
                    <a:pt x="601383" y="6481822"/>
                  </a:cubicBezTo>
                  <a:cubicBezTo>
                    <a:pt x="262969" y="6421943"/>
                    <a:pt x="-33423" y="6259022"/>
                    <a:pt x="0" y="5880439"/>
                  </a:cubicBezTo>
                  <a:cubicBezTo>
                    <a:pt x="-38581" y="3455823"/>
                    <a:pt x="63341" y="3069587"/>
                    <a:pt x="0" y="601383"/>
                  </a:cubicBezTo>
                  <a:close/>
                </a:path>
              </a:pathLst>
            </a:custGeom>
            <a:solidFill>
              <a:schemeClr val="bg1">
                <a:alpha val="96000"/>
              </a:schemeClr>
            </a:solidFill>
            <a:ln w="44450" cap="rnd" cmpd="thickThin">
              <a:solidFill>
                <a:srgbClr val="FFC000"/>
              </a:solidFill>
              <a:prstDash val="dash"/>
              <a:round/>
              <a:extLst>
                <a:ext uri="{C807C97D-BFC1-408E-A445-0C87EB9F89A2}">
                  <ask:lineSketchStyleProps xmlns:ask="http://schemas.microsoft.com/office/drawing/2018/sketchyshapes" xmlns="" sd="1219033472">
                    <a:prstGeom prst="roundRect">
                      <a:avLst>
                        <a:gd name="adj" fmla="val 927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28B0B61-1D5C-0EF3-C5B6-3CFA57D4B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8175" y="715467"/>
            <a:ext cx="7895450" cy="16913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0D616EA-8F20-E2C2-FD20-1DEDA0A1AB98}"/>
              </a:ext>
            </a:extLst>
          </p:cNvPr>
          <p:cNvSpPr txBox="1"/>
          <p:nvPr/>
        </p:nvSpPr>
        <p:spPr>
          <a:xfrm>
            <a:off x="1755625" y="1144172"/>
            <a:ext cx="9068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 sách/báo (tên bài viết)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F2ECAA-9D92-D72F-51A9-95B0818351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6" b="91680" l="9976" r="89984">
                        <a14:foregroundMark x1="49273" y1="37601" x2="50000" y2="38530"/>
                        <a14:foregroundMark x1="42044" y1="55372" x2="50202" y2="50202"/>
                        <a14:foregroundMark x1="50363" y1="52787" x2="57956" y2="53150"/>
                        <a14:foregroundMark x1="58522" y1="53150" x2="62964" y2="53150"/>
                        <a14:foregroundMark x1="39984" y1="56300" x2="49637" y2="52423"/>
                        <a14:foregroundMark x1="52787" y1="51858" x2="54645" y2="51656"/>
                        <a14:foregroundMark x1="56462" y1="56099" x2="62036" y2="55372"/>
                        <a14:foregroundMark x1="51858" y1="91680" x2="54645" y2="91478"/>
                        <a14:foregroundMark x1="41842" y1="30008" x2="46648" y2="37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592"/>
          <a:stretch/>
        </p:blipFill>
        <p:spPr>
          <a:xfrm flipH="1">
            <a:off x="-1966054" y="1695806"/>
            <a:ext cx="7229170" cy="51621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1BBEBB-8DB9-3B7A-CE9C-DF9C45985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3550" y="2772867"/>
            <a:ext cx="7895450" cy="16913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97B7DE-8FD3-8D9C-1E10-FC9F76181A70}"/>
              </a:ext>
            </a:extLst>
          </p:cNvPr>
          <p:cNvSpPr txBox="1"/>
          <p:nvPr/>
        </p:nvSpPr>
        <p:spPr>
          <a:xfrm>
            <a:off x="3613000" y="2972972"/>
            <a:ext cx="6940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viết đó nói về loài động vật hoang dã nào?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4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B083D156-B5F7-2B05-787D-5014E119FCA5}"/>
              </a:ext>
            </a:extLst>
          </p:cNvPr>
          <p:cNvSpPr/>
          <p:nvPr/>
        </p:nvSpPr>
        <p:spPr>
          <a:xfrm>
            <a:off x="466725" y="314325"/>
            <a:ext cx="11172825" cy="613409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C716F-7072-5D2B-64E2-5BF2B0327080}"/>
              </a:ext>
            </a:extLst>
          </p:cNvPr>
          <p:cNvSpPr txBox="1"/>
          <p:nvPr/>
        </p:nvSpPr>
        <p:spPr>
          <a:xfrm>
            <a:off x="1924050" y="306933"/>
            <a:ext cx="8305800" cy="66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phiếu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sách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screenshot of a game&#10;&#10;Description automatically generated">
            <a:extLst>
              <a:ext uri="{FF2B5EF4-FFF2-40B4-BE49-F238E27FC236}">
                <a16:creationId xmlns:a16="http://schemas.microsoft.com/office/drawing/2014/main" id="{81CE8198-1D7D-7394-1A88-047E3BE06C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992940"/>
            <a:ext cx="3735306" cy="528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0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57</Words>
  <Application>Microsoft Office PowerPoint</Application>
  <PresentationFormat>Widescreen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5" baseType="lpstr">
      <vt:lpstr>微软雅黑</vt:lpstr>
      <vt:lpstr>宋体</vt:lpstr>
      <vt:lpstr>宋体</vt:lpstr>
      <vt:lpstr>Arial</vt:lpstr>
      <vt:lpstr>Arial-Rounded</vt:lpstr>
      <vt:lpstr>Arial-SGK-TV</vt:lpstr>
      <vt:lpstr>Averta Std CY Bold</vt:lpstr>
      <vt:lpstr>Calibri</vt:lpstr>
      <vt:lpstr>Calibri Light</vt:lpstr>
      <vt:lpstr>Quicksand Medium</vt:lpstr>
      <vt:lpstr>Times New Roman</vt:lpstr>
      <vt:lpstr>字魂27号-布丁体</vt:lpstr>
      <vt:lpstr>汉仪跳跳体简</vt:lpstr>
      <vt:lpstr>Hoạt động</vt:lpstr>
      <vt:lpstr>Office 主题</vt:lpstr>
      <vt:lpstr>https://www.freeppt7.com</vt:lpstr>
      <vt:lpstr>1_Office 主题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15</cp:revision>
  <dcterms:created xsi:type="dcterms:W3CDTF">2021-07-31T09:04:45Z</dcterms:created>
  <dcterms:modified xsi:type="dcterms:W3CDTF">2026-04-12T15:01:41Z</dcterms:modified>
</cp:coreProperties>
</file>