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0" r:id="rId2"/>
    <p:sldMasterId id="2147483776" r:id="rId3"/>
    <p:sldMasterId id="2147483790" r:id="rId4"/>
    <p:sldMasterId id="2147483816" r:id="rId5"/>
  </p:sldMasterIdLst>
  <p:notesMasterIdLst>
    <p:notesMasterId r:id="rId21"/>
  </p:notesMasterIdLst>
  <p:sldIdLst>
    <p:sldId id="264" r:id="rId6"/>
    <p:sldId id="505" r:id="rId7"/>
    <p:sldId id="530" r:id="rId8"/>
    <p:sldId id="499" r:id="rId9"/>
    <p:sldId id="2007577145" r:id="rId10"/>
    <p:sldId id="2007577144" r:id="rId11"/>
    <p:sldId id="2007577148" r:id="rId12"/>
    <p:sldId id="2007577149" r:id="rId13"/>
    <p:sldId id="2007577151" r:id="rId14"/>
    <p:sldId id="2007577163" r:id="rId15"/>
    <p:sldId id="2007577164" r:id="rId16"/>
    <p:sldId id="537" r:id="rId17"/>
    <p:sldId id="2007577146" r:id="rId18"/>
    <p:sldId id="2007577147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-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1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2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33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03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85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24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8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-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9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-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0972115126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3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71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65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6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8735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55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7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15814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12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982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55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00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487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721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935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55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46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11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60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9901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930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0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95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8162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0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9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9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78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61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43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57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78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30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39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45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6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85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590801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4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3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4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1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12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3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5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25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296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66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4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8"/>
          </a:xfrm>
        </p:spPr>
        <p:txBody>
          <a:bodyPr/>
          <a:lstStyle>
            <a:lvl1pPr>
              <a:defRPr sz="1866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8"/>
          </a:xfrm>
        </p:spPr>
        <p:txBody>
          <a:bodyPr/>
          <a:lstStyle>
            <a:lvl1pPr>
              <a:defRPr sz="1866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55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3410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09" indent="0">
              <a:buNone/>
              <a:defRPr sz="1333" b="1"/>
            </a:lvl2pPr>
            <a:lvl3pPr marL="609417" indent="0">
              <a:buNone/>
              <a:defRPr sz="1200" b="1"/>
            </a:lvl3pPr>
            <a:lvl4pPr marL="914126" indent="0">
              <a:buNone/>
              <a:defRPr sz="1067" b="1"/>
            </a:lvl4pPr>
            <a:lvl5pPr marL="1218834" indent="0">
              <a:buNone/>
              <a:defRPr sz="1067" b="1"/>
            </a:lvl5pPr>
            <a:lvl6pPr marL="1523543" indent="0">
              <a:buNone/>
              <a:defRPr sz="1067" b="1"/>
            </a:lvl6pPr>
            <a:lvl7pPr marL="1828251" indent="0">
              <a:buNone/>
              <a:defRPr sz="1067" b="1"/>
            </a:lvl7pPr>
            <a:lvl8pPr marL="2132960" indent="0">
              <a:buNone/>
              <a:defRPr sz="1067" b="1"/>
            </a:lvl8pPr>
            <a:lvl9pPr marL="2437668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449916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09" indent="0">
              <a:buNone/>
              <a:defRPr sz="1333" b="1"/>
            </a:lvl2pPr>
            <a:lvl3pPr marL="609417" indent="0">
              <a:buNone/>
              <a:defRPr sz="1200" b="1"/>
            </a:lvl3pPr>
            <a:lvl4pPr marL="914126" indent="0">
              <a:buNone/>
              <a:defRPr sz="1067" b="1"/>
            </a:lvl4pPr>
            <a:lvl5pPr marL="1218834" indent="0">
              <a:buNone/>
              <a:defRPr sz="1067" b="1"/>
            </a:lvl5pPr>
            <a:lvl6pPr marL="1523543" indent="0">
              <a:buNone/>
              <a:defRPr sz="1067" b="1"/>
            </a:lvl6pPr>
            <a:lvl7pPr marL="1828251" indent="0">
              <a:buNone/>
              <a:defRPr sz="1067" b="1"/>
            </a:lvl7pPr>
            <a:lvl8pPr marL="2132960" indent="0">
              <a:buNone/>
              <a:defRPr sz="1067" b="1"/>
            </a:lvl8pPr>
            <a:lvl9pPr marL="2437668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6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6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7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6" y="182035"/>
            <a:ext cx="3407834" cy="3902075"/>
          </a:xfrm>
        </p:spPr>
        <p:txBody>
          <a:bodyPr/>
          <a:lstStyle>
            <a:lvl1pPr>
              <a:defRPr sz="2133"/>
            </a:lvl1pPr>
            <a:lvl2pPr>
              <a:defRPr sz="1866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09" indent="0">
              <a:buNone/>
              <a:defRPr sz="800"/>
            </a:lvl2pPr>
            <a:lvl3pPr marL="609417" indent="0">
              <a:buNone/>
              <a:defRPr sz="667"/>
            </a:lvl3pPr>
            <a:lvl4pPr marL="914126" indent="0">
              <a:buNone/>
              <a:defRPr sz="600"/>
            </a:lvl4pPr>
            <a:lvl5pPr marL="1218834" indent="0">
              <a:buNone/>
              <a:defRPr sz="600"/>
            </a:lvl5pPr>
            <a:lvl6pPr marL="1523543" indent="0">
              <a:buNone/>
              <a:defRPr sz="600"/>
            </a:lvl6pPr>
            <a:lvl7pPr marL="1828251" indent="0">
              <a:buNone/>
              <a:defRPr sz="600"/>
            </a:lvl7pPr>
            <a:lvl8pPr marL="2132960" indent="0">
              <a:buNone/>
              <a:defRPr sz="600"/>
            </a:lvl8pPr>
            <a:lvl9pPr marL="243766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84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6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09" indent="0">
              <a:buNone/>
              <a:defRPr sz="1866"/>
            </a:lvl2pPr>
            <a:lvl3pPr marL="609417" indent="0">
              <a:buNone/>
              <a:defRPr sz="1600"/>
            </a:lvl3pPr>
            <a:lvl4pPr marL="914126" indent="0">
              <a:buNone/>
              <a:defRPr sz="1333"/>
            </a:lvl4pPr>
            <a:lvl5pPr marL="1218834" indent="0">
              <a:buNone/>
              <a:defRPr sz="1333"/>
            </a:lvl5pPr>
            <a:lvl6pPr marL="1523543" indent="0">
              <a:buNone/>
              <a:defRPr sz="1333"/>
            </a:lvl6pPr>
            <a:lvl7pPr marL="1828251" indent="0">
              <a:buNone/>
              <a:defRPr sz="1333"/>
            </a:lvl7pPr>
            <a:lvl8pPr marL="2132960" indent="0">
              <a:buNone/>
              <a:defRPr sz="1333"/>
            </a:lvl8pPr>
            <a:lvl9pPr marL="2437668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09" indent="0">
              <a:buNone/>
              <a:defRPr sz="800"/>
            </a:lvl2pPr>
            <a:lvl3pPr marL="609417" indent="0">
              <a:buNone/>
              <a:defRPr sz="667"/>
            </a:lvl3pPr>
            <a:lvl4pPr marL="914126" indent="0">
              <a:buNone/>
              <a:defRPr sz="600"/>
            </a:lvl4pPr>
            <a:lvl5pPr marL="1218834" indent="0">
              <a:buNone/>
              <a:defRPr sz="600"/>
            </a:lvl5pPr>
            <a:lvl6pPr marL="1523543" indent="0">
              <a:buNone/>
              <a:defRPr sz="600"/>
            </a:lvl6pPr>
            <a:lvl7pPr marL="1828251" indent="0">
              <a:buNone/>
              <a:defRPr sz="600"/>
            </a:lvl7pPr>
            <a:lvl8pPr marL="2132960" indent="0">
              <a:buNone/>
              <a:defRPr sz="600"/>
            </a:lvl8pPr>
            <a:lvl9pPr marL="243766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9.sv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g"/><Relationship Id="rId23" Type="http://schemas.openxmlformats.org/officeDocument/2006/relationships/image" Target="../media/image11.svg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Relationship Id="rId22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1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92A03BD3-0A75-F744-76F1-71AA9224C7F0}"/>
              </a:ext>
            </a:extLst>
          </p:cNvPr>
          <p:cNvSpPr/>
          <p:nvPr userDrawn="1"/>
        </p:nvSpPr>
        <p:spPr>
          <a:xfrm>
            <a:off x="0" y="-4088338"/>
            <a:ext cx="12192000" cy="12192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424" t="-1462" r="-5354" b="-531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5E534919-3AE3-A35D-E0A8-AD9CB7E0BCE0}"/>
              </a:ext>
            </a:extLst>
          </p:cNvPr>
          <p:cNvSpPr/>
          <p:nvPr userDrawn="1"/>
        </p:nvSpPr>
        <p:spPr>
          <a:xfrm rot="4319234">
            <a:off x="9163621" y="-933481"/>
            <a:ext cx="2408873" cy="2743200"/>
          </a:xfrm>
          <a:custGeom>
            <a:avLst/>
            <a:gdLst/>
            <a:ahLst/>
            <a:cxnLst/>
            <a:rect l="l" t="t" r="r" b="b"/>
            <a:pathLst>
              <a:path w="3613309" h="4114800">
                <a:moveTo>
                  <a:pt x="0" y="0"/>
                </a:moveTo>
                <a:lnTo>
                  <a:pt x="3613309" y="0"/>
                </a:lnTo>
                <a:lnTo>
                  <a:pt x="36133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F3E7ECD-4170-29AD-6E58-1CA568C26C02}"/>
              </a:ext>
            </a:extLst>
          </p:cNvPr>
          <p:cNvSpPr/>
          <p:nvPr userDrawn="1"/>
        </p:nvSpPr>
        <p:spPr>
          <a:xfrm>
            <a:off x="-360826" y="427960"/>
            <a:ext cx="1582594" cy="1629440"/>
          </a:xfrm>
          <a:custGeom>
            <a:avLst/>
            <a:gdLst/>
            <a:ahLst/>
            <a:cxnLst/>
            <a:rect l="l" t="t" r="r" b="b"/>
            <a:pathLst>
              <a:path w="2373891" h="2444160">
                <a:moveTo>
                  <a:pt x="0" y="0"/>
                </a:moveTo>
                <a:lnTo>
                  <a:pt x="2373891" y="0"/>
                </a:lnTo>
                <a:lnTo>
                  <a:pt x="2373891" y="2444160"/>
                </a:lnTo>
                <a:lnTo>
                  <a:pt x="0" y="24441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DD9AE8E-09DF-77AE-1ED1-F5D97D22A35F}"/>
              </a:ext>
            </a:extLst>
          </p:cNvPr>
          <p:cNvSpPr/>
          <p:nvPr userDrawn="1"/>
        </p:nvSpPr>
        <p:spPr>
          <a:xfrm>
            <a:off x="-360826" y="6172200"/>
            <a:ext cx="1510838" cy="984393"/>
          </a:xfrm>
          <a:custGeom>
            <a:avLst/>
            <a:gdLst/>
            <a:ahLst/>
            <a:cxnLst/>
            <a:rect l="l" t="t" r="r" b="b"/>
            <a:pathLst>
              <a:path w="2266257" h="1476590">
                <a:moveTo>
                  <a:pt x="0" y="0"/>
                </a:moveTo>
                <a:lnTo>
                  <a:pt x="2266257" y="0"/>
                </a:lnTo>
                <a:lnTo>
                  <a:pt x="2266257" y="1476590"/>
                </a:lnTo>
                <a:lnTo>
                  <a:pt x="0" y="147659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1853CD-2EA8-2E9F-9299-7BA7792F7800}"/>
              </a:ext>
            </a:extLst>
          </p:cNvPr>
          <p:cNvSpPr/>
          <p:nvPr userDrawn="1"/>
        </p:nvSpPr>
        <p:spPr>
          <a:xfrm>
            <a:off x="434340" y="285750"/>
            <a:ext cx="11327130" cy="6355080"/>
          </a:xfrm>
          <a:prstGeom prst="roundRect">
            <a:avLst/>
          </a:prstGeom>
          <a:ln w="76200">
            <a:solidFill>
              <a:srgbClr val="CA3462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1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18E2FE-B410-0C8A-DF30-00F5116FDD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04" y="123903"/>
            <a:ext cx="1515880" cy="15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609417" rtl="0" eaLnBrk="1" latinLnBrk="0" hangingPunct="1">
        <a:spcBef>
          <a:spcPct val="0"/>
        </a:spcBef>
        <a:buNone/>
        <a:defRPr sz="29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60941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151" indent="-190443" algn="l" defTabSz="609417" rtl="0" eaLnBrk="1" latinLnBrk="0" hangingPunct="1">
        <a:spcBef>
          <a:spcPct val="20000"/>
        </a:spcBef>
        <a:buFont typeface="Arial" pitchFamily="34" charset="0"/>
        <a:buChar char="–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761772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80" indent="-152355" algn="l" defTabSz="609417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indent="-152355" algn="l" defTabSz="609417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5897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0606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314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023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09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17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126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834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543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251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960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668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6.wdp"/><Relationship Id="rId7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gi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8EAF0">
                <a:alpha val="100000"/>
              </a:srgbClr>
            </a:gs>
            <a:gs pos="100000">
              <a:srgbClr val="FCFFE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6685" y="839219"/>
            <a:ext cx="6276811" cy="3008876"/>
            <a:chOff x="0" y="0"/>
            <a:chExt cx="2076477" cy="727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6477" cy="727404"/>
            </a:xfrm>
            <a:custGeom>
              <a:avLst/>
              <a:gdLst/>
              <a:ahLst/>
              <a:cxnLst/>
              <a:rect l="l" t="t" r="r" b="b"/>
              <a:pathLst>
                <a:path w="2076477" h="727404">
                  <a:moveTo>
                    <a:pt x="50080" y="0"/>
                  </a:moveTo>
                  <a:lnTo>
                    <a:pt x="2026396" y="0"/>
                  </a:lnTo>
                  <a:cubicBezTo>
                    <a:pt x="2054055" y="0"/>
                    <a:pt x="2076477" y="22422"/>
                    <a:pt x="2076477" y="50080"/>
                  </a:cubicBezTo>
                  <a:lnTo>
                    <a:pt x="2076477" y="677324"/>
                  </a:lnTo>
                  <a:cubicBezTo>
                    <a:pt x="2076477" y="690606"/>
                    <a:pt x="2071200" y="703344"/>
                    <a:pt x="2061808" y="712736"/>
                  </a:cubicBezTo>
                  <a:cubicBezTo>
                    <a:pt x="2052417" y="722127"/>
                    <a:pt x="2039678" y="727404"/>
                    <a:pt x="2026396" y="727404"/>
                  </a:cubicBezTo>
                  <a:lnTo>
                    <a:pt x="50080" y="727404"/>
                  </a:lnTo>
                  <a:cubicBezTo>
                    <a:pt x="36798" y="727404"/>
                    <a:pt x="24060" y="722127"/>
                    <a:pt x="14668" y="712736"/>
                  </a:cubicBezTo>
                  <a:cubicBezTo>
                    <a:pt x="5276" y="703344"/>
                    <a:pt x="0" y="690606"/>
                    <a:pt x="0" y="677324"/>
                  </a:cubicBezTo>
                  <a:lnTo>
                    <a:pt x="0" y="50080"/>
                  </a:lnTo>
                  <a:cubicBezTo>
                    <a:pt x="0" y="36798"/>
                    <a:pt x="5276" y="24060"/>
                    <a:pt x="14668" y="14668"/>
                  </a:cubicBezTo>
                  <a:cubicBezTo>
                    <a:pt x="24060" y="5276"/>
                    <a:pt x="36798" y="0"/>
                    <a:pt x="5008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93F5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76477" cy="765504"/>
            </a:xfrm>
            <a:prstGeom prst="rect">
              <a:avLst/>
            </a:prstGeom>
          </p:spPr>
          <p:txBody>
            <a:bodyPr lIns="33854" tIns="33854" rIns="33854" bIns="33854" rtlCol="0" anchor="ctr"/>
            <a:lstStyle/>
            <a:p>
              <a:pPr marL="0" marR="0" lvl="0" indent="0" algn="ctr" defTabSz="609417" rtl="0" eaLnBrk="1" fontAlgn="auto" latinLnBrk="0" hangingPunct="1">
                <a:lnSpc>
                  <a:spcPts val="17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2204" y="5562535"/>
            <a:ext cx="12187592" cy="4478940"/>
          </a:xfrm>
          <a:custGeom>
            <a:avLst/>
            <a:gdLst/>
            <a:ahLst/>
            <a:cxnLst/>
            <a:rect l="l" t="t" r="r" b="b"/>
            <a:pathLst>
              <a:path w="18288000" h="6720840">
                <a:moveTo>
                  <a:pt x="0" y="0"/>
                </a:moveTo>
                <a:lnTo>
                  <a:pt x="18288000" y="0"/>
                </a:lnTo>
                <a:lnTo>
                  <a:pt x="18288000" y="6720840"/>
                </a:lnTo>
                <a:lnTo>
                  <a:pt x="0" y="6720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464760" y="-308700"/>
            <a:ext cx="5129992" cy="5871236"/>
          </a:xfrm>
          <a:custGeom>
            <a:avLst/>
            <a:gdLst/>
            <a:ahLst/>
            <a:cxnLst/>
            <a:rect l="l" t="t" r="r" b="b"/>
            <a:pathLst>
              <a:path w="7697771" h="8810039">
                <a:moveTo>
                  <a:pt x="0" y="0"/>
                </a:moveTo>
                <a:lnTo>
                  <a:pt x="7697771" y="0"/>
                </a:lnTo>
                <a:lnTo>
                  <a:pt x="7697771" y="8810038"/>
                </a:lnTo>
                <a:lnTo>
                  <a:pt x="0" y="8810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655276" y="1651077"/>
            <a:ext cx="6534519" cy="5260288"/>
          </a:xfrm>
          <a:custGeom>
            <a:avLst/>
            <a:gdLst/>
            <a:ahLst/>
            <a:cxnLst/>
            <a:rect l="l" t="t" r="r" b="b"/>
            <a:pathLst>
              <a:path w="9805325" h="7893287">
                <a:moveTo>
                  <a:pt x="0" y="0"/>
                </a:moveTo>
                <a:lnTo>
                  <a:pt x="9805325" y="0"/>
                </a:lnTo>
                <a:lnTo>
                  <a:pt x="9805325" y="7893287"/>
                </a:lnTo>
                <a:lnTo>
                  <a:pt x="0" y="7893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84522" y="4043328"/>
            <a:ext cx="5009168" cy="5703038"/>
          </a:xfrm>
          <a:custGeom>
            <a:avLst/>
            <a:gdLst/>
            <a:ahLst/>
            <a:cxnLst/>
            <a:rect l="l" t="t" r="r" b="b"/>
            <a:pathLst>
              <a:path w="7516470" h="8557651">
                <a:moveTo>
                  <a:pt x="0" y="0"/>
                </a:moveTo>
                <a:lnTo>
                  <a:pt x="7516470" y="0"/>
                </a:lnTo>
                <a:lnTo>
                  <a:pt x="7516470" y="8557652"/>
                </a:lnTo>
                <a:lnTo>
                  <a:pt x="0" y="8557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00367CD3-8859-1D29-304B-A54827F990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27" y="1195795"/>
            <a:ext cx="7294018" cy="3194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728825-1E52-44C2-95AE-1BC3802A8B0E}"/>
              </a:ext>
            </a:extLst>
          </p:cNvPr>
          <p:cNvSpPr/>
          <p:nvPr/>
        </p:nvSpPr>
        <p:spPr>
          <a:xfrm>
            <a:off x="3581400" y="-39707"/>
            <a:ext cx="54922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F17475">
                        <a:satMod val="155000"/>
                      </a:srgbClr>
                    </a:gs>
                    <a:gs pos="100000">
                      <a:srgbClr val="F1747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F17475">
                      <a:satMod val="155000"/>
                    </a:srgbClr>
                  </a:gs>
                  <a:gs pos="100000">
                    <a:srgbClr val="F17475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ACA50-2410-4678-B132-5E3B59FA5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315" l="0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>
            <a:off x="6926154" y="959588"/>
            <a:ext cx="2446446" cy="2621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4EDA8F-5F0C-4C20-BFA2-D74560493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4" b="100000" l="0" r="99057">
                        <a14:foregroundMark x1="30503" y1="48113" x2="30503" y2="48113"/>
                        <a14:foregroundMark x1="66352" y1="63522" x2="66352" y2="63522"/>
                        <a14:foregroundMark x1="31761" y1="50314" x2="31761" y2="50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21" y="3810001"/>
            <a:ext cx="2531406" cy="2524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B099B6-D1E7-476C-A7AA-BFBDC5FB58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" b="99681" l="0" r="100000">
                        <a14:foregroundMark x1="54633" y1="63099" x2="54633" y2="63099"/>
                        <a14:foregroundMark x1="52556" y1="64537" x2="52556" y2="64537"/>
                        <a14:foregroundMark x1="41693" y1="63099" x2="41693" y2="63099"/>
                        <a14:foregroundMark x1="52716" y1="76677" x2="52716" y2="76677"/>
                        <a14:foregroundMark x1="58307" y1="73323" x2="58307" y2="73323"/>
                        <a14:foregroundMark x1="83067" y1="78275" x2="83067" y2="78275"/>
                        <a14:foregroundMark x1="76518" y1="76997" x2="76518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9" t="4575" r="15611" b="4807"/>
          <a:stretch/>
        </p:blipFill>
        <p:spPr>
          <a:xfrm>
            <a:off x="7167141" y="4609940"/>
            <a:ext cx="1679334" cy="1797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F61657-9D55-4985-BD24-6F44CB2A44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966" l="600" r="99800">
                        <a14:foregroundMark x1="22700" y1="39567" x2="22700" y2="39567"/>
                        <a14:foregroundMark x1="34400" y1="39567" x2="34400" y2="39567"/>
                        <a14:foregroundMark x1="42600" y1="16534" x2="42600" y2="16534"/>
                        <a14:foregroundMark x1="15300" y1="15507" x2="15300" y2="15507"/>
                        <a14:foregroundMark x1="67000" y1="12885" x2="67000" y2="12885"/>
                        <a14:foregroundMark x1="64700" y1="15165" x2="64700" y2="15165"/>
                        <a14:foregroundMark x1="67700" y1="16420" x2="67700" y2="16420"/>
                        <a14:foregroundMark x1="73000" y1="10148" x2="73000" y2="10148"/>
                        <a14:foregroundMark x1="73000" y1="3877" x2="73000" y2="3877"/>
                        <a14:foregroundMark x1="85600" y1="29532" x2="85600" y2="29532"/>
                        <a14:foregroundMark x1="58000" y1="30103" x2="58000" y2="30103"/>
                        <a14:foregroundMark x1="84500" y1="29875" x2="84500" y2="29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94" y="1110016"/>
            <a:ext cx="3078660" cy="2699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BE17F3-6E82-4B62-A8C3-E325616A2CB1}"/>
              </a:ext>
            </a:extLst>
          </p:cNvPr>
          <p:cNvSpPr txBox="1"/>
          <p:nvPr/>
        </p:nvSpPr>
        <p:spPr>
          <a:xfrm>
            <a:off x="3046524" y="3579168"/>
            <a:ext cx="214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4EB6D1-AD92-463F-AE91-B9CDAE6ED5C0}"/>
              </a:ext>
            </a:extLst>
          </p:cNvPr>
          <p:cNvSpPr txBox="1"/>
          <p:nvPr/>
        </p:nvSpPr>
        <p:spPr>
          <a:xfrm>
            <a:off x="7682346" y="3657601"/>
            <a:ext cx="214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C75EA-8FBB-4045-B136-D334B4C2F6DA}"/>
              </a:ext>
            </a:extLst>
          </p:cNvPr>
          <p:cNvSpPr txBox="1"/>
          <p:nvPr/>
        </p:nvSpPr>
        <p:spPr>
          <a:xfrm>
            <a:off x="3352800" y="6324601"/>
            <a:ext cx="214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964330-D6BC-4E0A-B77D-11F3786493AF}"/>
              </a:ext>
            </a:extLst>
          </p:cNvPr>
          <p:cNvSpPr txBox="1"/>
          <p:nvPr/>
        </p:nvSpPr>
        <p:spPr>
          <a:xfrm>
            <a:off x="6832076" y="6320135"/>
            <a:ext cx="3378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( hay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41D672-13AA-4D49-A100-306B8355C2D8}"/>
              </a:ext>
            </a:extLst>
          </p:cNvPr>
          <p:cNvSpPr txBox="1"/>
          <p:nvPr/>
        </p:nvSpPr>
        <p:spPr>
          <a:xfrm>
            <a:off x="2901563" y="35814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43C1C5-3AA5-45DB-A319-B6E14B1DB3C7}"/>
              </a:ext>
            </a:extLst>
          </p:cNvPr>
          <p:cNvSpPr txBox="1"/>
          <p:nvPr/>
        </p:nvSpPr>
        <p:spPr>
          <a:xfrm>
            <a:off x="7010400" y="35814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E63745-78BB-45E0-BC66-3F08D98608BE}"/>
              </a:ext>
            </a:extLst>
          </p:cNvPr>
          <p:cNvSpPr txBox="1"/>
          <p:nvPr/>
        </p:nvSpPr>
        <p:spPr>
          <a:xfrm>
            <a:off x="2573994" y="6324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3E0CA3-3442-4E57-82E9-893CBF46BC72}"/>
              </a:ext>
            </a:extLst>
          </p:cNvPr>
          <p:cNvSpPr txBox="1"/>
          <p:nvPr/>
        </p:nvSpPr>
        <p:spPr>
          <a:xfrm>
            <a:off x="6832076" y="634975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CC2346-87FC-433A-A24F-9891B0AF03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59588"/>
            <a:ext cx="8839200" cy="58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7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9">
            <a:extLst>
              <a:ext uri="{FF2B5EF4-FFF2-40B4-BE49-F238E27FC236}">
                <a16:creationId xmlns:a16="http://schemas.microsoft.com/office/drawing/2014/main" id="{07DEFD8F-82F9-4F97-B27D-18E45BC86A29}"/>
              </a:ext>
            </a:extLst>
          </p:cNvPr>
          <p:cNvSpPr/>
          <p:nvPr/>
        </p:nvSpPr>
        <p:spPr bwMode="auto">
          <a:xfrm>
            <a:off x="540172" y="1245268"/>
            <a:ext cx="4404805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725A3C-D1D1-40F9-9CEF-170E81C3447D}"/>
              </a:ext>
            </a:extLst>
          </p:cNvPr>
          <p:cNvSpPr txBox="1"/>
          <p:nvPr/>
        </p:nvSpPr>
        <p:spPr>
          <a:xfrm>
            <a:off x="847727" y="2929562"/>
            <a:ext cx="350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等腰三角形 14">
            <a:extLst>
              <a:ext uri="{FF2B5EF4-FFF2-40B4-BE49-F238E27FC236}">
                <a16:creationId xmlns:a16="http://schemas.microsoft.com/office/drawing/2014/main" id="{DBD36C0E-EE90-4BF9-807B-1DEF776F3147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2287F-FE0C-489E-9FCA-0DA493E37DAE}"/>
              </a:ext>
            </a:extLst>
          </p:cNvPr>
          <p:cNvSpPr txBox="1"/>
          <p:nvPr/>
        </p:nvSpPr>
        <p:spPr>
          <a:xfrm>
            <a:off x="5592605" y="1230716"/>
            <a:ext cx="617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9EBEB-E50E-41BC-99A8-E150114327CD}"/>
              </a:ext>
            </a:extLst>
          </p:cNvPr>
          <p:cNvSpPr txBox="1"/>
          <p:nvPr/>
        </p:nvSpPr>
        <p:spPr>
          <a:xfrm>
            <a:off x="5692567" y="3628832"/>
            <a:ext cx="5737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等腰三角形 14">
            <a:extLst>
              <a:ext uri="{FF2B5EF4-FFF2-40B4-BE49-F238E27FC236}">
                <a16:creationId xmlns:a16="http://schemas.microsoft.com/office/drawing/2014/main" id="{93CB5483-60AD-46DB-82DD-571C77A6BB2A}"/>
              </a:ext>
            </a:extLst>
          </p:cNvPr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73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8EAF0">
                <a:alpha val="100000"/>
              </a:srgbClr>
            </a:gs>
            <a:gs pos="100000">
              <a:srgbClr val="FCFFE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6685" y="839219"/>
            <a:ext cx="6725625" cy="3008876"/>
            <a:chOff x="0" y="0"/>
            <a:chExt cx="2076477" cy="727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6477" cy="727404"/>
            </a:xfrm>
            <a:custGeom>
              <a:avLst/>
              <a:gdLst/>
              <a:ahLst/>
              <a:cxnLst/>
              <a:rect l="l" t="t" r="r" b="b"/>
              <a:pathLst>
                <a:path w="2076477" h="727404">
                  <a:moveTo>
                    <a:pt x="50080" y="0"/>
                  </a:moveTo>
                  <a:lnTo>
                    <a:pt x="2026396" y="0"/>
                  </a:lnTo>
                  <a:cubicBezTo>
                    <a:pt x="2054055" y="0"/>
                    <a:pt x="2076477" y="22422"/>
                    <a:pt x="2076477" y="50080"/>
                  </a:cubicBezTo>
                  <a:lnTo>
                    <a:pt x="2076477" y="677324"/>
                  </a:lnTo>
                  <a:cubicBezTo>
                    <a:pt x="2076477" y="690606"/>
                    <a:pt x="2071200" y="703344"/>
                    <a:pt x="2061808" y="712736"/>
                  </a:cubicBezTo>
                  <a:cubicBezTo>
                    <a:pt x="2052417" y="722127"/>
                    <a:pt x="2039678" y="727404"/>
                    <a:pt x="2026396" y="727404"/>
                  </a:cubicBezTo>
                  <a:lnTo>
                    <a:pt x="50080" y="727404"/>
                  </a:lnTo>
                  <a:cubicBezTo>
                    <a:pt x="36798" y="727404"/>
                    <a:pt x="24060" y="722127"/>
                    <a:pt x="14668" y="712736"/>
                  </a:cubicBezTo>
                  <a:cubicBezTo>
                    <a:pt x="5276" y="703344"/>
                    <a:pt x="0" y="690606"/>
                    <a:pt x="0" y="677324"/>
                  </a:cubicBezTo>
                  <a:lnTo>
                    <a:pt x="0" y="50080"/>
                  </a:lnTo>
                  <a:cubicBezTo>
                    <a:pt x="0" y="36798"/>
                    <a:pt x="5276" y="24060"/>
                    <a:pt x="14668" y="14668"/>
                  </a:cubicBezTo>
                  <a:cubicBezTo>
                    <a:pt x="24060" y="5276"/>
                    <a:pt x="36798" y="0"/>
                    <a:pt x="5008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93F5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76477" cy="765504"/>
            </a:xfrm>
            <a:prstGeom prst="rect">
              <a:avLst/>
            </a:prstGeom>
          </p:spPr>
          <p:txBody>
            <a:bodyPr lIns="33854" tIns="33854" rIns="33854" bIns="33854" rtlCol="0" anchor="ctr"/>
            <a:lstStyle/>
            <a:p>
              <a:pPr marL="0" marR="0" lvl="0" indent="0" algn="ctr" defTabSz="609417" rtl="0" eaLnBrk="1" fontAlgn="auto" latinLnBrk="0" hangingPunct="1">
                <a:lnSpc>
                  <a:spcPts val="17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2204" y="5562535"/>
            <a:ext cx="12187592" cy="4478940"/>
          </a:xfrm>
          <a:custGeom>
            <a:avLst/>
            <a:gdLst/>
            <a:ahLst/>
            <a:cxnLst/>
            <a:rect l="l" t="t" r="r" b="b"/>
            <a:pathLst>
              <a:path w="18288000" h="6720840">
                <a:moveTo>
                  <a:pt x="0" y="0"/>
                </a:moveTo>
                <a:lnTo>
                  <a:pt x="18288000" y="0"/>
                </a:lnTo>
                <a:lnTo>
                  <a:pt x="18288000" y="6720840"/>
                </a:lnTo>
                <a:lnTo>
                  <a:pt x="0" y="6720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464760" y="-308700"/>
            <a:ext cx="5129992" cy="5871236"/>
          </a:xfrm>
          <a:custGeom>
            <a:avLst/>
            <a:gdLst/>
            <a:ahLst/>
            <a:cxnLst/>
            <a:rect l="l" t="t" r="r" b="b"/>
            <a:pathLst>
              <a:path w="7697771" h="8810039">
                <a:moveTo>
                  <a:pt x="0" y="0"/>
                </a:moveTo>
                <a:lnTo>
                  <a:pt x="7697771" y="0"/>
                </a:lnTo>
                <a:lnTo>
                  <a:pt x="7697771" y="8810038"/>
                </a:lnTo>
                <a:lnTo>
                  <a:pt x="0" y="8810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655276" y="1651077"/>
            <a:ext cx="6534519" cy="5260288"/>
          </a:xfrm>
          <a:custGeom>
            <a:avLst/>
            <a:gdLst/>
            <a:ahLst/>
            <a:cxnLst/>
            <a:rect l="l" t="t" r="r" b="b"/>
            <a:pathLst>
              <a:path w="9805325" h="7893287">
                <a:moveTo>
                  <a:pt x="0" y="0"/>
                </a:moveTo>
                <a:lnTo>
                  <a:pt x="9805325" y="0"/>
                </a:lnTo>
                <a:lnTo>
                  <a:pt x="9805325" y="7893287"/>
                </a:lnTo>
                <a:lnTo>
                  <a:pt x="0" y="7893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84522" y="4043328"/>
            <a:ext cx="5009168" cy="5703038"/>
          </a:xfrm>
          <a:custGeom>
            <a:avLst/>
            <a:gdLst/>
            <a:ahLst/>
            <a:cxnLst/>
            <a:rect l="l" t="t" r="r" b="b"/>
            <a:pathLst>
              <a:path w="7516470" h="8557651">
                <a:moveTo>
                  <a:pt x="0" y="0"/>
                </a:moveTo>
                <a:lnTo>
                  <a:pt x="7516470" y="0"/>
                </a:lnTo>
                <a:lnTo>
                  <a:pt x="7516470" y="8557652"/>
                </a:lnTo>
                <a:lnTo>
                  <a:pt x="0" y="8557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B93FDF-17C1-EF9B-8E9D-B6B224D6D6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536" y="1211579"/>
            <a:ext cx="6111414" cy="21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37E5B9-9030-4E1D-A310-A1C29AE8D635}"/>
              </a:ext>
            </a:extLst>
          </p:cNvPr>
          <p:cNvSpPr/>
          <p:nvPr/>
        </p:nvSpPr>
        <p:spPr>
          <a:xfrm>
            <a:off x="203200" y="248356"/>
            <a:ext cx="11717867" cy="925688"/>
          </a:xfrm>
          <a:custGeom>
            <a:avLst/>
            <a:gdLst>
              <a:gd name="connsiteX0" fmla="*/ 0 w 11717867"/>
              <a:gd name="connsiteY0" fmla="*/ 0 h 925688"/>
              <a:gd name="connsiteX1" fmla="*/ 585893 w 11717867"/>
              <a:gd name="connsiteY1" fmla="*/ 0 h 925688"/>
              <a:gd name="connsiteX2" fmla="*/ 937429 w 11717867"/>
              <a:gd name="connsiteY2" fmla="*/ 0 h 925688"/>
              <a:gd name="connsiteX3" fmla="*/ 1171787 w 11717867"/>
              <a:gd name="connsiteY3" fmla="*/ 0 h 925688"/>
              <a:gd name="connsiteX4" fmla="*/ 1523323 w 11717867"/>
              <a:gd name="connsiteY4" fmla="*/ 0 h 925688"/>
              <a:gd name="connsiteX5" fmla="*/ 2109216 w 11717867"/>
              <a:gd name="connsiteY5" fmla="*/ 0 h 925688"/>
              <a:gd name="connsiteX6" fmla="*/ 2812288 w 11717867"/>
              <a:gd name="connsiteY6" fmla="*/ 0 h 925688"/>
              <a:gd name="connsiteX7" fmla="*/ 3398181 w 11717867"/>
              <a:gd name="connsiteY7" fmla="*/ 0 h 925688"/>
              <a:gd name="connsiteX8" fmla="*/ 3984075 w 11717867"/>
              <a:gd name="connsiteY8" fmla="*/ 0 h 925688"/>
              <a:gd name="connsiteX9" fmla="*/ 4804325 w 11717867"/>
              <a:gd name="connsiteY9" fmla="*/ 0 h 925688"/>
              <a:gd name="connsiteX10" fmla="*/ 5155861 w 11717867"/>
              <a:gd name="connsiteY10" fmla="*/ 0 h 925688"/>
              <a:gd name="connsiteX11" fmla="*/ 5390219 w 11717867"/>
              <a:gd name="connsiteY11" fmla="*/ 0 h 925688"/>
              <a:gd name="connsiteX12" fmla="*/ 5741755 w 11717867"/>
              <a:gd name="connsiteY12" fmla="*/ 0 h 925688"/>
              <a:gd name="connsiteX13" fmla="*/ 6093291 w 11717867"/>
              <a:gd name="connsiteY13" fmla="*/ 0 h 925688"/>
              <a:gd name="connsiteX14" fmla="*/ 6796363 w 11717867"/>
              <a:gd name="connsiteY14" fmla="*/ 0 h 925688"/>
              <a:gd name="connsiteX15" fmla="*/ 7499435 w 11717867"/>
              <a:gd name="connsiteY15" fmla="*/ 0 h 925688"/>
              <a:gd name="connsiteX16" fmla="*/ 7733792 w 11717867"/>
              <a:gd name="connsiteY16" fmla="*/ 0 h 925688"/>
              <a:gd name="connsiteX17" fmla="*/ 8085328 w 11717867"/>
              <a:gd name="connsiteY17" fmla="*/ 0 h 925688"/>
              <a:gd name="connsiteX18" fmla="*/ 8905579 w 11717867"/>
              <a:gd name="connsiteY18" fmla="*/ 0 h 925688"/>
              <a:gd name="connsiteX19" fmla="*/ 9608651 w 11717867"/>
              <a:gd name="connsiteY19" fmla="*/ 0 h 925688"/>
              <a:gd name="connsiteX20" fmla="*/ 10194544 w 11717867"/>
              <a:gd name="connsiteY20" fmla="*/ 0 h 925688"/>
              <a:gd name="connsiteX21" fmla="*/ 11014795 w 11717867"/>
              <a:gd name="connsiteY21" fmla="*/ 0 h 925688"/>
              <a:gd name="connsiteX22" fmla="*/ 11717867 w 11717867"/>
              <a:gd name="connsiteY22" fmla="*/ 0 h 925688"/>
              <a:gd name="connsiteX23" fmla="*/ 11717867 w 11717867"/>
              <a:gd name="connsiteY23" fmla="*/ 453587 h 925688"/>
              <a:gd name="connsiteX24" fmla="*/ 11717867 w 11717867"/>
              <a:gd name="connsiteY24" fmla="*/ 925688 h 925688"/>
              <a:gd name="connsiteX25" fmla="*/ 11131974 w 11717867"/>
              <a:gd name="connsiteY25" fmla="*/ 925688 h 925688"/>
              <a:gd name="connsiteX26" fmla="*/ 10663259 w 11717867"/>
              <a:gd name="connsiteY26" fmla="*/ 925688 h 925688"/>
              <a:gd name="connsiteX27" fmla="*/ 10077366 w 11717867"/>
              <a:gd name="connsiteY27" fmla="*/ 925688 h 925688"/>
              <a:gd name="connsiteX28" fmla="*/ 9374294 w 11717867"/>
              <a:gd name="connsiteY28" fmla="*/ 925688 h 925688"/>
              <a:gd name="connsiteX29" fmla="*/ 8554043 w 11717867"/>
              <a:gd name="connsiteY29" fmla="*/ 925688 h 925688"/>
              <a:gd name="connsiteX30" fmla="*/ 7850971 w 11717867"/>
              <a:gd name="connsiteY30" fmla="*/ 925688 h 925688"/>
              <a:gd name="connsiteX31" fmla="*/ 7265078 w 11717867"/>
              <a:gd name="connsiteY31" fmla="*/ 925688 h 925688"/>
              <a:gd name="connsiteX32" fmla="*/ 6913542 w 11717867"/>
              <a:gd name="connsiteY32" fmla="*/ 925688 h 925688"/>
              <a:gd name="connsiteX33" fmla="*/ 6327648 w 11717867"/>
              <a:gd name="connsiteY33" fmla="*/ 925688 h 925688"/>
              <a:gd name="connsiteX34" fmla="*/ 5976112 w 11717867"/>
              <a:gd name="connsiteY34" fmla="*/ 925688 h 925688"/>
              <a:gd name="connsiteX35" fmla="*/ 5624576 w 11717867"/>
              <a:gd name="connsiteY35" fmla="*/ 925688 h 925688"/>
              <a:gd name="connsiteX36" fmla="*/ 5038683 w 11717867"/>
              <a:gd name="connsiteY36" fmla="*/ 925688 h 925688"/>
              <a:gd name="connsiteX37" fmla="*/ 4569968 w 11717867"/>
              <a:gd name="connsiteY37" fmla="*/ 925688 h 925688"/>
              <a:gd name="connsiteX38" fmla="*/ 4335611 w 11717867"/>
              <a:gd name="connsiteY38" fmla="*/ 925688 h 925688"/>
              <a:gd name="connsiteX39" fmla="*/ 3866896 w 11717867"/>
              <a:gd name="connsiteY39" fmla="*/ 925688 h 925688"/>
              <a:gd name="connsiteX40" fmla="*/ 3163824 w 11717867"/>
              <a:gd name="connsiteY40" fmla="*/ 925688 h 925688"/>
              <a:gd name="connsiteX41" fmla="*/ 2695109 w 11717867"/>
              <a:gd name="connsiteY41" fmla="*/ 925688 h 925688"/>
              <a:gd name="connsiteX42" fmla="*/ 2109216 w 11717867"/>
              <a:gd name="connsiteY42" fmla="*/ 925688 h 925688"/>
              <a:gd name="connsiteX43" fmla="*/ 1874859 w 11717867"/>
              <a:gd name="connsiteY43" fmla="*/ 925688 h 925688"/>
              <a:gd name="connsiteX44" fmla="*/ 1406144 w 11717867"/>
              <a:gd name="connsiteY44" fmla="*/ 925688 h 925688"/>
              <a:gd name="connsiteX45" fmla="*/ 1054608 w 11717867"/>
              <a:gd name="connsiteY45" fmla="*/ 925688 h 925688"/>
              <a:gd name="connsiteX46" fmla="*/ 0 w 11717867"/>
              <a:gd name="connsiteY46" fmla="*/ 925688 h 925688"/>
              <a:gd name="connsiteX47" fmla="*/ 0 w 11717867"/>
              <a:gd name="connsiteY47" fmla="*/ 453587 h 925688"/>
              <a:gd name="connsiteX48" fmla="*/ 0 w 11717867"/>
              <a:gd name="connsiteY48" fmla="*/ 0 h 92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717867" h="925688" fill="none" extrusionOk="0">
                <a:moveTo>
                  <a:pt x="0" y="0"/>
                </a:moveTo>
                <a:cubicBezTo>
                  <a:pt x="144951" y="-65251"/>
                  <a:pt x="465289" y="68522"/>
                  <a:pt x="585893" y="0"/>
                </a:cubicBezTo>
                <a:cubicBezTo>
                  <a:pt x="706497" y="-68522"/>
                  <a:pt x="791825" y="20710"/>
                  <a:pt x="937429" y="0"/>
                </a:cubicBezTo>
                <a:cubicBezTo>
                  <a:pt x="1083033" y="-20710"/>
                  <a:pt x="1074439" y="24486"/>
                  <a:pt x="1171787" y="0"/>
                </a:cubicBezTo>
                <a:cubicBezTo>
                  <a:pt x="1269135" y="-24486"/>
                  <a:pt x="1421744" y="26920"/>
                  <a:pt x="1523323" y="0"/>
                </a:cubicBezTo>
                <a:cubicBezTo>
                  <a:pt x="1624902" y="-26920"/>
                  <a:pt x="1943355" y="40100"/>
                  <a:pt x="2109216" y="0"/>
                </a:cubicBezTo>
                <a:cubicBezTo>
                  <a:pt x="2275077" y="-40100"/>
                  <a:pt x="2483727" y="69288"/>
                  <a:pt x="2812288" y="0"/>
                </a:cubicBezTo>
                <a:cubicBezTo>
                  <a:pt x="3140849" y="-69288"/>
                  <a:pt x="3280984" y="16757"/>
                  <a:pt x="3398181" y="0"/>
                </a:cubicBezTo>
                <a:cubicBezTo>
                  <a:pt x="3515378" y="-16757"/>
                  <a:pt x="3714475" y="63758"/>
                  <a:pt x="3984075" y="0"/>
                </a:cubicBezTo>
                <a:cubicBezTo>
                  <a:pt x="4253675" y="-63758"/>
                  <a:pt x="4555992" y="20566"/>
                  <a:pt x="4804325" y="0"/>
                </a:cubicBezTo>
                <a:cubicBezTo>
                  <a:pt x="5052658" y="-20566"/>
                  <a:pt x="5084510" y="25786"/>
                  <a:pt x="5155861" y="0"/>
                </a:cubicBezTo>
                <a:cubicBezTo>
                  <a:pt x="5227212" y="-25786"/>
                  <a:pt x="5276857" y="22286"/>
                  <a:pt x="5390219" y="0"/>
                </a:cubicBezTo>
                <a:cubicBezTo>
                  <a:pt x="5503581" y="-22286"/>
                  <a:pt x="5597044" y="37407"/>
                  <a:pt x="5741755" y="0"/>
                </a:cubicBezTo>
                <a:cubicBezTo>
                  <a:pt x="5886466" y="-37407"/>
                  <a:pt x="6006758" y="9721"/>
                  <a:pt x="6093291" y="0"/>
                </a:cubicBezTo>
                <a:cubicBezTo>
                  <a:pt x="6179824" y="-9721"/>
                  <a:pt x="6463883" y="58910"/>
                  <a:pt x="6796363" y="0"/>
                </a:cubicBezTo>
                <a:cubicBezTo>
                  <a:pt x="7128843" y="-58910"/>
                  <a:pt x="7150281" y="50482"/>
                  <a:pt x="7499435" y="0"/>
                </a:cubicBezTo>
                <a:cubicBezTo>
                  <a:pt x="7848589" y="-50482"/>
                  <a:pt x="7668355" y="5279"/>
                  <a:pt x="7733792" y="0"/>
                </a:cubicBezTo>
                <a:cubicBezTo>
                  <a:pt x="7799229" y="-5279"/>
                  <a:pt x="8001764" y="33445"/>
                  <a:pt x="8085328" y="0"/>
                </a:cubicBezTo>
                <a:cubicBezTo>
                  <a:pt x="8168892" y="-33445"/>
                  <a:pt x="8665304" y="20743"/>
                  <a:pt x="8905579" y="0"/>
                </a:cubicBezTo>
                <a:cubicBezTo>
                  <a:pt x="9145854" y="-20743"/>
                  <a:pt x="9298724" y="28858"/>
                  <a:pt x="9608651" y="0"/>
                </a:cubicBezTo>
                <a:cubicBezTo>
                  <a:pt x="9918578" y="-28858"/>
                  <a:pt x="9984118" y="8738"/>
                  <a:pt x="10194544" y="0"/>
                </a:cubicBezTo>
                <a:cubicBezTo>
                  <a:pt x="10404970" y="-8738"/>
                  <a:pt x="10633070" y="9378"/>
                  <a:pt x="11014795" y="0"/>
                </a:cubicBezTo>
                <a:cubicBezTo>
                  <a:pt x="11396520" y="-9378"/>
                  <a:pt x="11505627" y="5506"/>
                  <a:pt x="11717867" y="0"/>
                </a:cubicBezTo>
                <a:cubicBezTo>
                  <a:pt x="11760557" y="119020"/>
                  <a:pt x="11694934" y="266819"/>
                  <a:pt x="11717867" y="453587"/>
                </a:cubicBezTo>
                <a:cubicBezTo>
                  <a:pt x="11740800" y="640355"/>
                  <a:pt x="11696902" y="827576"/>
                  <a:pt x="11717867" y="925688"/>
                </a:cubicBezTo>
                <a:cubicBezTo>
                  <a:pt x="11526551" y="937778"/>
                  <a:pt x="11355158" y="880684"/>
                  <a:pt x="11131974" y="925688"/>
                </a:cubicBezTo>
                <a:cubicBezTo>
                  <a:pt x="10908790" y="970692"/>
                  <a:pt x="10867183" y="910925"/>
                  <a:pt x="10663259" y="925688"/>
                </a:cubicBezTo>
                <a:cubicBezTo>
                  <a:pt x="10459336" y="940451"/>
                  <a:pt x="10302899" y="885673"/>
                  <a:pt x="10077366" y="925688"/>
                </a:cubicBezTo>
                <a:cubicBezTo>
                  <a:pt x="9851833" y="965703"/>
                  <a:pt x="9579136" y="881818"/>
                  <a:pt x="9374294" y="925688"/>
                </a:cubicBezTo>
                <a:cubicBezTo>
                  <a:pt x="9169452" y="969558"/>
                  <a:pt x="8822081" y="887724"/>
                  <a:pt x="8554043" y="925688"/>
                </a:cubicBezTo>
                <a:cubicBezTo>
                  <a:pt x="8286005" y="963652"/>
                  <a:pt x="8177923" y="847192"/>
                  <a:pt x="7850971" y="925688"/>
                </a:cubicBezTo>
                <a:cubicBezTo>
                  <a:pt x="7524019" y="1004184"/>
                  <a:pt x="7545548" y="873727"/>
                  <a:pt x="7265078" y="925688"/>
                </a:cubicBezTo>
                <a:cubicBezTo>
                  <a:pt x="6984608" y="977649"/>
                  <a:pt x="7068081" y="899652"/>
                  <a:pt x="6913542" y="925688"/>
                </a:cubicBezTo>
                <a:cubicBezTo>
                  <a:pt x="6759003" y="951724"/>
                  <a:pt x="6585066" y="921676"/>
                  <a:pt x="6327648" y="925688"/>
                </a:cubicBezTo>
                <a:cubicBezTo>
                  <a:pt x="6070230" y="929700"/>
                  <a:pt x="6137643" y="917009"/>
                  <a:pt x="5976112" y="925688"/>
                </a:cubicBezTo>
                <a:cubicBezTo>
                  <a:pt x="5814581" y="934367"/>
                  <a:pt x="5762530" y="913454"/>
                  <a:pt x="5624576" y="925688"/>
                </a:cubicBezTo>
                <a:cubicBezTo>
                  <a:pt x="5486622" y="937922"/>
                  <a:pt x="5293739" y="920943"/>
                  <a:pt x="5038683" y="925688"/>
                </a:cubicBezTo>
                <a:cubicBezTo>
                  <a:pt x="4783627" y="930433"/>
                  <a:pt x="4711743" y="889696"/>
                  <a:pt x="4569968" y="925688"/>
                </a:cubicBezTo>
                <a:cubicBezTo>
                  <a:pt x="4428194" y="961680"/>
                  <a:pt x="4422304" y="905885"/>
                  <a:pt x="4335611" y="925688"/>
                </a:cubicBezTo>
                <a:cubicBezTo>
                  <a:pt x="4248918" y="945491"/>
                  <a:pt x="4090686" y="919767"/>
                  <a:pt x="3866896" y="925688"/>
                </a:cubicBezTo>
                <a:cubicBezTo>
                  <a:pt x="3643107" y="931609"/>
                  <a:pt x="3309647" y="896251"/>
                  <a:pt x="3163824" y="925688"/>
                </a:cubicBezTo>
                <a:cubicBezTo>
                  <a:pt x="3018001" y="955125"/>
                  <a:pt x="2848294" y="914483"/>
                  <a:pt x="2695109" y="925688"/>
                </a:cubicBezTo>
                <a:cubicBezTo>
                  <a:pt x="2541925" y="936893"/>
                  <a:pt x="2391268" y="878342"/>
                  <a:pt x="2109216" y="925688"/>
                </a:cubicBezTo>
                <a:cubicBezTo>
                  <a:pt x="1827164" y="973034"/>
                  <a:pt x="1984146" y="910375"/>
                  <a:pt x="1874859" y="925688"/>
                </a:cubicBezTo>
                <a:cubicBezTo>
                  <a:pt x="1765572" y="941001"/>
                  <a:pt x="1631284" y="907440"/>
                  <a:pt x="1406144" y="925688"/>
                </a:cubicBezTo>
                <a:cubicBezTo>
                  <a:pt x="1181004" y="943936"/>
                  <a:pt x="1205394" y="909035"/>
                  <a:pt x="1054608" y="925688"/>
                </a:cubicBezTo>
                <a:cubicBezTo>
                  <a:pt x="903822" y="942341"/>
                  <a:pt x="516419" y="806695"/>
                  <a:pt x="0" y="925688"/>
                </a:cubicBezTo>
                <a:cubicBezTo>
                  <a:pt x="-28114" y="757208"/>
                  <a:pt x="53098" y="590474"/>
                  <a:pt x="0" y="453587"/>
                </a:cubicBezTo>
                <a:cubicBezTo>
                  <a:pt x="-53098" y="316700"/>
                  <a:pt x="31575" y="96937"/>
                  <a:pt x="0" y="0"/>
                </a:cubicBezTo>
                <a:close/>
              </a:path>
              <a:path w="11717867" h="925688" stroke="0" extrusionOk="0">
                <a:moveTo>
                  <a:pt x="0" y="0"/>
                </a:moveTo>
                <a:cubicBezTo>
                  <a:pt x="171337" y="-33165"/>
                  <a:pt x="367837" y="42019"/>
                  <a:pt x="468715" y="0"/>
                </a:cubicBezTo>
                <a:cubicBezTo>
                  <a:pt x="569593" y="-42019"/>
                  <a:pt x="751887" y="55279"/>
                  <a:pt x="937429" y="0"/>
                </a:cubicBezTo>
                <a:cubicBezTo>
                  <a:pt x="1122971" y="-55279"/>
                  <a:pt x="1274631" y="2011"/>
                  <a:pt x="1523323" y="0"/>
                </a:cubicBezTo>
                <a:cubicBezTo>
                  <a:pt x="1772015" y="-2011"/>
                  <a:pt x="2066413" y="80501"/>
                  <a:pt x="2226395" y="0"/>
                </a:cubicBezTo>
                <a:cubicBezTo>
                  <a:pt x="2386377" y="-80501"/>
                  <a:pt x="2354132" y="13551"/>
                  <a:pt x="2460752" y="0"/>
                </a:cubicBezTo>
                <a:cubicBezTo>
                  <a:pt x="2567372" y="-13551"/>
                  <a:pt x="2635547" y="25741"/>
                  <a:pt x="2695109" y="0"/>
                </a:cubicBezTo>
                <a:cubicBezTo>
                  <a:pt x="2754671" y="-25741"/>
                  <a:pt x="2827901" y="7923"/>
                  <a:pt x="2929467" y="0"/>
                </a:cubicBezTo>
                <a:cubicBezTo>
                  <a:pt x="3031033" y="-7923"/>
                  <a:pt x="3265744" y="9361"/>
                  <a:pt x="3515360" y="0"/>
                </a:cubicBezTo>
                <a:cubicBezTo>
                  <a:pt x="3764976" y="-9361"/>
                  <a:pt x="3878872" y="61644"/>
                  <a:pt x="4218432" y="0"/>
                </a:cubicBezTo>
                <a:cubicBezTo>
                  <a:pt x="4557992" y="-61644"/>
                  <a:pt x="4717650" y="40754"/>
                  <a:pt x="5038683" y="0"/>
                </a:cubicBezTo>
                <a:cubicBezTo>
                  <a:pt x="5359716" y="-40754"/>
                  <a:pt x="5161312" y="13961"/>
                  <a:pt x="5273040" y="0"/>
                </a:cubicBezTo>
                <a:cubicBezTo>
                  <a:pt x="5384768" y="-13961"/>
                  <a:pt x="5412674" y="983"/>
                  <a:pt x="5507397" y="0"/>
                </a:cubicBezTo>
                <a:cubicBezTo>
                  <a:pt x="5602120" y="-983"/>
                  <a:pt x="5655161" y="26073"/>
                  <a:pt x="5741755" y="0"/>
                </a:cubicBezTo>
                <a:cubicBezTo>
                  <a:pt x="5828349" y="-26073"/>
                  <a:pt x="5941669" y="6478"/>
                  <a:pt x="6093291" y="0"/>
                </a:cubicBezTo>
                <a:cubicBezTo>
                  <a:pt x="6244913" y="-6478"/>
                  <a:pt x="6362667" y="16366"/>
                  <a:pt x="6562006" y="0"/>
                </a:cubicBezTo>
                <a:cubicBezTo>
                  <a:pt x="6761345" y="-16366"/>
                  <a:pt x="6786589" y="37584"/>
                  <a:pt x="6913542" y="0"/>
                </a:cubicBezTo>
                <a:cubicBezTo>
                  <a:pt x="7040495" y="-37584"/>
                  <a:pt x="7431602" y="19816"/>
                  <a:pt x="7733792" y="0"/>
                </a:cubicBezTo>
                <a:cubicBezTo>
                  <a:pt x="8035982" y="-19816"/>
                  <a:pt x="7897020" y="12400"/>
                  <a:pt x="7968150" y="0"/>
                </a:cubicBezTo>
                <a:cubicBezTo>
                  <a:pt x="8039280" y="-12400"/>
                  <a:pt x="8322078" y="46588"/>
                  <a:pt x="8554043" y="0"/>
                </a:cubicBezTo>
                <a:cubicBezTo>
                  <a:pt x="8786008" y="-46588"/>
                  <a:pt x="9181468" y="51404"/>
                  <a:pt x="9374294" y="0"/>
                </a:cubicBezTo>
                <a:cubicBezTo>
                  <a:pt x="9567120" y="-51404"/>
                  <a:pt x="9936902" y="22017"/>
                  <a:pt x="10194544" y="0"/>
                </a:cubicBezTo>
                <a:cubicBezTo>
                  <a:pt x="10452186" y="-22017"/>
                  <a:pt x="10434840" y="25350"/>
                  <a:pt x="10663259" y="0"/>
                </a:cubicBezTo>
                <a:cubicBezTo>
                  <a:pt x="10891679" y="-25350"/>
                  <a:pt x="10918301" y="27223"/>
                  <a:pt x="11131974" y="0"/>
                </a:cubicBezTo>
                <a:cubicBezTo>
                  <a:pt x="11345647" y="-27223"/>
                  <a:pt x="11512764" y="55479"/>
                  <a:pt x="11717867" y="0"/>
                </a:cubicBezTo>
                <a:cubicBezTo>
                  <a:pt x="11748940" y="200598"/>
                  <a:pt x="11705582" y="256842"/>
                  <a:pt x="11717867" y="435073"/>
                </a:cubicBezTo>
                <a:cubicBezTo>
                  <a:pt x="11730152" y="613304"/>
                  <a:pt x="11681449" y="711099"/>
                  <a:pt x="11717867" y="925688"/>
                </a:cubicBezTo>
                <a:cubicBezTo>
                  <a:pt x="11669802" y="946035"/>
                  <a:pt x="11555078" y="920988"/>
                  <a:pt x="11483510" y="925688"/>
                </a:cubicBezTo>
                <a:cubicBezTo>
                  <a:pt x="11411942" y="930388"/>
                  <a:pt x="11126897" y="918166"/>
                  <a:pt x="10897616" y="925688"/>
                </a:cubicBezTo>
                <a:cubicBezTo>
                  <a:pt x="10668335" y="933210"/>
                  <a:pt x="10520845" y="846834"/>
                  <a:pt x="10194544" y="925688"/>
                </a:cubicBezTo>
                <a:cubicBezTo>
                  <a:pt x="9868243" y="1004542"/>
                  <a:pt x="10031409" y="920440"/>
                  <a:pt x="9960187" y="925688"/>
                </a:cubicBezTo>
                <a:cubicBezTo>
                  <a:pt x="9888965" y="930936"/>
                  <a:pt x="9775306" y="906433"/>
                  <a:pt x="9725830" y="925688"/>
                </a:cubicBezTo>
                <a:cubicBezTo>
                  <a:pt x="9676354" y="944943"/>
                  <a:pt x="9511682" y="919392"/>
                  <a:pt x="9374294" y="925688"/>
                </a:cubicBezTo>
                <a:cubicBezTo>
                  <a:pt x="9236906" y="931984"/>
                  <a:pt x="9197621" y="918642"/>
                  <a:pt x="9139936" y="925688"/>
                </a:cubicBezTo>
                <a:cubicBezTo>
                  <a:pt x="9082251" y="932734"/>
                  <a:pt x="8965838" y="923911"/>
                  <a:pt x="8905579" y="925688"/>
                </a:cubicBezTo>
                <a:cubicBezTo>
                  <a:pt x="8845320" y="927465"/>
                  <a:pt x="8716723" y="918207"/>
                  <a:pt x="8554043" y="925688"/>
                </a:cubicBezTo>
                <a:cubicBezTo>
                  <a:pt x="8391363" y="933169"/>
                  <a:pt x="8227951" y="898658"/>
                  <a:pt x="8085328" y="925688"/>
                </a:cubicBezTo>
                <a:cubicBezTo>
                  <a:pt x="7942706" y="952718"/>
                  <a:pt x="7613864" y="917826"/>
                  <a:pt x="7382256" y="925688"/>
                </a:cubicBezTo>
                <a:cubicBezTo>
                  <a:pt x="7150648" y="933550"/>
                  <a:pt x="7049490" y="921640"/>
                  <a:pt x="6913542" y="925688"/>
                </a:cubicBezTo>
                <a:cubicBezTo>
                  <a:pt x="6777594" y="929736"/>
                  <a:pt x="6718443" y="922725"/>
                  <a:pt x="6562006" y="925688"/>
                </a:cubicBezTo>
                <a:cubicBezTo>
                  <a:pt x="6405569" y="928651"/>
                  <a:pt x="6132386" y="900144"/>
                  <a:pt x="5976112" y="925688"/>
                </a:cubicBezTo>
                <a:cubicBezTo>
                  <a:pt x="5819838" y="951232"/>
                  <a:pt x="5616999" y="882110"/>
                  <a:pt x="5390219" y="925688"/>
                </a:cubicBezTo>
                <a:cubicBezTo>
                  <a:pt x="5163439" y="969266"/>
                  <a:pt x="5100946" y="882999"/>
                  <a:pt x="4921504" y="925688"/>
                </a:cubicBezTo>
                <a:cubicBezTo>
                  <a:pt x="4742062" y="968377"/>
                  <a:pt x="4792226" y="901353"/>
                  <a:pt x="4687147" y="925688"/>
                </a:cubicBezTo>
                <a:cubicBezTo>
                  <a:pt x="4582068" y="950023"/>
                  <a:pt x="4426100" y="918435"/>
                  <a:pt x="4218432" y="925688"/>
                </a:cubicBezTo>
                <a:cubicBezTo>
                  <a:pt x="4010765" y="932941"/>
                  <a:pt x="3683786" y="904711"/>
                  <a:pt x="3398181" y="925688"/>
                </a:cubicBezTo>
                <a:cubicBezTo>
                  <a:pt x="3112576" y="946665"/>
                  <a:pt x="3143610" y="898837"/>
                  <a:pt x="3046645" y="925688"/>
                </a:cubicBezTo>
                <a:cubicBezTo>
                  <a:pt x="2949680" y="952539"/>
                  <a:pt x="2807169" y="904496"/>
                  <a:pt x="2695109" y="925688"/>
                </a:cubicBezTo>
                <a:cubicBezTo>
                  <a:pt x="2583049" y="946880"/>
                  <a:pt x="2411103" y="895976"/>
                  <a:pt x="2226395" y="925688"/>
                </a:cubicBezTo>
                <a:cubicBezTo>
                  <a:pt x="2041687" y="955400"/>
                  <a:pt x="1777809" y="922521"/>
                  <a:pt x="1523323" y="925688"/>
                </a:cubicBezTo>
                <a:cubicBezTo>
                  <a:pt x="1268837" y="928855"/>
                  <a:pt x="1277609" y="886501"/>
                  <a:pt x="1171787" y="925688"/>
                </a:cubicBezTo>
                <a:cubicBezTo>
                  <a:pt x="1065965" y="964875"/>
                  <a:pt x="1035355" y="924909"/>
                  <a:pt x="937429" y="925688"/>
                </a:cubicBezTo>
                <a:cubicBezTo>
                  <a:pt x="839503" y="926467"/>
                  <a:pt x="806040" y="899788"/>
                  <a:pt x="703072" y="925688"/>
                </a:cubicBezTo>
                <a:cubicBezTo>
                  <a:pt x="600104" y="951588"/>
                  <a:pt x="169430" y="903947"/>
                  <a:pt x="0" y="925688"/>
                </a:cubicBezTo>
                <a:cubicBezTo>
                  <a:pt x="-50633" y="825089"/>
                  <a:pt x="17839" y="637211"/>
                  <a:pt x="0" y="481358"/>
                </a:cubicBezTo>
                <a:cubicBezTo>
                  <a:pt x="-17839" y="325505"/>
                  <a:pt x="41742" y="158645"/>
                  <a:pt x="0" y="0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sd="5807477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dán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sơ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FC0D5510-E5C8-457D-957C-32EBA2BE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43" y="1441925"/>
            <a:ext cx="8048977" cy="40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y vẽ, dán ảnh hoặc viết tên từng thành viên trong gia đình em theo sơ đồ  gợi ý đây">
            <a:extLst>
              <a:ext uri="{FF2B5EF4-FFF2-40B4-BE49-F238E27FC236}">
                <a16:creationId xmlns:a16="http://schemas.microsoft.com/office/drawing/2014/main" id="{9D1CFAE1-2E85-4E69-8B0C-7C7B10EE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55" y="304801"/>
            <a:ext cx="6710490" cy="436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F6514D-870D-490D-8751-30354451038D}"/>
              </a:ext>
            </a:extLst>
          </p:cNvPr>
          <p:cNvSpPr/>
          <p:nvPr/>
        </p:nvSpPr>
        <p:spPr>
          <a:xfrm>
            <a:off x="1742518" y="52852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1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6D937A-FF0C-8DE8-BD61-29FFD7834CCD}"/>
              </a:ext>
            </a:extLst>
          </p:cNvPr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9C81A82-F487-B09C-FDC4-F14CA35141AD}"/>
              </a:ext>
            </a:extLst>
          </p:cNvPr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659832F-C133-45ED-A81E-F4F9BED5897C}"/>
              </a:ext>
            </a:extLst>
          </p:cNvPr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81D182B-BB9C-054D-8FF8-5BD3C87A7122}"/>
              </a:ext>
            </a:extLst>
          </p:cNvPr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8955C055-2FB4-0660-B4B8-F7154CC4DA93}"/>
              </a:ext>
            </a:extLst>
          </p:cNvPr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D3F42B7-6377-54EC-8A7F-473FA89162E6}"/>
              </a:ext>
            </a:extLst>
          </p:cNvPr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893EA42-B75D-FF21-7055-2256C2F135B1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781FB63-3C85-B7EB-FD9A-1EB918B2F9CA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9675918-B30F-9452-D6D3-757103923F5F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3DC3D65-AFBA-5AF6-16C1-B0D48C2961DB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21E52C-E69A-C29F-A921-31B7A71BF19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8647" y="-38709"/>
            <a:ext cx="9894707" cy="1059411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914217">
              <a:buClr>
                <a:srgbClr val="000000"/>
              </a:buClr>
            </a:pPr>
            <a:r>
              <a:rPr lang="en-US" sz="4399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Thứ</a:t>
            </a:r>
            <a:r>
              <a:rPr lang="en-US" sz="4399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 …  </a:t>
            </a:r>
            <a:r>
              <a:rPr lang="en-US" sz="4399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ngày</a:t>
            </a:r>
            <a:r>
              <a:rPr lang="en-US" sz="4399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 …  </a:t>
            </a:r>
            <a:r>
              <a:rPr lang="en-US" sz="4399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tháng</a:t>
            </a:r>
            <a:r>
              <a:rPr lang="en-US" sz="4399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… </a:t>
            </a:r>
            <a:r>
              <a:rPr lang="en-US" sz="4399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năm</a:t>
            </a:r>
            <a:r>
              <a:rPr lang="en-US" sz="4399" kern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….</a:t>
            </a:r>
            <a:endParaRPr lang="en-US" sz="4399" kern="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6697" y="2035840"/>
            <a:ext cx="3465211" cy="70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7">
              <a:buClr>
                <a:srgbClr val="000000"/>
              </a:buClr>
            </a:pPr>
            <a:r>
              <a:rPr lang="en-US" sz="3999" kern="0" dirty="0" err="1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3999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 1 – </a:t>
            </a:r>
            <a:r>
              <a:rPr lang="en-US" sz="3999" kern="0" dirty="0" err="1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3999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484453" y="4344969"/>
            <a:ext cx="12858776" cy="2475888"/>
            <a:chOff x="-5582402" y="2316732"/>
            <a:chExt cx="21054282" cy="4026152"/>
          </a:xfrm>
        </p:grpSpPr>
        <p:pic>
          <p:nvPicPr>
            <p:cNvPr id="10" name="Picture 6" descr="Hình ảnh Dây Thừng Dây Bện Dây Phim Hoạt Hình Một, Dây Thừng, Quanh Co, Dây  Phim Hoạt Hình miễn phí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11" b="44120"/>
            <a:stretch/>
          </p:blipFill>
          <p:spPr bwMode="auto">
            <a:xfrm rot="20769797">
              <a:off x="-5582402" y="2708994"/>
              <a:ext cx="21054282" cy="11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059749" y="3428746"/>
              <a:ext cx="3095941" cy="2203939"/>
              <a:chOff x="479597" y="3212123"/>
              <a:chExt cx="4012442" cy="26845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79597" y="3212123"/>
                <a:ext cx="401244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699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17">
                  <a:defRPr/>
                </a:pPr>
                <a:endParaRPr lang="en-US" kern="0">
                  <a:solidFill>
                    <a:prstClr val="white"/>
                  </a:solidFill>
                  <a:latin typeface="等线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63" y="3370961"/>
                <a:ext cx="3670110" cy="2066723"/>
              </a:xfrm>
              <a:prstGeom prst="rect">
                <a:avLst/>
              </a:prstGeom>
              <a:ln>
                <a:solidFill>
                  <a:srgbClr val="69991D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93123" y="3382684"/>
                <a:ext cx="2112077" cy="211207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21203244">
              <a:off x="3032539" y="4009992"/>
              <a:ext cx="2602523" cy="2332892"/>
              <a:chOff x="0" y="0"/>
              <a:chExt cx="2942492" cy="26845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294249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17">
                  <a:defRPr/>
                </a:pPr>
                <a:endParaRPr lang="en-US" kern="0">
                  <a:solidFill>
                    <a:prstClr val="white"/>
                  </a:solidFill>
                  <a:latin typeface="等线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2900" y="164415"/>
                <a:ext cx="2622093" cy="2168477"/>
              </a:xfrm>
              <a:prstGeom prst="rect">
                <a:avLst/>
              </a:prstGeom>
              <a:solidFill>
                <a:srgbClr val="E88087">
                  <a:lumMod val="40000"/>
                  <a:lumOff val="60000"/>
                </a:srgbClr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17">
                  <a:defRPr/>
                </a:pPr>
                <a:endParaRPr lang="en-US" kern="0">
                  <a:solidFill>
                    <a:prstClr val="white"/>
                  </a:solidFill>
                  <a:latin typeface="等线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rcRect l="22831" r="25718" b="12576"/>
              <a:stretch/>
            </p:blipFill>
            <p:spPr>
              <a:xfrm>
                <a:off x="894879" y="320107"/>
                <a:ext cx="1158133" cy="2012785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4056953" y="3623039"/>
              <a:ext cx="160346" cy="5766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>
              <a:off x="7499262" y="3035497"/>
              <a:ext cx="160346" cy="57663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511147" y="2737313"/>
              <a:ext cx="2273971" cy="2261182"/>
              <a:chOff x="9511147" y="2737313"/>
              <a:chExt cx="2273971" cy="2261182"/>
            </a:xfrm>
          </p:grpSpPr>
          <p:sp>
            <p:nvSpPr>
              <p:cNvPr id="23" name="Rectangle 22"/>
              <p:cNvSpPr/>
              <p:nvPr/>
            </p:nvSpPr>
            <p:spPr>
              <a:xfrm rot="329524">
                <a:off x="9511147" y="2737313"/>
                <a:ext cx="2273971" cy="2261182"/>
              </a:xfrm>
              <a:prstGeom prst="rect">
                <a:avLst/>
              </a:prstGeom>
              <a:solidFill>
                <a:srgbClr val="ABE9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17">
                  <a:defRPr/>
                </a:pPr>
                <a:endParaRPr lang="en-US" kern="0">
                  <a:solidFill>
                    <a:prstClr val="white"/>
                  </a:solidFill>
                  <a:latin typeface="等线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1875" b="67813" l="26250" r="37188"/>
                        </a14:imgEffect>
                      </a14:imgLayer>
                    </a14:imgProps>
                  </a:ext>
                </a:extLst>
              </a:blip>
              <a:srcRect l="26923" t="32129" r="63077" b="31910"/>
              <a:stretch/>
            </p:blipFill>
            <p:spPr>
              <a:xfrm rot="329524">
                <a:off x="10566577" y="2965437"/>
                <a:ext cx="160346" cy="576631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rot="329524">
                <a:off x="9676404" y="2904275"/>
                <a:ext cx="1941413" cy="167422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217">
                  <a:defRPr/>
                </a:pPr>
                <a:endParaRPr lang="en-US" kern="0">
                  <a:solidFill>
                    <a:prstClr val="white"/>
                  </a:solidFill>
                  <a:latin typeface="等线"/>
                </a:endParaRPr>
              </a:p>
            </p:txBody>
          </p:sp>
          <p:pic>
            <p:nvPicPr>
              <p:cNvPr id="26" name="Picture 8" descr="Clip Art Family Love Clipart - Happy Family Png Animation , Free  Transparent Clipart - ClipartKey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29524">
                <a:off x="9787700" y="2904274"/>
                <a:ext cx="1731259" cy="1692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10486403" y="2316732"/>
              <a:ext cx="160346" cy="57663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9" y="1381553"/>
            <a:ext cx="863472" cy="1168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48" y="1155539"/>
            <a:ext cx="753354" cy="10198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2467">
            <a:off x="11394464" y="4224480"/>
            <a:ext cx="478812" cy="6482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8FF284-49B5-43C1-BD79-09EAE9FE7E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5384" y="987997"/>
            <a:ext cx="1700537" cy="82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650B6-7855-4DD1-BC9C-2AD9E6C617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553" y="2785370"/>
            <a:ext cx="10534801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8EAF0">
                <a:alpha val="100000"/>
              </a:srgbClr>
            </a:gs>
            <a:gs pos="100000">
              <a:srgbClr val="FCFFEB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6685" y="839219"/>
            <a:ext cx="6276811" cy="3008876"/>
            <a:chOff x="0" y="0"/>
            <a:chExt cx="2076477" cy="7274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6477" cy="727404"/>
            </a:xfrm>
            <a:custGeom>
              <a:avLst/>
              <a:gdLst/>
              <a:ahLst/>
              <a:cxnLst/>
              <a:rect l="l" t="t" r="r" b="b"/>
              <a:pathLst>
                <a:path w="2076477" h="727404">
                  <a:moveTo>
                    <a:pt x="50080" y="0"/>
                  </a:moveTo>
                  <a:lnTo>
                    <a:pt x="2026396" y="0"/>
                  </a:lnTo>
                  <a:cubicBezTo>
                    <a:pt x="2054055" y="0"/>
                    <a:pt x="2076477" y="22422"/>
                    <a:pt x="2076477" y="50080"/>
                  </a:cubicBezTo>
                  <a:lnTo>
                    <a:pt x="2076477" y="677324"/>
                  </a:lnTo>
                  <a:cubicBezTo>
                    <a:pt x="2076477" y="690606"/>
                    <a:pt x="2071200" y="703344"/>
                    <a:pt x="2061808" y="712736"/>
                  </a:cubicBezTo>
                  <a:cubicBezTo>
                    <a:pt x="2052417" y="722127"/>
                    <a:pt x="2039678" y="727404"/>
                    <a:pt x="2026396" y="727404"/>
                  </a:cubicBezTo>
                  <a:lnTo>
                    <a:pt x="50080" y="727404"/>
                  </a:lnTo>
                  <a:cubicBezTo>
                    <a:pt x="36798" y="727404"/>
                    <a:pt x="24060" y="722127"/>
                    <a:pt x="14668" y="712736"/>
                  </a:cubicBezTo>
                  <a:cubicBezTo>
                    <a:pt x="5276" y="703344"/>
                    <a:pt x="0" y="690606"/>
                    <a:pt x="0" y="677324"/>
                  </a:cubicBezTo>
                  <a:lnTo>
                    <a:pt x="0" y="50080"/>
                  </a:lnTo>
                  <a:cubicBezTo>
                    <a:pt x="0" y="36798"/>
                    <a:pt x="5276" y="24060"/>
                    <a:pt x="14668" y="14668"/>
                  </a:cubicBezTo>
                  <a:cubicBezTo>
                    <a:pt x="24060" y="5276"/>
                    <a:pt x="36798" y="0"/>
                    <a:pt x="5008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93F5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76477" cy="765504"/>
            </a:xfrm>
            <a:prstGeom prst="rect">
              <a:avLst/>
            </a:prstGeom>
          </p:spPr>
          <p:txBody>
            <a:bodyPr lIns="33854" tIns="33854" rIns="33854" bIns="33854" rtlCol="0" anchor="ctr"/>
            <a:lstStyle/>
            <a:p>
              <a:pPr marL="0" marR="0" lvl="0" indent="0" algn="ctr" defTabSz="609417" rtl="0" eaLnBrk="1" fontAlgn="auto" latinLnBrk="0" hangingPunct="1">
                <a:lnSpc>
                  <a:spcPts val="177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2204" y="5562535"/>
            <a:ext cx="12187592" cy="4478940"/>
          </a:xfrm>
          <a:custGeom>
            <a:avLst/>
            <a:gdLst/>
            <a:ahLst/>
            <a:cxnLst/>
            <a:rect l="l" t="t" r="r" b="b"/>
            <a:pathLst>
              <a:path w="18288000" h="6720840">
                <a:moveTo>
                  <a:pt x="0" y="0"/>
                </a:moveTo>
                <a:lnTo>
                  <a:pt x="18288000" y="0"/>
                </a:lnTo>
                <a:lnTo>
                  <a:pt x="18288000" y="6720840"/>
                </a:lnTo>
                <a:lnTo>
                  <a:pt x="0" y="6720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464760" y="-308700"/>
            <a:ext cx="5129992" cy="5871236"/>
          </a:xfrm>
          <a:custGeom>
            <a:avLst/>
            <a:gdLst/>
            <a:ahLst/>
            <a:cxnLst/>
            <a:rect l="l" t="t" r="r" b="b"/>
            <a:pathLst>
              <a:path w="7697771" h="8810039">
                <a:moveTo>
                  <a:pt x="0" y="0"/>
                </a:moveTo>
                <a:lnTo>
                  <a:pt x="7697771" y="0"/>
                </a:lnTo>
                <a:lnTo>
                  <a:pt x="7697771" y="8810038"/>
                </a:lnTo>
                <a:lnTo>
                  <a:pt x="0" y="8810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655276" y="1651077"/>
            <a:ext cx="6534519" cy="5260288"/>
          </a:xfrm>
          <a:custGeom>
            <a:avLst/>
            <a:gdLst/>
            <a:ahLst/>
            <a:cxnLst/>
            <a:rect l="l" t="t" r="r" b="b"/>
            <a:pathLst>
              <a:path w="9805325" h="7893287">
                <a:moveTo>
                  <a:pt x="0" y="0"/>
                </a:moveTo>
                <a:lnTo>
                  <a:pt x="9805325" y="0"/>
                </a:lnTo>
                <a:lnTo>
                  <a:pt x="9805325" y="7893287"/>
                </a:lnTo>
                <a:lnTo>
                  <a:pt x="0" y="7893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84522" y="4043328"/>
            <a:ext cx="5009168" cy="5703038"/>
          </a:xfrm>
          <a:custGeom>
            <a:avLst/>
            <a:gdLst/>
            <a:ahLst/>
            <a:cxnLst/>
            <a:rect l="l" t="t" r="r" b="b"/>
            <a:pathLst>
              <a:path w="7516470" h="8557651">
                <a:moveTo>
                  <a:pt x="0" y="0"/>
                </a:moveTo>
                <a:lnTo>
                  <a:pt x="7516470" y="0"/>
                </a:lnTo>
                <a:lnTo>
                  <a:pt x="7516470" y="8557652"/>
                </a:lnTo>
                <a:lnTo>
                  <a:pt x="0" y="8557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green and red letters&#10;&#10;AI-generated content may be incorrect.">
            <a:extLst>
              <a:ext uri="{FF2B5EF4-FFF2-40B4-BE49-F238E27FC236}">
                <a16:creationId xmlns:a16="http://schemas.microsoft.com/office/drawing/2014/main" id="{9A2290F2-5552-221C-31BC-0904B5ED0B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" y="1639471"/>
            <a:ext cx="6274653" cy="14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54123" y="266838"/>
            <a:ext cx="10501385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vi-VN" sz="3599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en-US" sz="3599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99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thành viên trong gia đình Hoa từ người nhiều tuổi đến người ít tuổi.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1EDE23-8BF2-409D-99CE-C6DF3ED89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3EF08E-941A-4F0F-894A-2C9EA4A59D90}"/>
              </a:ext>
            </a:extLst>
          </p:cNvPr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0B467-0AAB-44AA-8A94-5D8B1F59A054}"/>
              </a:ext>
            </a:extLst>
          </p:cNvPr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74805B-6258-4838-A172-93600C3A8391}"/>
              </a:ext>
            </a:extLst>
          </p:cNvPr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617CEF-6706-4EB4-A935-EC5101DB0973}"/>
              </a:ext>
            </a:extLst>
          </p:cNvPr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9A1E7A-C839-46B7-A36B-9847906E23A7}"/>
              </a:ext>
            </a:extLst>
          </p:cNvPr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8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2602A9-2BFA-4D9F-ABF9-32761E23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B7D5664-049A-4FC2-B63A-20B5249BFC8F}"/>
              </a:ext>
            </a:extLst>
          </p:cNvPr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D526F8C2-BFAB-497D-B259-406753A2792B}"/>
              </a:ext>
            </a:extLst>
          </p:cNvPr>
          <p:cNvSpPr/>
          <p:nvPr/>
        </p:nvSpPr>
        <p:spPr>
          <a:xfrm>
            <a:off x="-70242" y="1117600"/>
            <a:ext cx="3544711" cy="2359377"/>
          </a:xfrm>
          <a:prstGeom prst="cloudCallout">
            <a:avLst>
              <a:gd name="adj1" fmla="val 55503"/>
              <a:gd name="adj2" fmla="val 3719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6730E2-FD54-4849-A4C9-B5DE31660596}"/>
              </a:ext>
            </a:extLst>
          </p:cNvPr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1DF2CC-5099-404C-BAB7-1F5FF69128C6}"/>
              </a:ext>
            </a:extLst>
          </p:cNvPr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00E0D4-555F-4A79-BDC5-1F47DBFE667E}"/>
              </a:ext>
            </a:extLst>
          </p:cNvPr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7A931498-862D-43B5-BFAF-EBE035B7549F}"/>
              </a:ext>
            </a:extLst>
          </p:cNvPr>
          <p:cNvSpPr/>
          <p:nvPr/>
        </p:nvSpPr>
        <p:spPr>
          <a:xfrm>
            <a:off x="9461344" y="1196623"/>
            <a:ext cx="2904828" cy="2500488"/>
          </a:xfrm>
          <a:prstGeom prst="cloudCallout">
            <a:avLst>
              <a:gd name="adj1" fmla="val -60317"/>
              <a:gd name="adj2" fmla="val 218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53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9">
            <a:extLst>
              <a:ext uri="{FF2B5EF4-FFF2-40B4-BE49-F238E27FC236}">
                <a16:creationId xmlns:a16="http://schemas.microsoft.com/office/drawing/2014/main" id="{A67E59E4-C1AB-43FA-87BB-634C82231001}"/>
              </a:ext>
            </a:extLst>
          </p:cNvPr>
          <p:cNvSpPr/>
          <p:nvPr/>
        </p:nvSpPr>
        <p:spPr bwMode="auto">
          <a:xfrm>
            <a:off x="540172" y="1245268"/>
            <a:ext cx="4404805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EAFCA-2286-48F3-A01E-06327AEAF2AA}"/>
              </a:ext>
            </a:extLst>
          </p:cNvPr>
          <p:cNvSpPr txBox="1"/>
          <p:nvPr/>
        </p:nvSpPr>
        <p:spPr>
          <a:xfrm>
            <a:off x="847727" y="2929562"/>
            <a:ext cx="350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等腰三角形 14">
            <a:extLst>
              <a:ext uri="{FF2B5EF4-FFF2-40B4-BE49-F238E27FC236}">
                <a16:creationId xmlns:a16="http://schemas.microsoft.com/office/drawing/2014/main" id="{C2607416-E072-4779-9B26-58210AD59395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EABD-DFF4-4518-8E9B-A061E660DEA9}"/>
              </a:ext>
            </a:extLst>
          </p:cNvPr>
          <p:cNvSpPr txBox="1"/>
          <p:nvPr/>
        </p:nvSpPr>
        <p:spPr>
          <a:xfrm>
            <a:off x="5592605" y="1230716"/>
            <a:ext cx="5620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00C75-8CB1-474C-B39A-071555D12D6D}"/>
              </a:ext>
            </a:extLst>
          </p:cNvPr>
          <p:cNvSpPr txBox="1"/>
          <p:nvPr/>
        </p:nvSpPr>
        <p:spPr>
          <a:xfrm>
            <a:off x="5692567" y="3628832"/>
            <a:ext cx="5703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等腰三角形 14">
            <a:extLst>
              <a:ext uri="{FF2B5EF4-FFF2-40B4-BE49-F238E27FC236}">
                <a16:creationId xmlns:a16="http://schemas.microsoft.com/office/drawing/2014/main" id="{BD6D9A5A-9B1D-498B-ACC4-0AEC9B4C8706}"/>
              </a:ext>
            </a:extLst>
          </p:cNvPr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0833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876A2F-AACD-405F-A625-0A0F22BC647C}"/>
              </a:ext>
            </a:extLst>
          </p:cNvPr>
          <p:cNvSpPr/>
          <p:nvPr/>
        </p:nvSpPr>
        <p:spPr>
          <a:xfrm>
            <a:off x="3564646" y="585513"/>
            <a:ext cx="5104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A508BD-A874-4E97-8DD2-8CD9AF337074}"/>
              </a:ext>
            </a:extLst>
          </p:cNvPr>
          <p:cNvGrpSpPr/>
          <p:nvPr/>
        </p:nvGrpSpPr>
        <p:grpSpPr>
          <a:xfrm>
            <a:off x="2971800" y="1717964"/>
            <a:ext cx="6400800" cy="4682836"/>
            <a:chOff x="381000" y="1752600"/>
            <a:chExt cx="4106060" cy="40386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069926-2787-4C5E-BBB4-5420B6EB6ADC}"/>
                </a:ext>
              </a:extLst>
            </p:cNvPr>
            <p:cNvSpPr/>
            <p:nvPr/>
          </p:nvSpPr>
          <p:spPr>
            <a:xfrm>
              <a:off x="381000" y="2819400"/>
              <a:ext cx="4106060" cy="29718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3BFA64-D071-4545-BD2F-B141F634E582}"/>
                </a:ext>
              </a:extLst>
            </p:cNvPr>
            <p:cNvSpPr/>
            <p:nvPr/>
          </p:nvSpPr>
          <p:spPr>
            <a:xfrm>
              <a:off x="381000" y="1752600"/>
              <a:ext cx="4106060" cy="990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BD5A10-6A0B-461F-A6D2-5AFD84019B22}"/>
                </a:ext>
              </a:extLst>
            </p:cNvPr>
            <p:cNvSpPr txBox="1"/>
            <p:nvPr/>
          </p:nvSpPr>
          <p:spPr>
            <a:xfrm>
              <a:off x="1700805" y="5285509"/>
              <a:ext cx="2000753" cy="34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85826694-3870-44B4-9727-77D7AB42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3810000" cy="261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03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D30D22-F90D-43FE-A4BC-D220D882FD14}"/>
              </a:ext>
            </a:extLst>
          </p:cNvPr>
          <p:cNvSpPr/>
          <p:nvPr/>
        </p:nvSpPr>
        <p:spPr>
          <a:xfrm>
            <a:off x="3849980" y="341294"/>
            <a:ext cx="4533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(Gia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108B70-0B53-40E2-947A-55BE1E67F950}"/>
              </a:ext>
            </a:extLst>
          </p:cNvPr>
          <p:cNvGrpSpPr/>
          <p:nvPr/>
        </p:nvGrpSpPr>
        <p:grpSpPr>
          <a:xfrm>
            <a:off x="1676400" y="1752600"/>
            <a:ext cx="4267200" cy="4038600"/>
            <a:chOff x="381000" y="1752600"/>
            <a:chExt cx="4267200" cy="40386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3F07AD-2C55-4877-ADCB-737A2B847301}"/>
                </a:ext>
              </a:extLst>
            </p:cNvPr>
            <p:cNvSpPr/>
            <p:nvPr/>
          </p:nvSpPr>
          <p:spPr>
            <a:xfrm>
              <a:off x="381000" y="2819400"/>
              <a:ext cx="4106060" cy="29718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B47EF94-FC0D-4341-9030-0931865E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4" b="100000" l="0" r="99057">
                          <a14:foregroundMark x1="30503" y1="48113" x2="30503" y2="48113"/>
                          <a14:foregroundMark x1="66352" y1="63522" x2="66352" y2="63522"/>
                          <a14:foregroundMark x1="31761" y1="50314" x2="31761" y2="50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54" y="3045189"/>
              <a:ext cx="2057400" cy="2057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10DD81-1613-495B-A699-95FDB78D5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" b="99681" l="0" r="100000">
                          <a14:foregroundMark x1="54633" y1="63099" x2="54633" y2="63099"/>
                          <a14:foregroundMark x1="52556" y1="64537" x2="52556" y2="64537"/>
                          <a14:foregroundMark x1="41693" y1="63099" x2="41693" y2="63099"/>
                          <a14:foregroundMark x1="52716" y1="76677" x2="52716" y2="76677"/>
                          <a14:foregroundMark x1="58307" y1="73323" x2="58307" y2="73323"/>
                          <a14:foregroundMark x1="83067" y1="78275" x2="83067" y2="78275"/>
                          <a14:foregroundMark x1="76518" y1="76997" x2="76518" y2="769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9" t="4575" r="15611" b="4807"/>
            <a:stretch/>
          </p:blipFill>
          <p:spPr>
            <a:xfrm>
              <a:off x="2590800" y="3352800"/>
              <a:ext cx="1752600" cy="1875887"/>
            </a:xfrm>
            <a:prstGeom prst="rect">
              <a:avLst/>
            </a:prstGeom>
          </p:spPr>
        </p:pic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774799-A454-4995-8D3A-BD497956412E}"/>
                </a:ext>
              </a:extLst>
            </p:cNvPr>
            <p:cNvSpPr/>
            <p:nvPr/>
          </p:nvSpPr>
          <p:spPr>
            <a:xfrm>
              <a:off x="381000" y="1752600"/>
              <a:ext cx="4106060" cy="990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9B0209-31D6-404D-8489-A27AF7529FCF}"/>
                </a:ext>
              </a:extLst>
            </p:cNvPr>
            <p:cNvSpPr txBox="1"/>
            <p:nvPr/>
          </p:nvSpPr>
          <p:spPr>
            <a:xfrm>
              <a:off x="381000" y="5257800"/>
              <a:ext cx="2198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hệ</a:t>
              </a:r>
              <a:r>
                <a:rPr lang="en-US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thứ</a:t>
              </a:r>
              <a:r>
                <a:rPr lang="en-US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nhất</a:t>
              </a:r>
              <a:endPara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7F07BD-95C2-4F54-8C12-E39313A6B7B6}"/>
                </a:ext>
              </a:extLst>
            </p:cNvPr>
            <p:cNvSpPr txBox="1"/>
            <p:nvPr/>
          </p:nvSpPr>
          <p:spPr>
            <a:xfrm>
              <a:off x="2647447" y="5257800"/>
              <a:ext cx="2000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hệ</a:t>
              </a:r>
              <a:r>
                <a:rPr lang="en-US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thứ</a:t>
              </a:r>
              <a:r>
                <a:rPr lang="en-US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hai</a:t>
              </a:r>
              <a:endPara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28B84-EF5D-4DF6-8F8F-4150B6FF9C55}"/>
              </a:ext>
            </a:extLst>
          </p:cNvPr>
          <p:cNvGrpSpPr/>
          <p:nvPr/>
        </p:nvGrpSpPr>
        <p:grpSpPr>
          <a:xfrm>
            <a:off x="6260020" y="1752601"/>
            <a:ext cx="4255580" cy="4261577"/>
            <a:chOff x="4736020" y="1724891"/>
            <a:chExt cx="4255580" cy="4261577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7FA74BBE-1612-486F-B138-00E115E7FF0B}"/>
                </a:ext>
              </a:extLst>
            </p:cNvPr>
            <p:cNvSpPr/>
            <p:nvPr/>
          </p:nvSpPr>
          <p:spPr>
            <a:xfrm>
              <a:off x="4809340" y="1724891"/>
              <a:ext cx="4106060" cy="990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E12E0EA-6750-4C70-9AC7-2AC1CEACE3C3}"/>
                </a:ext>
              </a:extLst>
            </p:cNvPr>
            <p:cNvSpPr/>
            <p:nvPr/>
          </p:nvSpPr>
          <p:spPr>
            <a:xfrm>
              <a:off x="4736020" y="2840182"/>
              <a:ext cx="4106060" cy="2971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A9A51E-FE34-4BC4-8D8F-79FD2ADAF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2315" l="0" r="98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79"/>
            <a:stretch/>
          </p:blipFill>
          <p:spPr>
            <a:xfrm>
              <a:off x="4800600" y="3501318"/>
              <a:ext cx="2048038" cy="164952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8569AD9-1F6D-4D6B-AC72-33FE6E6F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0" b="99681" l="0" r="100000">
                          <a14:foregroundMark x1="54633" y1="63099" x2="54633" y2="63099"/>
                          <a14:foregroundMark x1="52556" y1="64537" x2="52556" y2="64537"/>
                          <a14:foregroundMark x1="41693" y1="63099" x2="41693" y2="63099"/>
                          <a14:foregroundMark x1="52716" y1="76677" x2="52716" y2="76677"/>
                          <a14:foregroundMark x1="58307" y1="73323" x2="58307" y2="73323"/>
                          <a14:foregroundMark x1="83067" y1="78275" x2="83067" y2="78275"/>
                          <a14:foregroundMark x1="76518" y1="76997" x2="76518" y2="769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9" t="4575" r="15611" b="4807"/>
            <a:stretch/>
          </p:blipFill>
          <p:spPr>
            <a:xfrm>
              <a:off x="7001038" y="3352800"/>
              <a:ext cx="1752600" cy="187588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F80D60-5716-44ED-90BD-6DD41CA18310}"/>
                </a:ext>
              </a:extLst>
            </p:cNvPr>
            <p:cNvSpPr txBox="1"/>
            <p:nvPr/>
          </p:nvSpPr>
          <p:spPr>
            <a:xfrm>
              <a:off x="4868544" y="5278582"/>
              <a:ext cx="2000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hệ</a:t>
              </a:r>
              <a:r>
                <a: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thứ</a:t>
              </a:r>
              <a:r>
                <a: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nhất</a:t>
              </a:r>
              <a:endPara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78871C-0CC2-4E73-98CA-A5959C6AF99E}"/>
                </a:ext>
              </a:extLst>
            </p:cNvPr>
            <p:cNvSpPr txBox="1"/>
            <p:nvPr/>
          </p:nvSpPr>
          <p:spPr>
            <a:xfrm>
              <a:off x="6990847" y="5264728"/>
              <a:ext cx="2000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hệ</a:t>
              </a:r>
              <a:r>
                <a: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thứ</a:t>
              </a:r>
              <a:r>
                <a: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hai</a:t>
              </a:r>
              <a:endPara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61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663880-41C2-44A1-9180-4A34AF7366D4}"/>
              </a:ext>
            </a:extLst>
          </p:cNvPr>
          <p:cNvSpPr/>
          <p:nvPr/>
        </p:nvSpPr>
        <p:spPr>
          <a:xfrm>
            <a:off x="1981200" y="228601"/>
            <a:ext cx="80826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(Gia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tam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DD7DE-10C5-44DB-8B07-1749A6C0D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315" l="0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>
            <a:off x="1828801" y="1447800"/>
            <a:ext cx="2895600" cy="426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D9A629-818B-456B-A98D-F3661B0A0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4" b="100000" l="0" r="99057">
                        <a14:foregroundMark x1="30503" y1="48113" x2="30503" y2="48113"/>
                        <a14:foregroundMark x1="66352" y1="63522" x2="66352" y2="63522"/>
                        <a14:foregroundMark x1="31761" y1="50314" x2="31761" y2="50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1"/>
            <a:ext cx="3276600" cy="4267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4D80C0-A7F9-47A6-B809-F57E0FF463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" b="99681" l="0" r="100000">
                        <a14:foregroundMark x1="54633" y1="63099" x2="54633" y2="63099"/>
                        <a14:foregroundMark x1="52556" y1="64537" x2="52556" y2="64537"/>
                        <a14:foregroundMark x1="41693" y1="63099" x2="41693" y2="63099"/>
                        <a14:foregroundMark x1="52716" y1="76677" x2="52716" y2="76677"/>
                        <a14:foregroundMark x1="58307" y1="73323" x2="58307" y2="73323"/>
                        <a14:foregroundMark x1="83067" y1="78275" x2="83067" y2="78275"/>
                        <a14:foregroundMark x1="76518" y1="76997" x2="76518" y2="76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9" t="4575" r="15611" b="4807"/>
          <a:stretch/>
        </p:blipFill>
        <p:spPr>
          <a:xfrm>
            <a:off x="8053484" y="3076546"/>
            <a:ext cx="2465050" cy="2638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E7729-C5ED-440C-AE5D-7100A7BB2F3D}"/>
              </a:ext>
            </a:extLst>
          </p:cNvPr>
          <p:cNvSpPr txBox="1"/>
          <p:nvPr/>
        </p:nvSpPr>
        <p:spPr>
          <a:xfrm>
            <a:off x="2057400" y="58674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737EC-F220-43FD-AD71-6115C9D16B8D}"/>
              </a:ext>
            </a:extLst>
          </p:cNvPr>
          <p:cNvSpPr txBox="1"/>
          <p:nvPr/>
        </p:nvSpPr>
        <p:spPr>
          <a:xfrm>
            <a:off x="5257800" y="586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9B3DD-7D06-437F-B8B1-5CF6886FA536}"/>
              </a:ext>
            </a:extLst>
          </p:cNvPr>
          <p:cNvSpPr txBox="1"/>
          <p:nvPr/>
        </p:nvSpPr>
        <p:spPr>
          <a:xfrm>
            <a:off x="8104909" y="586739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4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318</Words>
  <Application>Microsoft Office PowerPoint</Application>
  <PresentationFormat>Widescreen</PresentationFormat>
  <Paragraphs>57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Cambria</vt:lpstr>
      <vt:lpstr>Coiny</vt:lpstr>
      <vt:lpstr>ITC Avant Garde Std Bk</vt:lpstr>
      <vt:lpstr>Times New Roman</vt:lpstr>
      <vt:lpstr>1_Office Theme</vt:lpstr>
      <vt:lpstr>https://www.freeppt7.com</vt:lpstr>
      <vt:lpstr>www.jpppt.com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62</cp:revision>
  <dcterms:created xsi:type="dcterms:W3CDTF">2021-05-28T08:00:00Z</dcterms:created>
  <dcterms:modified xsi:type="dcterms:W3CDTF">2026-04-12T10:49:15Z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