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80" r:id="rId3"/>
    <p:sldMasterId id="2147483792" r:id="rId4"/>
    <p:sldMasterId id="2147483810" r:id="rId5"/>
  </p:sldMasterIdLst>
  <p:notesMasterIdLst>
    <p:notesMasterId r:id="rId16"/>
  </p:notesMasterIdLst>
  <p:sldIdLst>
    <p:sldId id="257" r:id="rId6"/>
    <p:sldId id="290" r:id="rId7"/>
    <p:sldId id="260" r:id="rId8"/>
    <p:sldId id="2896" r:id="rId9"/>
    <p:sldId id="2890" r:id="rId10"/>
    <p:sldId id="282" r:id="rId11"/>
    <p:sldId id="2897" r:id="rId12"/>
    <p:sldId id="2903" r:id="rId13"/>
    <p:sldId id="2889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9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883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2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0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1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9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6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9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8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4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0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95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35379-9FD3-87A0-F284-85002303D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2102" y="-899416"/>
            <a:ext cx="12937326" cy="77574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4D0249-40D6-9057-7FBC-32D3E48D438D}"/>
              </a:ext>
            </a:extLst>
          </p:cNvPr>
          <p:cNvSpPr/>
          <p:nvPr userDrawn="1"/>
        </p:nvSpPr>
        <p:spPr>
          <a:xfrm>
            <a:off x="158323" y="-1"/>
            <a:ext cx="12175444" cy="666661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84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9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85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95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2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6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43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82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11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77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6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365125"/>
            <a:ext cx="11306629" cy="5962197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CCE43-6568-98AD-2833-41F081787E3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2102" y="-899416"/>
            <a:ext cx="12937326" cy="775741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696384-6771-4929-F12D-9A820E8408E4}"/>
              </a:ext>
            </a:extLst>
          </p:cNvPr>
          <p:cNvSpPr/>
          <p:nvPr userDrawn="1"/>
        </p:nvSpPr>
        <p:spPr>
          <a:xfrm>
            <a:off x="158323" y="-1"/>
            <a:ext cx="12175444" cy="6666615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solidFill>
              <a:srgbClr val="FF5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12/04/2026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01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17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CE06F268-55F1-6535-22A1-D9436AC277E5}"/>
              </a:ext>
            </a:extLst>
          </p:cNvPr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  <a:cs typeface="+mn-cs"/>
              </a:rPr>
              <a:t>TOÁN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9F1999-3C99-892E-6DB4-F819B552C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16571C0B-1F5C-0C67-F7BC-55B7DD6E9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23" y="1149244"/>
            <a:ext cx="5623238" cy="5623238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C7F9B1F5-E970-0578-9642-C7FFCD5C1A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541825" y="3574806"/>
            <a:ext cx="4650175" cy="3370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51A00A-31F5-4721-D489-BA14B85348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3419" y="1187350"/>
            <a:ext cx="2292295" cy="1457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95B2B-5B0A-C4C8-14F4-E32AC8672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0046" y="2354696"/>
            <a:ext cx="8469409" cy="13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Không có mô tả.">
            <a:extLst>
              <a:ext uri="{FF2B5EF4-FFF2-40B4-BE49-F238E27FC236}">
                <a16:creationId xmlns:a16="http://schemas.microsoft.com/office/drawing/2014/main" id="{9485C8EA-6675-4142-B77E-7AF55228E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D8D27FE-ED44-4A2E-B1A3-0C00DB1C08D5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BBCCADF3-84C4-445E-B00F-D9C54005BAC2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C934491-28A6-41B2-857D-135ABC83E4D5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FC3C7AF-8534-49A0-80AF-29F525A45E1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5436931-2BF2-4FBF-966B-52C4D68F1C68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8EF6D40-130A-4B12-882F-569D42B8D64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44DF44D-6CCA-42A4-8F08-7490D83F3F0B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BF4B507-3323-4336-86ED-F264EB57FA50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561B587-E4CF-4540-9E31-2B3D0A441F4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C12B431-7A5F-4BB3-8292-57D23E931E81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C85219E-84D6-4974-990A-D507D9E5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47D0CF3-98B9-4D72-A377-10745CD8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7BCF558-D4C2-4B9C-8449-27A7F7A74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4614356-642B-4AFC-AA11-5CB0C967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62F3104-B478-429A-AF3E-3BCD6D6D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B529557-3CE2-4825-B2E4-578CD742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AFE13FE-50DD-48C4-B6BB-165E2C048EF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8373135-EF08-4AAF-B981-E3F44B8C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E7FF57-3587-43B3-B0AC-BA749C57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388FE5B8-7D28-4FCE-BF29-06F5B0D4EA67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388FE5B8-7D28-4FCE-BF29-06F5B0D4E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7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43A15D5-F8DE-47FC-8208-F7599C440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2CFE9E5-E5D1-43DE-BBFA-01F07CD0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Parallelogram 72">
            <a:extLst>
              <a:ext uri="{FF2B5EF4-FFF2-40B4-BE49-F238E27FC236}">
                <a16:creationId xmlns:a16="http://schemas.microsoft.com/office/drawing/2014/main" id="{381B1C9E-7FC4-4AE1-B0E9-7BC30F02ABC1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B765701-8F9C-4BAB-8904-A68323218974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1A2BBA4-A01A-4217-8022-A583BAD2CFEA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5C3CDD0-DE8C-4288-BD63-7FAB7ED9888C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A93023C-66E2-435E-B3CB-E5CC544CB958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412176-2940-49B1-B253-1D6407434FDE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70648C2-A235-405C-843E-32328E8DC067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12D75F-7E99-49C4-8033-B964E44767A5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B9D24E8-5495-41C5-9015-7807D47D3C56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7535FA2-5D77-4461-8700-B84AA6C3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D5A23A8-4D21-4499-8165-43ACC976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DAE7D0C-CF93-4B25-B2D8-9B78CA4B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rrow: Right 84">
            <a:extLst>
              <a:ext uri="{FF2B5EF4-FFF2-40B4-BE49-F238E27FC236}">
                <a16:creationId xmlns:a16="http://schemas.microsoft.com/office/drawing/2014/main" id="{0BFC8CF0-4548-448D-B859-D6B2703C1793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7A23708-25AD-4C96-B699-A5F9DCB3DF14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CCB2F05-1405-46AF-AD9F-D433A91A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D494610-3FB2-4D09-99C8-6B14F849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BE62246-3FE2-4E12-AC1A-FAED0A7E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CD282E2-FF09-4E1C-B3B5-25C8060C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7F76DB-7C02-4069-8207-C16A1036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C46570A-A97E-4DE4-810C-4219A23B8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EF63875-B01D-47B7-B028-B0B7AB9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4D04F5-03BE-D769-68F8-7DBD2B8C3E18}"/>
              </a:ext>
            </a:extLst>
          </p:cNvPr>
          <p:cNvSpPr/>
          <p:nvPr/>
        </p:nvSpPr>
        <p:spPr>
          <a:xfrm>
            <a:off x="7258050" y="811530"/>
            <a:ext cx="4933950" cy="2045970"/>
          </a:xfrm>
          <a:prstGeom prst="wedgeEllipseCallout">
            <a:avLst>
              <a:gd name="adj1" fmla="val -1852"/>
              <a:gd name="adj2" fmla="val 708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Mỗi đĩa có 5 quả cam, 2 đĩa có 10 quả cam.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10 quả cam chia vào các đĩa, mỗi đĩa 5 quả. Được 2 đĩa cam như vậy.</a:t>
            </a:r>
          </a:p>
        </p:txBody>
      </p:sp>
      <p:pic>
        <p:nvPicPr>
          <p:cNvPr id="5" name="J2TEAM-TTS-1739089328598">
            <a:hlinkClick r:id="" action="ppaction://media"/>
            <a:extLst>
              <a:ext uri="{FF2B5EF4-FFF2-40B4-BE49-F238E27FC236}">
                <a16:creationId xmlns:a16="http://schemas.microsoft.com/office/drawing/2014/main" id="{62D0643A-3DDA-E0A3-579D-744B49DE9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807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6" grpId="0"/>
      <p:bldP spid="70" grpId="0" animBg="1"/>
      <p:bldP spid="73" grpId="0" animBg="1"/>
      <p:bldP spid="85" grpId="0" animBg="1"/>
      <p:bldP spid="86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DFFABC-A6CF-4EE4-8A83-5EEEB0FCB2AD}"/>
              </a:ext>
            </a:extLst>
          </p:cNvPr>
          <p:cNvGrpSpPr/>
          <p:nvPr/>
        </p:nvGrpSpPr>
        <p:grpSpPr>
          <a:xfrm>
            <a:off x="336500" y="1706149"/>
            <a:ext cx="3781425" cy="4772025"/>
            <a:chOff x="336500" y="1706149"/>
            <a:chExt cx="3781425" cy="477202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33B1598-F52B-4464-A04D-13BA74E63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0838D7-C96C-4CF2-BEC5-9E2DBA09DF05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Lập bảng chia 5 từ bảng nhân 5.</a:t>
              </a:r>
            </a:p>
          </p:txBody>
        </p:sp>
      </p:grpSp>
      <p:pic>
        <p:nvPicPr>
          <p:cNvPr id="43" name="Picture 4" descr="Không có mô tả.">
            <a:extLst>
              <a:ext uri="{FF2B5EF4-FFF2-40B4-BE49-F238E27FC236}">
                <a16:creationId xmlns:a16="http://schemas.microsoft.com/office/drawing/2014/main" id="{AB1A242F-F9C3-456F-86CA-D5CC7337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9DEC33A-38A9-4D51-94D7-B9FC45880B4F}"/>
              </a:ext>
            </a:extLst>
          </p:cNvPr>
          <p:cNvSpPr txBox="1"/>
          <p:nvPr/>
        </p:nvSpPr>
        <p:spPr>
          <a:xfrm>
            <a:off x="873810" y="1350455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8">
                <a:extLst>
                  <a:ext uri="{FF2B5EF4-FFF2-40B4-BE49-F238E27FC236}">
                    <a16:creationId xmlns:a16="http://schemas.microsoft.com/office/drawing/2014/main" id="{DFDEED8B-D937-4112-8F8E-492F51E83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531578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8">
                <a:extLst>
                  <a:ext uri="{FF2B5EF4-FFF2-40B4-BE49-F238E27FC236}">
                    <a16:creationId xmlns:a16="http://schemas.microsoft.com/office/drawing/2014/main" id="{DFDEED8B-D937-4112-8F8E-492F51E83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531578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92391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194505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291304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391304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491304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591304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691304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800000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890217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60" t="-990217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437BC6C-E25D-4EFC-B96B-52F5272059A6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318F9B8-F1BF-46A6-A4C5-87BF68ED4E5F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DDD9EBC-FE95-4565-AE04-5246DCA61F91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646CF10-6098-4853-8B21-9C7D84309F04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6F8A791-AFD0-4ECF-9CFF-B2347B75EA49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679F039-82AA-4DB2-876B-1FDCDCCD7F7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FA4549-E5AD-4DA5-9407-B60DB0895257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5FAEC9-7F6A-4D95-B976-71847438A958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5EA374-AAF0-4450-A2F1-860E5EA5C0A1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63E53B5-DA33-4A93-B1CB-179E17E5C8F2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ED8EF7-A9FE-4A02-890F-4EE745CB1DDC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chia đều là số 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3" grpId="0" animBg="1"/>
      <p:bldP spid="54" grpId="0" animBg="1"/>
      <p:bldP spid="55" grpId="0" animBg="1"/>
      <p:bldP spid="5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E1DDE32-CEDF-3025-EE06-798C290C5EDD}"/>
              </a:ext>
            </a:extLst>
          </p:cNvPr>
          <p:cNvSpPr/>
          <p:nvPr/>
        </p:nvSpPr>
        <p:spPr>
          <a:xfrm>
            <a:off x="939183" y="616838"/>
            <a:ext cx="768707" cy="7645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/>
              <a:t>1</a:t>
            </a:r>
            <a:endParaRPr lang="vi-VN" sz="5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DDE602-34D8-6863-CB8A-8E9D0CBADE62}"/>
              </a:ext>
            </a:extLst>
          </p:cNvPr>
          <p:cNvGrpSpPr/>
          <p:nvPr/>
        </p:nvGrpSpPr>
        <p:grpSpPr>
          <a:xfrm>
            <a:off x="1775589" y="577928"/>
            <a:ext cx="1753748" cy="866883"/>
            <a:chOff x="1939750" y="1087604"/>
            <a:chExt cx="1753748" cy="8478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6C18EF-AD6E-27D8-1887-62EBC0173F5D}"/>
                </a:ext>
              </a:extLst>
            </p:cNvPr>
            <p:cNvGrpSpPr/>
            <p:nvPr/>
          </p:nvGrpSpPr>
          <p:grpSpPr>
            <a:xfrm>
              <a:off x="1939750" y="1092600"/>
              <a:ext cx="1596959" cy="842815"/>
              <a:chOff x="1939750" y="1092600"/>
              <a:chExt cx="1596959" cy="842815"/>
            </a:xfrm>
          </p:grpSpPr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4624E483-ED99-FF4C-F82E-3D0ACFE06913}"/>
                  </a:ext>
                </a:extLst>
              </p:cNvPr>
              <p:cNvSpPr/>
              <p:nvPr/>
            </p:nvSpPr>
            <p:spPr>
              <a:xfrm>
                <a:off x="1939750" y="1182739"/>
                <a:ext cx="1205147" cy="640069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C240FD-864D-0EE3-E4C4-4F96635D13ED}"/>
                  </a:ext>
                </a:extLst>
              </p:cNvPr>
              <p:cNvSpPr txBox="1"/>
              <p:nvPr/>
            </p:nvSpPr>
            <p:spPr>
              <a:xfrm>
                <a:off x="2028840" y="1092600"/>
                <a:ext cx="1507869" cy="84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01D7AB-50BC-2E04-F9D4-6A2B78036BDB}"/>
                </a:ext>
              </a:extLst>
            </p:cNvPr>
            <p:cNvSpPr txBox="1"/>
            <p:nvPr/>
          </p:nvSpPr>
          <p:spPr>
            <a:xfrm>
              <a:off x="3152965" y="1087604"/>
              <a:ext cx="540533" cy="842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1EA3F628-BE8B-131E-8900-76559F23F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717985"/>
                  </p:ext>
                </p:extLst>
              </p:nvPr>
            </p:nvGraphicFramePr>
            <p:xfrm>
              <a:off x="939183" y="1651834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1EA3F628-BE8B-131E-8900-76559F23F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717985"/>
                  </p:ext>
                </p:extLst>
              </p:nvPr>
            </p:nvGraphicFramePr>
            <p:xfrm>
              <a:off x="939183" y="1651834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938" t="-6803" r="-430625" b="-6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117572D-CCE2-7212-EF89-55EB63CAFF74}"/>
              </a:ext>
            </a:extLst>
          </p:cNvPr>
          <p:cNvSpPr txBox="1"/>
          <p:nvPr/>
        </p:nvSpPr>
        <p:spPr>
          <a:xfrm>
            <a:off x="4190886" y="3495850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510CE-FC3D-D60A-440C-486CA76671D6}"/>
              </a:ext>
            </a:extLst>
          </p:cNvPr>
          <p:cNvSpPr txBox="1"/>
          <p:nvPr/>
        </p:nvSpPr>
        <p:spPr>
          <a:xfrm>
            <a:off x="5374291" y="3517534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FD3DD7-AE7C-311D-5B47-433BEA9E99EA}"/>
              </a:ext>
            </a:extLst>
          </p:cNvPr>
          <p:cNvSpPr txBox="1"/>
          <p:nvPr/>
        </p:nvSpPr>
        <p:spPr>
          <a:xfrm>
            <a:off x="6622805" y="3495984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8753A-5430-A054-CFAA-F04CD5896058}"/>
              </a:ext>
            </a:extLst>
          </p:cNvPr>
          <p:cNvSpPr txBox="1"/>
          <p:nvPr/>
        </p:nvSpPr>
        <p:spPr>
          <a:xfrm>
            <a:off x="7810690" y="3509565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8103D-7DEB-920B-E29B-9F213588A3B8}"/>
              </a:ext>
            </a:extLst>
          </p:cNvPr>
          <p:cNvSpPr txBox="1"/>
          <p:nvPr/>
        </p:nvSpPr>
        <p:spPr>
          <a:xfrm>
            <a:off x="9038883" y="3515305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5" name="Picture 4" descr="HÃ¬nh áº£nh Há»c Sinh Tiá»u Há»c Hoáº¡t HÃ¬nh , Há»c Sinh Tiá»u Há»c, Há»c Sinh, Äi Há»c  miá»n phÃ­ táº£i táº­p tin PNG PSDComment vÃ  Vector">
            <a:extLst>
              <a:ext uri="{FF2B5EF4-FFF2-40B4-BE49-F238E27FC236}">
                <a16:creationId xmlns:a16="http://schemas.microsoft.com/office/drawing/2014/main" id="{B3AEFC8E-660D-DD63-F056-D6F53C00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7" y="3765162"/>
            <a:ext cx="3322722" cy="33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A19F22BE-D499-6C78-B1E2-CA02DF5BA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51" r="43750" b="27198"/>
          <a:stretch/>
        </p:blipFill>
        <p:spPr>
          <a:xfrm rot="5400000">
            <a:off x="-365078" y="365077"/>
            <a:ext cx="6858000" cy="612784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71703E-0DED-2CC0-64CB-96AE73497168}"/>
              </a:ext>
            </a:extLst>
          </p:cNvPr>
          <p:cNvSpPr/>
          <p:nvPr/>
        </p:nvSpPr>
        <p:spPr>
          <a:xfrm>
            <a:off x="714547" y="456118"/>
            <a:ext cx="789340" cy="7581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E20BA-06DC-5C1A-C430-39D4443D6771}"/>
              </a:ext>
            </a:extLst>
          </p:cNvPr>
          <p:cNvSpPr txBox="1"/>
          <p:nvPr/>
        </p:nvSpPr>
        <p:spPr>
          <a:xfrm>
            <a:off x="1558220" y="456118"/>
            <a:ext cx="3389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+mj-lt"/>
              </a:rPr>
              <a:t>Tính nhẩm.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CBDF4-E7E7-7BDA-B3AF-92B913EBABC3}"/>
              </a:ext>
            </a:extLst>
          </p:cNvPr>
          <p:cNvSpPr/>
          <p:nvPr/>
        </p:nvSpPr>
        <p:spPr>
          <a:xfrm>
            <a:off x="1347832" y="4062572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10  :  5 =       </a:t>
            </a:r>
            <a:endParaRPr lang="vi-VN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2047D9-8C8A-E601-60E8-D4EAFA5F1282}"/>
              </a:ext>
            </a:extLst>
          </p:cNvPr>
          <p:cNvSpPr/>
          <p:nvPr/>
        </p:nvSpPr>
        <p:spPr>
          <a:xfrm>
            <a:off x="1361301" y="4862750"/>
            <a:ext cx="3315220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12 :   2 =       </a:t>
            </a:r>
            <a:endParaRPr lang="vi-VN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31854A-8AAC-FD67-1300-2261BD57FB51}"/>
              </a:ext>
            </a:extLst>
          </p:cNvPr>
          <p:cNvSpPr/>
          <p:nvPr/>
        </p:nvSpPr>
        <p:spPr>
          <a:xfrm>
            <a:off x="1347831" y="5765601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20  :  5 =       </a:t>
            </a:r>
            <a:endParaRPr lang="vi-VN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4F419-8CAF-7DE3-C157-66B42036BB1E}"/>
              </a:ext>
            </a:extLst>
          </p:cNvPr>
          <p:cNvSpPr/>
          <p:nvPr/>
        </p:nvSpPr>
        <p:spPr>
          <a:xfrm>
            <a:off x="7086510" y="3928811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14  :  2 =       </a:t>
            </a:r>
            <a:endParaRPr lang="vi-VN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BD97A-7891-F432-B6C6-227C46FE65D9}"/>
              </a:ext>
            </a:extLst>
          </p:cNvPr>
          <p:cNvSpPr/>
          <p:nvPr/>
        </p:nvSpPr>
        <p:spPr>
          <a:xfrm>
            <a:off x="7119483" y="4770458"/>
            <a:ext cx="31621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15  :  5 =       </a:t>
            </a:r>
            <a:endParaRPr lang="vi-VN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DA65F-3D10-2D0A-E1C7-12ABD262B3D6}"/>
              </a:ext>
            </a:extLst>
          </p:cNvPr>
          <p:cNvSpPr/>
          <p:nvPr/>
        </p:nvSpPr>
        <p:spPr>
          <a:xfrm>
            <a:off x="7086509" y="5623865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40  :  5 =       </a:t>
            </a:r>
            <a:endParaRPr lang="vi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07115D-8D4F-3819-0F99-2CC5A2D5F712}"/>
              </a:ext>
            </a:extLst>
          </p:cNvPr>
          <p:cNvSpPr txBox="1"/>
          <p:nvPr/>
        </p:nvSpPr>
        <p:spPr>
          <a:xfrm>
            <a:off x="3819366" y="4068897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BD2D93-1138-50AC-AA47-DC9B449FBAC3}"/>
              </a:ext>
            </a:extLst>
          </p:cNvPr>
          <p:cNvSpPr txBox="1"/>
          <p:nvPr/>
        </p:nvSpPr>
        <p:spPr>
          <a:xfrm>
            <a:off x="3814218" y="4914549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521C19-EF05-7F66-4085-11DFD56A7D9A}"/>
              </a:ext>
            </a:extLst>
          </p:cNvPr>
          <p:cNvSpPr txBox="1"/>
          <p:nvPr/>
        </p:nvSpPr>
        <p:spPr>
          <a:xfrm>
            <a:off x="3814218" y="583673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2F346C-9F67-B318-C6EA-1A113132DCE6}"/>
              </a:ext>
            </a:extLst>
          </p:cNvPr>
          <p:cNvSpPr txBox="1"/>
          <p:nvPr/>
        </p:nvSpPr>
        <p:spPr>
          <a:xfrm>
            <a:off x="9548887" y="394912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134D4-3C8E-A7AD-712B-3DE6FBF8E6C8}"/>
              </a:ext>
            </a:extLst>
          </p:cNvPr>
          <p:cNvSpPr txBox="1"/>
          <p:nvPr/>
        </p:nvSpPr>
        <p:spPr>
          <a:xfrm>
            <a:off x="9551100" y="4770458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0A06-C5E0-D31D-6421-C7C3EA463345}"/>
              </a:ext>
            </a:extLst>
          </p:cNvPr>
          <p:cNvSpPr txBox="1"/>
          <p:nvPr/>
        </p:nvSpPr>
        <p:spPr>
          <a:xfrm>
            <a:off x="9497463" y="564417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BFFBB9-988F-9AE3-0FBF-7D8C4D03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722" y="1038337"/>
            <a:ext cx="9003743" cy="3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1183869 h 6629718"/>
              <a:gd name="connsiteX1" fmla="*/ 1183869 w 11800114"/>
              <a:gd name="connsiteY1" fmla="*/ 0 h 6629718"/>
              <a:gd name="connsiteX2" fmla="*/ 1773393 w 11800114"/>
              <a:gd name="connsiteY2" fmla="*/ 0 h 6629718"/>
              <a:gd name="connsiteX3" fmla="*/ 2551564 w 11800114"/>
              <a:gd name="connsiteY3" fmla="*/ 0 h 6629718"/>
              <a:gd name="connsiteX4" fmla="*/ 3235411 w 11800114"/>
              <a:gd name="connsiteY4" fmla="*/ 0 h 6629718"/>
              <a:gd name="connsiteX5" fmla="*/ 4013582 w 11800114"/>
              <a:gd name="connsiteY5" fmla="*/ 0 h 6629718"/>
              <a:gd name="connsiteX6" fmla="*/ 4697429 w 11800114"/>
              <a:gd name="connsiteY6" fmla="*/ 0 h 6629718"/>
              <a:gd name="connsiteX7" fmla="*/ 5098305 w 11800114"/>
              <a:gd name="connsiteY7" fmla="*/ 0 h 6629718"/>
              <a:gd name="connsiteX8" fmla="*/ 5782152 w 11800114"/>
              <a:gd name="connsiteY8" fmla="*/ 0 h 6629718"/>
              <a:gd name="connsiteX9" fmla="*/ 6277352 w 11800114"/>
              <a:gd name="connsiteY9" fmla="*/ 0 h 6629718"/>
              <a:gd name="connsiteX10" fmla="*/ 6678228 w 11800114"/>
              <a:gd name="connsiteY10" fmla="*/ 0 h 6629718"/>
              <a:gd name="connsiteX11" fmla="*/ 6984780 w 11800114"/>
              <a:gd name="connsiteY11" fmla="*/ 0 h 6629718"/>
              <a:gd name="connsiteX12" fmla="*/ 7385656 w 11800114"/>
              <a:gd name="connsiteY12" fmla="*/ 0 h 6629718"/>
              <a:gd name="connsiteX13" fmla="*/ 7786532 w 11800114"/>
              <a:gd name="connsiteY13" fmla="*/ 0 h 6629718"/>
              <a:gd name="connsiteX14" fmla="*/ 8376056 w 11800114"/>
              <a:gd name="connsiteY14" fmla="*/ 0 h 6629718"/>
              <a:gd name="connsiteX15" fmla="*/ 8965579 w 11800114"/>
              <a:gd name="connsiteY15" fmla="*/ 0 h 6629718"/>
              <a:gd name="connsiteX16" fmla="*/ 9460779 w 11800114"/>
              <a:gd name="connsiteY16" fmla="*/ 0 h 6629718"/>
              <a:gd name="connsiteX17" fmla="*/ 10616245 w 11800114"/>
              <a:gd name="connsiteY17" fmla="*/ 0 h 6629718"/>
              <a:gd name="connsiteX18" fmla="*/ 11800114 w 11800114"/>
              <a:gd name="connsiteY18" fmla="*/ 1183869 h 6629718"/>
              <a:gd name="connsiteX19" fmla="*/ 11800114 w 11800114"/>
              <a:gd name="connsiteY19" fmla="*/ 1588757 h 6629718"/>
              <a:gd name="connsiteX20" fmla="*/ 11800114 w 11800114"/>
              <a:gd name="connsiteY20" fmla="*/ 2164124 h 6629718"/>
              <a:gd name="connsiteX21" fmla="*/ 11800114 w 11800114"/>
              <a:gd name="connsiteY21" fmla="*/ 2782112 h 6629718"/>
              <a:gd name="connsiteX22" fmla="*/ 11800114 w 11800114"/>
              <a:gd name="connsiteY22" fmla="*/ 3187000 h 6629718"/>
              <a:gd name="connsiteX23" fmla="*/ 11800114 w 11800114"/>
              <a:gd name="connsiteY23" fmla="*/ 3804987 h 6629718"/>
              <a:gd name="connsiteX24" fmla="*/ 11800114 w 11800114"/>
              <a:gd name="connsiteY24" fmla="*/ 4422974 h 6629718"/>
              <a:gd name="connsiteX25" fmla="*/ 11800114 w 11800114"/>
              <a:gd name="connsiteY25" fmla="*/ 4827862 h 6629718"/>
              <a:gd name="connsiteX26" fmla="*/ 11800114 w 11800114"/>
              <a:gd name="connsiteY26" fmla="*/ 5445849 h 6629718"/>
              <a:gd name="connsiteX27" fmla="*/ 10616245 w 11800114"/>
              <a:gd name="connsiteY27" fmla="*/ 6629718 h 6629718"/>
              <a:gd name="connsiteX28" fmla="*/ 10215369 w 11800114"/>
              <a:gd name="connsiteY28" fmla="*/ 6629718 h 6629718"/>
              <a:gd name="connsiteX29" fmla="*/ 9908817 w 11800114"/>
              <a:gd name="connsiteY29" fmla="*/ 6629718 h 6629718"/>
              <a:gd name="connsiteX30" fmla="*/ 9130646 w 11800114"/>
              <a:gd name="connsiteY30" fmla="*/ 6629718 h 6629718"/>
              <a:gd name="connsiteX31" fmla="*/ 8352475 w 11800114"/>
              <a:gd name="connsiteY31" fmla="*/ 6629718 h 6629718"/>
              <a:gd name="connsiteX32" fmla="*/ 8045923 w 11800114"/>
              <a:gd name="connsiteY32" fmla="*/ 6629718 h 6629718"/>
              <a:gd name="connsiteX33" fmla="*/ 7645047 w 11800114"/>
              <a:gd name="connsiteY33" fmla="*/ 6629718 h 6629718"/>
              <a:gd name="connsiteX34" fmla="*/ 7055523 w 11800114"/>
              <a:gd name="connsiteY34" fmla="*/ 6629718 h 6629718"/>
              <a:gd name="connsiteX35" fmla="*/ 6371676 w 11800114"/>
              <a:gd name="connsiteY35" fmla="*/ 6629718 h 6629718"/>
              <a:gd name="connsiteX36" fmla="*/ 5876476 w 11800114"/>
              <a:gd name="connsiteY36" fmla="*/ 6629718 h 6629718"/>
              <a:gd name="connsiteX37" fmla="*/ 5475600 w 11800114"/>
              <a:gd name="connsiteY37" fmla="*/ 6629718 h 6629718"/>
              <a:gd name="connsiteX38" fmla="*/ 5074724 w 11800114"/>
              <a:gd name="connsiteY38" fmla="*/ 6629718 h 6629718"/>
              <a:gd name="connsiteX39" fmla="*/ 4390877 w 11800114"/>
              <a:gd name="connsiteY39" fmla="*/ 6629718 h 6629718"/>
              <a:gd name="connsiteX40" fmla="*/ 4084325 w 11800114"/>
              <a:gd name="connsiteY40" fmla="*/ 6629718 h 6629718"/>
              <a:gd name="connsiteX41" fmla="*/ 3589125 w 11800114"/>
              <a:gd name="connsiteY41" fmla="*/ 6629718 h 6629718"/>
              <a:gd name="connsiteX42" fmla="*/ 2999601 w 11800114"/>
              <a:gd name="connsiteY42" fmla="*/ 6629718 h 6629718"/>
              <a:gd name="connsiteX43" fmla="*/ 2598725 w 11800114"/>
              <a:gd name="connsiteY43" fmla="*/ 6629718 h 6629718"/>
              <a:gd name="connsiteX44" fmla="*/ 1820554 w 11800114"/>
              <a:gd name="connsiteY44" fmla="*/ 6629718 h 6629718"/>
              <a:gd name="connsiteX45" fmla="*/ 1183869 w 11800114"/>
              <a:gd name="connsiteY45" fmla="*/ 6629718 h 6629718"/>
              <a:gd name="connsiteX46" fmla="*/ 0 w 11800114"/>
              <a:gd name="connsiteY46" fmla="*/ 5445849 h 6629718"/>
              <a:gd name="connsiteX47" fmla="*/ 0 w 11800114"/>
              <a:gd name="connsiteY47" fmla="*/ 4998341 h 6629718"/>
              <a:gd name="connsiteX48" fmla="*/ 0 w 11800114"/>
              <a:gd name="connsiteY48" fmla="*/ 4422974 h 6629718"/>
              <a:gd name="connsiteX49" fmla="*/ 0 w 11800114"/>
              <a:gd name="connsiteY49" fmla="*/ 3847607 h 6629718"/>
              <a:gd name="connsiteX50" fmla="*/ 0 w 11800114"/>
              <a:gd name="connsiteY50" fmla="*/ 3229619 h 6629718"/>
              <a:gd name="connsiteX51" fmla="*/ 0 w 11800114"/>
              <a:gd name="connsiteY51" fmla="*/ 2696872 h 6629718"/>
              <a:gd name="connsiteX52" fmla="*/ 0 w 11800114"/>
              <a:gd name="connsiteY52" fmla="*/ 2291984 h 6629718"/>
              <a:gd name="connsiteX53" fmla="*/ 0 w 11800114"/>
              <a:gd name="connsiteY53" fmla="*/ 1673997 h 6629718"/>
              <a:gd name="connsiteX54" fmla="*/ 0 w 11800114"/>
              <a:gd name="connsiteY54" fmla="*/ 1183869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800114" h="6629718" fill="none" extrusionOk="0">
                <a:moveTo>
                  <a:pt x="0" y="1183869"/>
                </a:moveTo>
                <a:cubicBezTo>
                  <a:pt x="-86559" y="437284"/>
                  <a:pt x="558691" y="23073"/>
                  <a:pt x="1183869" y="0"/>
                </a:cubicBezTo>
                <a:cubicBezTo>
                  <a:pt x="1370356" y="-63108"/>
                  <a:pt x="1537304" y="27349"/>
                  <a:pt x="1773393" y="0"/>
                </a:cubicBezTo>
                <a:cubicBezTo>
                  <a:pt x="2009482" y="-27349"/>
                  <a:pt x="2263102" y="35296"/>
                  <a:pt x="2551564" y="0"/>
                </a:cubicBezTo>
                <a:cubicBezTo>
                  <a:pt x="2840026" y="-35296"/>
                  <a:pt x="3006811" y="48453"/>
                  <a:pt x="3235411" y="0"/>
                </a:cubicBezTo>
                <a:cubicBezTo>
                  <a:pt x="3464011" y="-48453"/>
                  <a:pt x="3801997" y="4857"/>
                  <a:pt x="4013582" y="0"/>
                </a:cubicBezTo>
                <a:cubicBezTo>
                  <a:pt x="4225167" y="-4857"/>
                  <a:pt x="4527976" y="12831"/>
                  <a:pt x="4697429" y="0"/>
                </a:cubicBezTo>
                <a:cubicBezTo>
                  <a:pt x="4866882" y="-12831"/>
                  <a:pt x="4906709" y="32949"/>
                  <a:pt x="5098305" y="0"/>
                </a:cubicBezTo>
                <a:cubicBezTo>
                  <a:pt x="5289901" y="-32949"/>
                  <a:pt x="5457686" y="49025"/>
                  <a:pt x="5782152" y="0"/>
                </a:cubicBezTo>
                <a:cubicBezTo>
                  <a:pt x="6106618" y="-49025"/>
                  <a:pt x="6111289" y="50134"/>
                  <a:pt x="6277352" y="0"/>
                </a:cubicBezTo>
                <a:cubicBezTo>
                  <a:pt x="6443415" y="-50134"/>
                  <a:pt x="6489732" y="14866"/>
                  <a:pt x="6678228" y="0"/>
                </a:cubicBezTo>
                <a:cubicBezTo>
                  <a:pt x="6866724" y="-14866"/>
                  <a:pt x="6857137" y="22306"/>
                  <a:pt x="6984780" y="0"/>
                </a:cubicBezTo>
                <a:cubicBezTo>
                  <a:pt x="7112423" y="-22306"/>
                  <a:pt x="7195136" y="14629"/>
                  <a:pt x="7385656" y="0"/>
                </a:cubicBezTo>
                <a:cubicBezTo>
                  <a:pt x="7576176" y="-14629"/>
                  <a:pt x="7640370" y="38175"/>
                  <a:pt x="7786532" y="0"/>
                </a:cubicBezTo>
                <a:cubicBezTo>
                  <a:pt x="7932694" y="-38175"/>
                  <a:pt x="8163659" y="12699"/>
                  <a:pt x="8376056" y="0"/>
                </a:cubicBezTo>
                <a:cubicBezTo>
                  <a:pt x="8588453" y="-12699"/>
                  <a:pt x="8699017" y="64433"/>
                  <a:pt x="8965579" y="0"/>
                </a:cubicBezTo>
                <a:cubicBezTo>
                  <a:pt x="9232141" y="-64433"/>
                  <a:pt x="9293298" y="43499"/>
                  <a:pt x="9460779" y="0"/>
                </a:cubicBezTo>
                <a:cubicBezTo>
                  <a:pt x="9628260" y="-43499"/>
                  <a:pt x="10235726" y="17019"/>
                  <a:pt x="10616245" y="0"/>
                </a:cubicBezTo>
                <a:cubicBezTo>
                  <a:pt x="11224018" y="5058"/>
                  <a:pt x="11848814" y="589386"/>
                  <a:pt x="11800114" y="1183869"/>
                </a:cubicBezTo>
                <a:cubicBezTo>
                  <a:pt x="11835969" y="1380208"/>
                  <a:pt x="11774833" y="1452940"/>
                  <a:pt x="11800114" y="1588757"/>
                </a:cubicBezTo>
                <a:cubicBezTo>
                  <a:pt x="11825395" y="1724574"/>
                  <a:pt x="11767239" y="2031288"/>
                  <a:pt x="11800114" y="2164124"/>
                </a:cubicBezTo>
                <a:cubicBezTo>
                  <a:pt x="11832989" y="2296960"/>
                  <a:pt x="11778277" y="2509584"/>
                  <a:pt x="11800114" y="2782112"/>
                </a:cubicBezTo>
                <a:cubicBezTo>
                  <a:pt x="11821951" y="3054640"/>
                  <a:pt x="11787522" y="3028309"/>
                  <a:pt x="11800114" y="3187000"/>
                </a:cubicBezTo>
                <a:cubicBezTo>
                  <a:pt x="11812706" y="3345691"/>
                  <a:pt x="11728645" y="3577675"/>
                  <a:pt x="11800114" y="3804987"/>
                </a:cubicBezTo>
                <a:cubicBezTo>
                  <a:pt x="11871583" y="4032299"/>
                  <a:pt x="11791511" y="4272306"/>
                  <a:pt x="11800114" y="4422974"/>
                </a:cubicBezTo>
                <a:cubicBezTo>
                  <a:pt x="11808717" y="4573642"/>
                  <a:pt x="11781013" y="4628332"/>
                  <a:pt x="11800114" y="4827862"/>
                </a:cubicBezTo>
                <a:cubicBezTo>
                  <a:pt x="11819215" y="5027392"/>
                  <a:pt x="11784752" y="5166705"/>
                  <a:pt x="11800114" y="5445849"/>
                </a:cubicBezTo>
                <a:cubicBezTo>
                  <a:pt x="11991787" y="6095506"/>
                  <a:pt x="11332647" y="6565561"/>
                  <a:pt x="10616245" y="6629718"/>
                </a:cubicBezTo>
                <a:cubicBezTo>
                  <a:pt x="10513279" y="6653651"/>
                  <a:pt x="10396026" y="6624722"/>
                  <a:pt x="10215369" y="6629718"/>
                </a:cubicBezTo>
                <a:cubicBezTo>
                  <a:pt x="10034712" y="6634714"/>
                  <a:pt x="9975101" y="6619925"/>
                  <a:pt x="9908817" y="6629718"/>
                </a:cubicBezTo>
                <a:cubicBezTo>
                  <a:pt x="9842533" y="6639511"/>
                  <a:pt x="9396699" y="6556224"/>
                  <a:pt x="9130646" y="6629718"/>
                </a:cubicBezTo>
                <a:cubicBezTo>
                  <a:pt x="8864593" y="6703212"/>
                  <a:pt x="8583737" y="6590861"/>
                  <a:pt x="8352475" y="6629718"/>
                </a:cubicBezTo>
                <a:cubicBezTo>
                  <a:pt x="8121213" y="6668575"/>
                  <a:pt x="8139659" y="6629083"/>
                  <a:pt x="8045923" y="6629718"/>
                </a:cubicBezTo>
                <a:cubicBezTo>
                  <a:pt x="7952187" y="6630353"/>
                  <a:pt x="7777118" y="6592841"/>
                  <a:pt x="7645047" y="6629718"/>
                </a:cubicBezTo>
                <a:cubicBezTo>
                  <a:pt x="7512976" y="6666595"/>
                  <a:pt x="7189883" y="6603794"/>
                  <a:pt x="7055523" y="6629718"/>
                </a:cubicBezTo>
                <a:cubicBezTo>
                  <a:pt x="6921163" y="6655642"/>
                  <a:pt x="6594913" y="6551084"/>
                  <a:pt x="6371676" y="6629718"/>
                </a:cubicBezTo>
                <a:cubicBezTo>
                  <a:pt x="6148439" y="6708352"/>
                  <a:pt x="6070610" y="6579574"/>
                  <a:pt x="5876476" y="6629718"/>
                </a:cubicBezTo>
                <a:cubicBezTo>
                  <a:pt x="5682342" y="6679862"/>
                  <a:pt x="5655129" y="6612422"/>
                  <a:pt x="5475600" y="6629718"/>
                </a:cubicBezTo>
                <a:cubicBezTo>
                  <a:pt x="5296071" y="6647014"/>
                  <a:pt x="5207612" y="6589221"/>
                  <a:pt x="5074724" y="6629718"/>
                </a:cubicBezTo>
                <a:cubicBezTo>
                  <a:pt x="4941836" y="6670215"/>
                  <a:pt x="4583953" y="6589284"/>
                  <a:pt x="4390877" y="6629718"/>
                </a:cubicBezTo>
                <a:cubicBezTo>
                  <a:pt x="4197801" y="6670152"/>
                  <a:pt x="4153768" y="6614866"/>
                  <a:pt x="4084325" y="6629718"/>
                </a:cubicBezTo>
                <a:cubicBezTo>
                  <a:pt x="4014882" y="6644570"/>
                  <a:pt x="3737741" y="6589187"/>
                  <a:pt x="3589125" y="6629718"/>
                </a:cubicBezTo>
                <a:cubicBezTo>
                  <a:pt x="3440509" y="6670249"/>
                  <a:pt x="3216677" y="6625931"/>
                  <a:pt x="2999601" y="6629718"/>
                </a:cubicBezTo>
                <a:cubicBezTo>
                  <a:pt x="2782525" y="6633505"/>
                  <a:pt x="2776748" y="6604181"/>
                  <a:pt x="2598725" y="6629718"/>
                </a:cubicBezTo>
                <a:cubicBezTo>
                  <a:pt x="2420702" y="6655255"/>
                  <a:pt x="2165737" y="6584662"/>
                  <a:pt x="1820554" y="6629718"/>
                </a:cubicBezTo>
                <a:cubicBezTo>
                  <a:pt x="1475371" y="6674774"/>
                  <a:pt x="1314409" y="6583831"/>
                  <a:pt x="1183869" y="6629718"/>
                </a:cubicBezTo>
                <a:cubicBezTo>
                  <a:pt x="436799" y="6493592"/>
                  <a:pt x="-65295" y="6259028"/>
                  <a:pt x="0" y="5445849"/>
                </a:cubicBezTo>
                <a:cubicBezTo>
                  <a:pt x="-49515" y="5225283"/>
                  <a:pt x="10635" y="5093056"/>
                  <a:pt x="0" y="4998341"/>
                </a:cubicBezTo>
                <a:cubicBezTo>
                  <a:pt x="-10635" y="4903626"/>
                  <a:pt x="2029" y="4698504"/>
                  <a:pt x="0" y="4422974"/>
                </a:cubicBezTo>
                <a:cubicBezTo>
                  <a:pt x="-2029" y="4147444"/>
                  <a:pt x="58421" y="4073929"/>
                  <a:pt x="0" y="3847607"/>
                </a:cubicBezTo>
                <a:cubicBezTo>
                  <a:pt x="-58421" y="3621285"/>
                  <a:pt x="22569" y="3416917"/>
                  <a:pt x="0" y="3229619"/>
                </a:cubicBezTo>
                <a:cubicBezTo>
                  <a:pt x="-22569" y="3042321"/>
                  <a:pt x="25547" y="2816216"/>
                  <a:pt x="0" y="2696872"/>
                </a:cubicBezTo>
                <a:cubicBezTo>
                  <a:pt x="-25547" y="2577528"/>
                  <a:pt x="28769" y="2468278"/>
                  <a:pt x="0" y="2291984"/>
                </a:cubicBezTo>
                <a:cubicBezTo>
                  <a:pt x="-28769" y="2115690"/>
                  <a:pt x="21429" y="1836940"/>
                  <a:pt x="0" y="1673997"/>
                </a:cubicBezTo>
                <a:cubicBezTo>
                  <a:pt x="-21429" y="1511054"/>
                  <a:pt x="34021" y="1305242"/>
                  <a:pt x="0" y="1183869"/>
                </a:cubicBezTo>
                <a:close/>
              </a:path>
              <a:path w="11800114" h="6629718" stroke="0" extrusionOk="0">
                <a:moveTo>
                  <a:pt x="0" y="1183869"/>
                </a:moveTo>
                <a:cubicBezTo>
                  <a:pt x="-154162" y="434945"/>
                  <a:pt x="358082" y="64537"/>
                  <a:pt x="1183869" y="0"/>
                </a:cubicBezTo>
                <a:cubicBezTo>
                  <a:pt x="1386495" y="-33922"/>
                  <a:pt x="1623773" y="69883"/>
                  <a:pt x="1962040" y="0"/>
                </a:cubicBezTo>
                <a:cubicBezTo>
                  <a:pt x="2300307" y="-69883"/>
                  <a:pt x="2254089" y="13724"/>
                  <a:pt x="2457240" y="0"/>
                </a:cubicBezTo>
                <a:cubicBezTo>
                  <a:pt x="2660391" y="-13724"/>
                  <a:pt x="2764277" y="38146"/>
                  <a:pt x="2858116" y="0"/>
                </a:cubicBezTo>
                <a:cubicBezTo>
                  <a:pt x="2951955" y="-38146"/>
                  <a:pt x="3223451" y="30772"/>
                  <a:pt x="3541963" y="0"/>
                </a:cubicBezTo>
                <a:cubicBezTo>
                  <a:pt x="3860475" y="-30772"/>
                  <a:pt x="3801688" y="2983"/>
                  <a:pt x="4037163" y="0"/>
                </a:cubicBezTo>
                <a:cubicBezTo>
                  <a:pt x="4272638" y="-2983"/>
                  <a:pt x="4509607" y="10070"/>
                  <a:pt x="4815334" y="0"/>
                </a:cubicBezTo>
                <a:cubicBezTo>
                  <a:pt x="5121061" y="-10070"/>
                  <a:pt x="5132489" y="21347"/>
                  <a:pt x="5216210" y="0"/>
                </a:cubicBezTo>
                <a:cubicBezTo>
                  <a:pt x="5299931" y="-21347"/>
                  <a:pt x="5770699" y="90207"/>
                  <a:pt x="5994381" y="0"/>
                </a:cubicBezTo>
                <a:cubicBezTo>
                  <a:pt x="6218063" y="-90207"/>
                  <a:pt x="6186260" y="14534"/>
                  <a:pt x="6300933" y="0"/>
                </a:cubicBezTo>
                <a:cubicBezTo>
                  <a:pt x="6415606" y="-14534"/>
                  <a:pt x="6674375" y="18930"/>
                  <a:pt x="6890456" y="0"/>
                </a:cubicBezTo>
                <a:cubicBezTo>
                  <a:pt x="7106537" y="-18930"/>
                  <a:pt x="7219089" y="34426"/>
                  <a:pt x="7479980" y="0"/>
                </a:cubicBezTo>
                <a:cubicBezTo>
                  <a:pt x="7740871" y="-34426"/>
                  <a:pt x="7858795" y="23962"/>
                  <a:pt x="7975180" y="0"/>
                </a:cubicBezTo>
                <a:cubicBezTo>
                  <a:pt x="8091565" y="-23962"/>
                  <a:pt x="8518272" y="18739"/>
                  <a:pt x="8753351" y="0"/>
                </a:cubicBezTo>
                <a:cubicBezTo>
                  <a:pt x="8988430" y="-18739"/>
                  <a:pt x="9155387" y="77853"/>
                  <a:pt x="9531522" y="0"/>
                </a:cubicBezTo>
                <a:cubicBezTo>
                  <a:pt x="9907657" y="-77853"/>
                  <a:pt x="9796184" y="21919"/>
                  <a:pt x="9932398" y="0"/>
                </a:cubicBezTo>
                <a:cubicBezTo>
                  <a:pt x="10068612" y="-21919"/>
                  <a:pt x="10378531" y="81122"/>
                  <a:pt x="10616245" y="0"/>
                </a:cubicBezTo>
                <a:cubicBezTo>
                  <a:pt x="11214998" y="-112278"/>
                  <a:pt x="11809493" y="403171"/>
                  <a:pt x="11800114" y="1183869"/>
                </a:cubicBezTo>
                <a:cubicBezTo>
                  <a:pt x="11831270" y="1421916"/>
                  <a:pt x="11757191" y="1588115"/>
                  <a:pt x="11800114" y="1759236"/>
                </a:cubicBezTo>
                <a:cubicBezTo>
                  <a:pt x="11843037" y="1930357"/>
                  <a:pt x="11790712" y="2060082"/>
                  <a:pt x="11800114" y="2206744"/>
                </a:cubicBezTo>
                <a:cubicBezTo>
                  <a:pt x="11809516" y="2353406"/>
                  <a:pt x="11756040" y="2631873"/>
                  <a:pt x="11800114" y="2824731"/>
                </a:cubicBezTo>
                <a:cubicBezTo>
                  <a:pt x="11844188" y="3017589"/>
                  <a:pt x="11742411" y="3247163"/>
                  <a:pt x="11800114" y="3357479"/>
                </a:cubicBezTo>
                <a:cubicBezTo>
                  <a:pt x="11857817" y="3467795"/>
                  <a:pt x="11782675" y="3698271"/>
                  <a:pt x="11800114" y="3804987"/>
                </a:cubicBezTo>
                <a:cubicBezTo>
                  <a:pt x="11817553" y="3911703"/>
                  <a:pt x="11795206" y="4182205"/>
                  <a:pt x="11800114" y="4337734"/>
                </a:cubicBezTo>
                <a:cubicBezTo>
                  <a:pt x="11805022" y="4493263"/>
                  <a:pt x="11779990" y="4564209"/>
                  <a:pt x="11800114" y="4742622"/>
                </a:cubicBezTo>
                <a:cubicBezTo>
                  <a:pt x="11820238" y="4921035"/>
                  <a:pt x="11741065" y="5193023"/>
                  <a:pt x="11800114" y="5445849"/>
                </a:cubicBezTo>
                <a:cubicBezTo>
                  <a:pt x="11744759" y="6210805"/>
                  <a:pt x="11227037" y="6572609"/>
                  <a:pt x="10616245" y="6629718"/>
                </a:cubicBezTo>
                <a:cubicBezTo>
                  <a:pt x="10450104" y="6681494"/>
                  <a:pt x="10209078" y="6594263"/>
                  <a:pt x="9932398" y="6629718"/>
                </a:cubicBezTo>
                <a:cubicBezTo>
                  <a:pt x="9655718" y="6665173"/>
                  <a:pt x="9716765" y="6591515"/>
                  <a:pt x="9531522" y="6629718"/>
                </a:cubicBezTo>
                <a:cubicBezTo>
                  <a:pt x="9346279" y="6667921"/>
                  <a:pt x="9105963" y="6552161"/>
                  <a:pt x="8847675" y="6629718"/>
                </a:cubicBezTo>
                <a:cubicBezTo>
                  <a:pt x="8589387" y="6707275"/>
                  <a:pt x="8676141" y="6615075"/>
                  <a:pt x="8541122" y="6629718"/>
                </a:cubicBezTo>
                <a:cubicBezTo>
                  <a:pt x="8406103" y="6644361"/>
                  <a:pt x="8037913" y="6586574"/>
                  <a:pt x="7857275" y="6629718"/>
                </a:cubicBezTo>
                <a:cubicBezTo>
                  <a:pt x="7676637" y="6672862"/>
                  <a:pt x="7617693" y="6595579"/>
                  <a:pt x="7456399" y="6629718"/>
                </a:cubicBezTo>
                <a:cubicBezTo>
                  <a:pt x="7295105" y="6663857"/>
                  <a:pt x="7288373" y="6618423"/>
                  <a:pt x="7149847" y="6629718"/>
                </a:cubicBezTo>
                <a:cubicBezTo>
                  <a:pt x="7011321" y="6641013"/>
                  <a:pt x="6885517" y="6629337"/>
                  <a:pt x="6748971" y="6629718"/>
                </a:cubicBezTo>
                <a:cubicBezTo>
                  <a:pt x="6612425" y="6630099"/>
                  <a:pt x="6359874" y="6617402"/>
                  <a:pt x="6065124" y="6629718"/>
                </a:cubicBezTo>
                <a:cubicBezTo>
                  <a:pt x="5770374" y="6642034"/>
                  <a:pt x="5747122" y="6627431"/>
                  <a:pt x="5664248" y="6629718"/>
                </a:cubicBezTo>
                <a:cubicBezTo>
                  <a:pt x="5581374" y="6632005"/>
                  <a:pt x="5466333" y="6619526"/>
                  <a:pt x="5357695" y="6629718"/>
                </a:cubicBezTo>
                <a:cubicBezTo>
                  <a:pt x="5249057" y="6639910"/>
                  <a:pt x="5077439" y="6604774"/>
                  <a:pt x="4956819" y="6629718"/>
                </a:cubicBezTo>
                <a:cubicBezTo>
                  <a:pt x="4836199" y="6654662"/>
                  <a:pt x="4639699" y="6592490"/>
                  <a:pt x="4461620" y="6629718"/>
                </a:cubicBezTo>
                <a:cubicBezTo>
                  <a:pt x="4283541" y="6666946"/>
                  <a:pt x="4024047" y="6563077"/>
                  <a:pt x="3872096" y="6629718"/>
                </a:cubicBezTo>
                <a:cubicBezTo>
                  <a:pt x="3720145" y="6696359"/>
                  <a:pt x="3603291" y="6610263"/>
                  <a:pt x="3471220" y="6629718"/>
                </a:cubicBezTo>
                <a:cubicBezTo>
                  <a:pt x="3339149" y="6649173"/>
                  <a:pt x="2907744" y="6560889"/>
                  <a:pt x="2693049" y="6629718"/>
                </a:cubicBezTo>
                <a:cubicBezTo>
                  <a:pt x="2478354" y="6698547"/>
                  <a:pt x="2253999" y="6580602"/>
                  <a:pt x="2103526" y="6629718"/>
                </a:cubicBezTo>
                <a:cubicBezTo>
                  <a:pt x="1953053" y="6678834"/>
                  <a:pt x="1374094" y="6600419"/>
                  <a:pt x="1183869" y="6629718"/>
                </a:cubicBezTo>
                <a:cubicBezTo>
                  <a:pt x="434194" y="6520062"/>
                  <a:pt x="100383" y="5991066"/>
                  <a:pt x="0" y="5445849"/>
                </a:cubicBezTo>
                <a:cubicBezTo>
                  <a:pt x="-55314" y="5193891"/>
                  <a:pt x="33134" y="5075020"/>
                  <a:pt x="0" y="4827862"/>
                </a:cubicBezTo>
                <a:cubicBezTo>
                  <a:pt x="-33134" y="4580704"/>
                  <a:pt x="16249" y="4568372"/>
                  <a:pt x="0" y="4380354"/>
                </a:cubicBezTo>
                <a:cubicBezTo>
                  <a:pt x="-16249" y="4192336"/>
                  <a:pt x="24012" y="4094095"/>
                  <a:pt x="0" y="3847607"/>
                </a:cubicBezTo>
                <a:cubicBezTo>
                  <a:pt x="-24012" y="3601119"/>
                  <a:pt x="41198" y="3587062"/>
                  <a:pt x="0" y="3442718"/>
                </a:cubicBezTo>
                <a:cubicBezTo>
                  <a:pt x="-41198" y="3298374"/>
                  <a:pt x="54612" y="3016138"/>
                  <a:pt x="0" y="2824731"/>
                </a:cubicBezTo>
                <a:cubicBezTo>
                  <a:pt x="-54612" y="2633324"/>
                  <a:pt x="37887" y="2509149"/>
                  <a:pt x="0" y="2291984"/>
                </a:cubicBezTo>
                <a:cubicBezTo>
                  <a:pt x="-37887" y="2074819"/>
                  <a:pt x="41857" y="1888439"/>
                  <a:pt x="0" y="1673997"/>
                </a:cubicBezTo>
                <a:cubicBezTo>
                  <a:pt x="-41857" y="1459555"/>
                  <a:pt x="39736" y="1320115"/>
                  <a:pt x="0" y="1183869"/>
                </a:cubicBezTo>
                <a:close/>
              </a:path>
            </a:pathLst>
          </a:custGeom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785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Picture 4" descr="Không có mô tả.">
            <a:extLst>
              <a:ext uri="{FF2B5EF4-FFF2-40B4-BE49-F238E27FC236}">
                <a16:creationId xmlns:a16="http://schemas.microsoft.com/office/drawing/2014/main" id="{197A43F4-233E-415B-A873-BB3753A33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886FAA7-D1F3-48DD-B487-000AAC74A45A}"/>
              </a:ext>
            </a:extLst>
          </p:cNvPr>
          <p:cNvSpPr/>
          <p:nvPr/>
        </p:nvSpPr>
        <p:spPr>
          <a:xfrm>
            <a:off x="899412" y="139085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E3F8F-6722-4499-847E-683FA2CC17D1}"/>
              </a:ext>
            </a:extLst>
          </p:cNvPr>
          <p:cNvSpPr txBox="1"/>
          <p:nvPr/>
        </p:nvSpPr>
        <p:spPr>
          <a:xfrm>
            <a:off x="1336734" y="1390854"/>
            <a:ext cx="4759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Cửa hàng có 40 bông cúc. Cô bán hàng đã bó hoa cúc thành các bó, mỗi bó 5 bông. Hỏi có bao nhiêu bó hoa cúc?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50413-FC96-4E1C-BF95-367BB66E2B7A}"/>
              </a:ext>
            </a:extLst>
          </p:cNvPr>
          <p:cNvSpPr txBox="1"/>
          <p:nvPr/>
        </p:nvSpPr>
        <p:spPr>
          <a:xfrm>
            <a:off x="7775906" y="94456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51057F-DA91-43EA-A87E-02B297CF002B}"/>
              </a:ext>
            </a:extLst>
          </p:cNvPr>
          <p:cNvSpPr txBox="1"/>
          <p:nvPr/>
        </p:nvSpPr>
        <p:spPr>
          <a:xfrm>
            <a:off x="5678469" y="1566566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số bó hoa cúc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B52F78-B276-40DB-BC52-88393140D79B}"/>
              </a:ext>
            </a:extLst>
          </p:cNvPr>
          <p:cNvSpPr txBox="1"/>
          <p:nvPr/>
        </p:nvSpPr>
        <p:spPr>
          <a:xfrm>
            <a:off x="5678469" y="209375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8 (bó)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93471B-7C28-4C8F-8F51-7CCC571FBB25}"/>
              </a:ext>
            </a:extLst>
          </p:cNvPr>
          <p:cNvSpPr txBox="1"/>
          <p:nvPr/>
        </p:nvSpPr>
        <p:spPr>
          <a:xfrm>
            <a:off x="7037331" y="2616970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bó hoa cúc.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AE9E87-7801-4BA0-9F65-FD99AB8D88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283" y="3327631"/>
            <a:ext cx="7074992" cy="30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360</Words>
  <Application>Microsoft Office PowerPoint</Application>
  <PresentationFormat>Widescreen</PresentationFormat>
  <Paragraphs>94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等线</vt:lpstr>
      <vt:lpstr>微软雅黑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Colossalis</vt:lpstr>
      <vt:lpstr>Vogue-ExtraBold</vt:lpstr>
      <vt:lpstr>字魂59号-创粗黑</vt:lpstr>
      <vt:lpstr>自定义设计方案</vt:lpstr>
      <vt:lpstr>第一PPT，www.1ppt.com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2021-07-09T06:30:31Z</dcterms:created>
  <dcterms:modified xsi:type="dcterms:W3CDTF">2026-04-12T10:40:16Z</dcterms:modified>
</cp:coreProperties>
</file>