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925" r:id="rId4"/>
    <p:sldMasterId id="2147483954" r:id="rId5"/>
  </p:sldMasterIdLst>
  <p:notesMasterIdLst>
    <p:notesMasterId r:id="rId10"/>
  </p:notesMasterIdLst>
  <p:sldIdLst>
    <p:sldId id="2643" r:id="rId6"/>
    <p:sldId id="2642" r:id="rId7"/>
    <p:sldId id="2641" r:id="rId8"/>
    <p:sldId id="26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4564" autoAdjust="0"/>
  </p:normalViewPr>
  <p:slideViewPr>
    <p:cSldViewPr snapToGrid="0">
      <p:cViewPr varScale="1">
        <p:scale>
          <a:sx n="80" d="100"/>
          <a:sy n="80" d="100"/>
        </p:scale>
        <p:origin x="2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7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9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A7980-9B64-470E-B5BF-E0BC15569E5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8180F-7BEC-4E49-970D-E086EBE3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11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A7980-9B64-470E-B5BF-E0BC15569E5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8180F-7BEC-4E49-970D-E086EBE3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3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A7980-9B64-470E-B5BF-E0BC15569E5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8180F-7BEC-4E49-970D-E086EBE3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2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A7980-9B64-470E-B5BF-E0BC15569E5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8180F-7BEC-4E49-970D-E086EBE3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A7980-9B64-470E-B5BF-E0BC15569E5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8180F-7BEC-4E49-970D-E086EBE3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7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A7980-9B64-470E-B5BF-E0BC15569E5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8180F-7BEC-4E49-970D-E086EBE3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682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A7980-9B64-470E-B5BF-E0BC15569E5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8180F-7BEC-4E49-970D-E086EBE3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16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A7980-9B64-470E-B5BF-E0BC15569E5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8180F-7BEC-4E49-970D-E086EBE3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56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A7980-9B64-470E-B5BF-E0BC15569E5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8180F-7BEC-4E49-970D-E086EBE3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7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A7980-9B64-470E-B5BF-E0BC15569E5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8180F-7BEC-4E49-970D-E086EBE3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623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A7980-9B64-470E-B5BF-E0BC15569E5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8180F-7BEC-4E49-970D-E086EBE3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20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A7980-9B64-470E-B5BF-E0BC15569E5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8180F-7BEC-4E49-970D-E086EBE3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71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7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1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5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5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1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68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32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3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1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81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12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83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48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  <p:sldLayoutId id="2147483974" r:id="rId19"/>
    <p:sldLayoutId id="2147483975" r:id="rId20"/>
    <p:sldLayoutId id="2147483976" r:id="rId21"/>
    <p:sldLayoutId id="2147483977" r:id="rId22"/>
    <p:sldLayoutId id="2147483978" r:id="rId23"/>
    <p:sldLayoutId id="2147483979" r:id="rId24"/>
    <p:sldLayoutId id="2147483980" r:id="rId25"/>
    <p:sldLayoutId id="2147483981" r:id="rId26"/>
    <p:sldLayoutId id="2147483982" r:id="rId27"/>
    <p:sldLayoutId id="214748398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4CA92F-3BB0-0DDD-91A5-B10FAEE05AE6}"/>
              </a:ext>
            </a:extLst>
          </p:cNvPr>
          <p:cNvGrpSpPr/>
          <p:nvPr/>
        </p:nvGrpSpPr>
        <p:grpSpPr>
          <a:xfrm>
            <a:off x="215705" y="284871"/>
            <a:ext cx="3275427" cy="890954"/>
            <a:chOff x="215705" y="284871"/>
            <a:chExt cx="3275427" cy="890954"/>
          </a:xfrm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FE4EF729-0514-C371-1A75-B62C8B98FF0F}"/>
                </a:ext>
              </a:extLst>
            </p:cNvPr>
            <p:cNvSpPr/>
            <p:nvPr/>
          </p:nvSpPr>
          <p:spPr>
            <a:xfrm>
              <a:off x="719797" y="284871"/>
              <a:ext cx="2771335" cy="890954"/>
            </a:xfrm>
            <a:prstGeom prst="flowChartTerminator">
              <a:avLst/>
            </a:prstGeom>
            <a:solidFill>
              <a:srgbClr val="E1506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B7C82489-17C9-74D0-B59E-AD030175C241}"/>
                </a:ext>
              </a:extLst>
            </p:cNvPr>
            <p:cNvSpPr/>
            <p:nvPr/>
          </p:nvSpPr>
          <p:spPr>
            <a:xfrm>
              <a:off x="215705" y="284871"/>
              <a:ext cx="1008184" cy="890954"/>
            </a:xfrm>
            <a:prstGeom prst="flowChartTerminator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7CFFD2-CFD2-E1FB-130B-EFB413AE5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752817"/>
              </p:ext>
            </p:extLst>
          </p:nvPr>
        </p:nvGraphicFramePr>
        <p:xfrm>
          <a:off x="838200" y="1524000"/>
          <a:ext cx="10698479" cy="19379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051">
                  <a:extLst>
                    <a:ext uri="{9D8B030D-6E8A-4147-A177-3AD203B41FA5}">
                      <a16:colId xmlns:a16="http://schemas.microsoft.com/office/drawing/2014/main" val="1645042372"/>
                    </a:ext>
                  </a:extLst>
                </a:gridCol>
                <a:gridCol w="1322315">
                  <a:extLst>
                    <a:ext uri="{9D8B030D-6E8A-4147-A177-3AD203B41FA5}">
                      <a16:colId xmlns:a16="http://schemas.microsoft.com/office/drawing/2014/main" val="579604123"/>
                    </a:ext>
                  </a:extLst>
                </a:gridCol>
                <a:gridCol w="1322316">
                  <a:extLst>
                    <a:ext uri="{9D8B030D-6E8A-4147-A177-3AD203B41FA5}">
                      <a16:colId xmlns:a16="http://schemas.microsoft.com/office/drawing/2014/main" val="1445105044"/>
                    </a:ext>
                  </a:extLst>
                </a:gridCol>
                <a:gridCol w="1246755">
                  <a:extLst>
                    <a:ext uri="{9D8B030D-6E8A-4147-A177-3AD203B41FA5}">
                      <a16:colId xmlns:a16="http://schemas.microsoft.com/office/drawing/2014/main" val="1308782205"/>
                    </a:ext>
                  </a:extLst>
                </a:gridCol>
                <a:gridCol w="1393363">
                  <a:extLst>
                    <a:ext uri="{9D8B030D-6E8A-4147-A177-3AD203B41FA5}">
                      <a16:colId xmlns:a16="http://schemas.microsoft.com/office/drawing/2014/main" val="283347409"/>
                    </a:ext>
                  </a:extLst>
                </a:gridCol>
                <a:gridCol w="1837810">
                  <a:extLst>
                    <a:ext uri="{9D8B030D-6E8A-4147-A177-3AD203B41FA5}">
                      <a16:colId xmlns:a16="http://schemas.microsoft.com/office/drawing/2014/main" val="3951061896"/>
                    </a:ext>
                  </a:extLst>
                </a:gridCol>
                <a:gridCol w="2078869">
                  <a:extLst>
                    <a:ext uri="{9D8B030D-6E8A-4147-A177-3AD203B41FA5}">
                      <a16:colId xmlns:a16="http://schemas.microsoft.com/office/drawing/2014/main" val="260626168"/>
                    </a:ext>
                  </a:extLst>
                </a:gridCol>
              </a:tblGrid>
              <a:tr h="657782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431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157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89365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AF3552D-46D3-71C5-E5C5-FF6441E4C1D0}"/>
              </a:ext>
            </a:extLst>
          </p:cNvPr>
          <p:cNvSpPr/>
          <p:nvPr/>
        </p:nvSpPr>
        <p:spPr>
          <a:xfrm>
            <a:off x="3832860" y="2926080"/>
            <a:ext cx="1082040" cy="502920"/>
          </a:xfrm>
          <a:prstGeom prst="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D76A7-27F4-4D41-1ED6-284559EDEE48}"/>
              </a:ext>
            </a:extLst>
          </p:cNvPr>
          <p:cNvSpPr/>
          <p:nvPr/>
        </p:nvSpPr>
        <p:spPr>
          <a:xfrm>
            <a:off x="5097780" y="2916350"/>
            <a:ext cx="1082040" cy="502920"/>
          </a:xfrm>
          <a:prstGeom prst="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80C2FD-2091-C1F3-A2DD-4AA401414BFA}"/>
              </a:ext>
            </a:extLst>
          </p:cNvPr>
          <p:cNvSpPr/>
          <p:nvPr/>
        </p:nvSpPr>
        <p:spPr>
          <a:xfrm>
            <a:off x="6370319" y="2909551"/>
            <a:ext cx="1082040" cy="502920"/>
          </a:xfrm>
          <a:prstGeom prst="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BC1EB-358A-4FBB-B934-7E76126C7D9A}"/>
              </a:ext>
            </a:extLst>
          </p:cNvPr>
          <p:cNvSpPr/>
          <p:nvPr/>
        </p:nvSpPr>
        <p:spPr>
          <a:xfrm>
            <a:off x="10088880" y="2982116"/>
            <a:ext cx="1082040" cy="502920"/>
          </a:xfrm>
          <a:prstGeom prst="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6045FA-5B32-6EDE-5668-02FC7F8DA9E9}"/>
              </a:ext>
            </a:extLst>
          </p:cNvPr>
          <p:cNvSpPr/>
          <p:nvPr/>
        </p:nvSpPr>
        <p:spPr>
          <a:xfrm>
            <a:off x="7909560" y="2923970"/>
            <a:ext cx="1082040" cy="502920"/>
          </a:xfrm>
          <a:prstGeom prst="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C016813B-5CCD-C6A1-E0CC-760F30608B24}"/>
              </a:ext>
            </a:extLst>
          </p:cNvPr>
          <p:cNvSpPr/>
          <p:nvPr/>
        </p:nvSpPr>
        <p:spPr>
          <a:xfrm>
            <a:off x="3518630" y="313068"/>
            <a:ext cx="1070427" cy="897864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2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arrow&#10;&#10;Description automatically generated">
            <a:extLst>
              <a:ext uri="{FF2B5EF4-FFF2-40B4-BE49-F238E27FC236}">
                <a16:creationId xmlns:a16="http://schemas.microsoft.com/office/drawing/2014/main" id="{E734B8C5-EDA7-C8E2-6CF7-40CCD2695F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14" b="89197" l="63550" r="91900">
                        <a14:foregroundMark x1="65500" y1="62491" x2="65500" y2="62491"/>
                        <a14:foregroundMark x1="64550" y1="79445" x2="64550" y2="79445"/>
                        <a14:foregroundMark x1="63550" y1="80720" x2="63550" y2="80720"/>
                        <a14:foregroundMark x1="70550" y1="87697" x2="70550" y2="87697"/>
                        <a14:foregroundMark x1="76750" y1="89197" x2="76750" y2="89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88" t="52650" r="4883" b="9401"/>
          <a:stretch/>
        </p:blipFill>
        <p:spPr>
          <a:xfrm rot="19835340">
            <a:off x="2974717" y="1690640"/>
            <a:ext cx="1983188" cy="1561233"/>
          </a:xfrm>
          <a:prstGeom prst="rect">
            <a:avLst/>
          </a:prstGeom>
        </p:spPr>
      </p:pic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1A7E1000-3196-CFBA-32BB-6F5D1E3AA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14" b="89197" l="63550" r="91900">
                        <a14:foregroundMark x1="65500" y1="62491" x2="65500" y2="62491"/>
                        <a14:foregroundMark x1="64550" y1="79445" x2="64550" y2="79445"/>
                        <a14:foregroundMark x1="63550" y1="80720" x2="63550" y2="80720"/>
                        <a14:foregroundMark x1="70550" y1="87697" x2="70550" y2="87697"/>
                        <a14:foregroundMark x1="76750" y1="89197" x2="76750" y2="89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88" t="52650" r="4883" b="9401"/>
          <a:stretch/>
        </p:blipFill>
        <p:spPr>
          <a:xfrm rot="20824811">
            <a:off x="1248286" y="2145966"/>
            <a:ext cx="1983188" cy="1561233"/>
          </a:xfrm>
          <a:prstGeom prst="rect">
            <a:avLst/>
          </a:prstGeom>
        </p:spPr>
      </p:pic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E920E767-9C8E-01CB-9386-0C5C46B1E2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14" b="89197" l="63550" r="91900">
                        <a14:foregroundMark x1="65500" y1="62491" x2="65500" y2="62491"/>
                        <a14:foregroundMark x1="64550" y1="79445" x2="64550" y2="79445"/>
                        <a14:foregroundMark x1="63550" y1="80720" x2="63550" y2="80720"/>
                        <a14:foregroundMark x1="70550" y1="87697" x2="70550" y2="87697"/>
                        <a14:foregroundMark x1="76750" y1="89197" x2="76750" y2="89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88" t="52650" r="4883" b="9401"/>
          <a:stretch/>
        </p:blipFill>
        <p:spPr>
          <a:xfrm rot="929866">
            <a:off x="2379458" y="4996562"/>
            <a:ext cx="1983188" cy="1561233"/>
          </a:xfrm>
          <a:prstGeom prst="rect">
            <a:avLst/>
          </a:prstGeom>
        </p:spPr>
      </p:pic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264AB7F9-F07E-3494-4080-D410677078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14" b="89197" l="63550" r="91900">
                        <a14:foregroundMark x1="65500" y1="62491" x2="65500" y2="62491"/>
                        <a14:foregroundMark x1="64550" y1="79445" x2="64550" y2="79445"/>
                        <a14:foregroundMark x1="63550" y1="80720" x2="63550" y2="80720"/>
                        <a14:foregroundMark x1="70550" y1="87697" x2="70550" y2="87697"/>
                        <a14:foregroundMark x1="76750" y1="89197" x2="76750" y2="89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88" t="52650" r="4883" b="9401"/>
          <a:stretch/>
        </p:blipFill>
        <p:spPr>
          <a:xfrm rot="21073874">
            <a:off x="4864295" y="1461900"/>
            <a:ext cx="1983188" cy="1561233"/>
          </a:xfrm>
          <a:prstGeom prst="rect">
            <a:avLst/>
          </a:prstGeom>
        </p:spPr>
      </p:pic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05645E79-9108-2CF0-1895-754931CA40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14" b="89197" l="63550" r="91900">
                        <a14:foregroundMark x1="65500" y1="62491" x2="65500" y2="62491"/>
                        <a14:foregroundMark x1="64550" y1="79445" x2="64550" y2="79445"/>
                        <a14:foregroundMark x1="63550" y1="80720" x2="63550" y2="80720"/>
                        <a14:foregroundMark x1="70550" y1="87697" x2="70550" y2="87697"/>
                        <a14:foregroundMark x1="76750" y1="89197" x2="76750" y2="89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88" t="52650" r="4883" b="9401"/>
          <a:stretch/>
        </p:blipFill>
        <p:spPr>
          <a:xfrm rot="760089">
            <a:off x="6782929" y="1540648"/>
            <a:ext cx="1983188" cy="1561233"/>
          </a:xfrm>
          <a:prstGeom prst="rect">
            <a:avLst/>
          </a:prstGeom>
        </p:spPr>
      </p:pic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D6A6B6DE-3AB9-8F2F-1ABD-686E86AAF0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14" b="89197" l="63550" r="91900">
                        <a14:foregroundMark x1="65500" y1="62491" x2="65500" y2="62491"/>
                        <a14:foregroundMark x1="64550" y1="79445" x2="64550" y2="79445"/>
                        <a14:foregroundMark x1="63550" y1="80720" x2="63550" y2="80720"/>
                        <a14:foregroundMark x1="70550" y1="87697" x2="70550" y2="87697"/>
                        <a14:foregroundMark x1="76750" y1="89197" x2="76750" y2="89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88" t="52650" r="4883" b="9401"/>
          <a:stretch/>
        </p:blipFill>
        <p:spPr>
          <a:xfrm rot="1159193">
            <a:off x="9862177" y="3210684"/>
            <a:ext cx="1983188" cy="1561233"/>
          </a:xfrm>
          <a:prstGeom prst="rect">
            <a:avLst/>
          </a:prstGeom>
        </p:spPr>
      </p:pic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6AA89021-8EA0-6154-0191-60F24FF812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14" b="89197" l="63550" r="91900">
                        <a14:foregroundMark x1="65500" y1="62491" x2="65500" y2="62491"/>
                        <a14:foregroundMark x1="64550" y1="79445" x2="64550" y2="79445"/>
                        <a14:foregroundMark x1="63550" y1="80720" x2="63550" y2="80720"/>
                        <a14:foregroundMark x1="70550" y1="87697" x2="70550" y2="87697"/>
                        <a14:foregroundMark x1="76750" y1="89197" x2="76750" y2="89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88" t="52650" r="4883" b="9401"/>
          <a:stretch/>
        </p:blipFill>
        <p:spPr>
          <a:xfrm rot="1716273">
            <a:off x="6257586" y="4757526"/>
            <a:ext cx="1983188" cy="1561233"/>
          </a:xfrm>
          <a:prstGeom prst="rect">
            <a:avLst/>
          </a:prstGeom>
        </p:spPr>
      </p:pic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0CBCBBE8-B47F-E623-1633-06BB51E8B8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14" b="89197" l="63550" r="91900">
                        <a14:foregroundMark x1="65500" y1="62491" x2="65500" y2="62491"/>
                        <a14:foregroundMark x1="64550" y1="79445" x2="64550" y2="79445"/>
                        <a14:foregroundMark x1="63550" y1="80720" x2="63550" y2="80720"/>
                        <a14:foregroundMark x1="70550" y1="87697" x2="70550" y2="87697"/>
                        <a14:foregroundMark x1="76750" y1="89197" x2="76750" y2="89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88" t="52650" r="4883" b="9401"/>
          <a:stretch/>
        </p:blipFill>
        <p:spPr>
          <a:xfrm rot="20375933">
            <a:off x="8124625" y="4312808"/>
            <a:ext cx="1983188" cy="1561233"/>
          </a:xfrm>
          <a:prstGeom prst="rect">
            <a:avLst/>
          </a:prstGeom>
        </p:spPr>
      </p:pic>
      <p:pic>
        <p:nvPicPr>
          <p:cNvPr id="10" name="Picture 9" descr="Shape, arrow&#10;&#10;Description automatically generated">
            <a:extLst>
              <a:ext uri="{FF2B5EF4-FFF2-40B4-BE49-F238E27FC236}">
                <a16:creationId xmlns:a16="http://schemas.microsoft.com/office/drawing/2014/main" id="{3DF47B47-804B-308B-191E-C414F9A033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14" b="89197" l="63550" r="91900">
                        <a14:foregroundMark x1="65500" y1="62491" x2="65500" y2="62491"/>
                        <a14:foregroundMark x1="64550" y1="79445" x2="64550" y2="79445"/>
                        <a14:foregroundMark x1="63550" y1="80720" x2="63550" y2="80720"/>
                        <a14:foregroundMark x1="70550" y1="87697" x2="70550" y2="87697"/>
                        <a14:foregroundMark x1="76750" y1="89197" x2="76750" y2="89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88" t="52650" r="4883" b="9401"/>
          <a:stretch/>
        </p:blipFill>
        <p:spPr>
          <a:xfrm rot="20902494">
            <a:off x="8681071" y="1677628"/>
            <a:ext cx="1983188" cy="1561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F9EF3CE-5DDF-557D-F1EF-1EA699A554C3}"/>
              </a:ext>
            </a:extLst>
          </p:cNvPr>
          <p:cNvSpPr/>
          <p:nvPr/>
        </p:nvSpPr>
        <p:spPr>
          <a:xfrm>
            <a:off x="2790843" y="5366246"/>
            <a:ext cx="851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1128A3-C7D2-8F5F-A4CB-24D9E96DFE25}"/>
              </a:ext>
            </a:extLst>
          </p:cNvPr>
          <p:cNvSpPr/>
          <p:nvPr/>
        </p:nvSpPr>
        <p:spPr>
          <a:xfrm>
            <a:off x="4701940" y="5153421"/>
            <a:ext cx="851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3C088-BF46-D4DA-8893-29F077B1D1E4}"/>
              </a:ext>
            </a:extLst>
          </p:cNvPr>
          <p:cNvSpPr/>
          <p:nvPr/>
        </p:nvSpPr>
        <p:spPr>
          <a:xfrm>
            <a:off x="7298224" y="1948307"/>
            <a:ext cx="518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E472DB-6C7B-C4DD-AE91-D09CC007E550}"/>
              </a:ext>
            </a:extLst>
          </p:cNvPr>
          <p:cNvSpPr/>
          <p:nvPr/>
        </p:nvSpPr>
        <p:spPr>
          <a:xfrm>
            <a:off x="9239688" y="2073523"/>
            <a:ext cx="851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F3832A-F3B3-253A-C95B-67E1F9648F75}"/>
              </a:ext>
            </a:extLst>
          </p:cNvPr>
          <p:cNvSpPr/>
          <p:nvPr/>
        </p:nvSpPr>
        <p:spPr>
          <a:xfrm>
            <a:off x="10370765" y="3524424"/>
            <a:ext cx="851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02E6C9-10ED-9E74-0A48-31C24E6BDB96}"/>
              </a:ext>
            </a:extLst>
          </p:cNvPr>
          <p:cNvSpPr/>
          <p:nvPr/>
        </p:nvSpPr>
        <p:spPr>
          <a:xfrm>
            <a:off x="8728935" y="4748216"/>
            <a:ext cx="851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623C0A-1DE2-1C01-475C-77CAF2CD4F2B}"/>
              </a:ext>
            </a:extLst>
          </p:cNvPr>
          <p:cNvSpPr/>
          <p:nvPr/>
        </p:nvSpPr>
        <p:spPr>
          <a:xfrm>
            <a:off x="6705718" y="5043468"/>
            <a:ext cx="851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72670643-2C56-584B-DA7C-BE01226BC799}"/>
              </a:ext>
            </a:extLst>
          </p:cNvPr>
          <p:cNvSpPr/>
          <p:nvPr/>
        </p:nvSpPr>
        <p:spPr>
          <a:xfrm>
            <a:off x="1654910" y="379108"/>
            <a:ext cx="10047278" cy="890954"/>
          </a:xfrm>
          <a:prstGeom prst="roundRect">
            <a:avLst/>
          </a:prstGeom>
          <a:solidFill>
            <a:srgbClr val="4DE5D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thiếu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CE6BF94F-39E7-F1F0-D664-EAF3D44FD597}"/>
              </a:ext>
            </a:extLst>
          </p:cNvPr>
          <p:cNvSpPr/>
          <p:nvPr/>
        </p:nvSpPr>
        <p:spPr>
          <a:xfrm>
            <a:off x="1654910" y="354608"/>
            <a:ext cx="919284" cy="890954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Pony" panose="02000000000000000000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691BD499-FF56-1DB7-F552-BE1FEBB492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14" b="89197" l="63550" r="91900">
                        <a14:foregroundMark x1="65500" y1="62491" x2="65500" y2="62491"/>
                        <a14:foregroundMark x1="64550" y1="79445" x2="64550" y2="79445"/>
                        <a14:foregroundMark x1="63550" y1="80720" x2="63550" y2="80720"/>
                        <a14:foregroundMark x1="70550" y1="87697" x2="70550" y2="87697"/>
                        <a14:foregroundMark x1="76750" y1="89197" x2="76750" y2="89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88" t="52650" r="4883" b="9401"/>
          <a:stretch/>
        </p:blipFill>
        <p:spPr>
          <a:xfrm rot="1716273">
            <a:off x="4469830" y="4773080"/>
            <a:ext cx="1983188" cy="15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2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B36070-DF1F-5308-D3B5-AD0A2D3ED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990" y="1952355"/>
            <a:ext cx="7710019" cy="3572773"/>
          </a:xfrm>
          <a:prstGeom prst="rect">
            <a:avLst/>
          </a:prstGeom>
        </p:spPr>
      </p:pic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341FB45D-C8BD-21D5-2718-75F93675A0D0}"/>
              </a:ext>
            </a:extLst>
          </p:cNvPr>
          <p:cNvSpPr/>
          <p:nvPr/>
        </p:nvSpPr>
        <p:spPr>
          <a:xfrm>
            <a:off x="720328" y="273526"/>
            <a:ext cx="10697949" cy="1546369"/>
          </a:xfrm>
          <a:prstGeom prst="roundRect">
            <a:avLst/>
          </a:prstGeom>
          <a:solidFill>
            <a:srgbClr val="A9D18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0326F-1263-5C92-7F33-81CA29547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400" y="590629"/>
            <a:ext cx="1175438" cy="1229443"/>
          </a:xfrm>
          <a:prstGeom prst="rect">
            <a:avLst/>
          </a:prstGeom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35805FF-2983-3460-B619-13C1453A0A74}"/>
              </a:ext>
            </a:extLst>
          </p:cNvPr>
          <p:cNvSpPr/>
          <p:nvPr/>
        </p:nvSpPr>
        <p:spPr>
          <a:xfrm>
            <a:off x="857118" y="5534127"/>
            <a:ext cx="3949344" cy="118042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x 7 =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F0F8729-C694-AEFD-A1A3-164EF4896666}"/>
              </a:ext>
            </a:extLst>
          </p:cNvPr>
          <p:cNvSpPr/>
          <p:nvPr/>
        </p:nvSpPr>
        <p:spPr>
          <a:xfrm>
            <a:off x="7052763" y="5525128"/>
            <a:ext cx="4175869" cy="118042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x 8 =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6A3F5B-3A37-27AB-E0F6-BCB0019A412E}"/>
              </a:ext>
            </a:extLst>
          </p:cNvPr>
          <p:cNvSpPr/>
          <p:nvPr/>
        </p:nvSpPr>
        <p:spPr>
          <a:xfrm>
            <a:off x="3025493" y="5633364"/>
            <a:ext cx="1086288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14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F5E80B-B27C-1CA9-6B39-31A90245F880}"/>
              </a:ext>
            </a:extLst>
          </p:cNvPr>
          <p:cNvSpPr/>
          <p:nvPr/>
        </p:nvSpPr>
        <p:spPr>
          <a:xfrm>
            <a:off x="9262584" y="5593083"/>
            <a:ext cx="1010447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16 </a:t>
            </a:r>
          </a:p>
        </p:txBody>
      </p:sp>
    </p:spTree>
    <p:extLst>
      <p:ext uri="{BB962C8B-B14F-4D97-AF65-F5344CB8AC3E}">
        <p14:creationId xmlns:p14="http://schemas.microsoft.com/office/powerpoint/2010/main" val="356966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95AE71-4DBE-3C0C-76D1-17B6A82A3F46}"/>
              </a:ext>
            </a:extLst>
          </p:cNvPr>
          <p:cNvSpPr txBox="1"/>
          <p:nvPr/>
        </p:nvSpPr>
        <p:spPr>
          <a:xfrm>
            <a:off x="-644770" y="4080753"/>
            <a:ext cx="9748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 con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 x      =           (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       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E62E8-BDFC-10F8-D918-0A9A4F741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410" y="3336724"/>
            <a:ext cx="3950550" cy="1176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1613F2-A799-E042-4E4B-BA8EB9FAEEA3}"/>
              </a:ext>
            </a:extLst>
          </p:cNvPr>
          <p:cNvSpPr txBox="1"/>
          <p:nvPr/>
        </p:nvSpPr>
        <p:spPr>
          <a:xfrm>
            <a:off x="1330505" y="996624"/>
            <a:ext cx="974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E90C1-8FB6-3E8A-6959-E6968DF2A159}"/>
              </a:ext>
            </a:extLst>
          </p:cNvPr>
          <p:cNvSpPr txBox="1"/>
          <p:nvPr/>
        </p:nvSpPr>
        <p:spPr>
          <a:xfrm>
            <a:off x="-28134" y="2398805"/>
            <a:ext cx="1122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5 con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D5621-D794-1543-692D-27AED3FDE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377" y="-271593"/>
            <a:ext cx="2761727" cy="37005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97B593-F5A3-211E-D389-B7D954C4AD88}"/>
              </a:ext>
            </a:extLst>
          </p:cNvPr>
          <p:cNvSpPr/>
          <p:nvPr/>
        </p:nvSpPr>
        <p:spPr>
          <a:xfrm>
            <a:off x="2126622" y="4792205"/>
            <a:ext cx="1010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6F9C5-F1F9-2DAA-CB87-3793E5514A01}"/>
              </a:ext>
            </a:extLst>
          </p:cNvPr>
          <p:cNvSpPr/>
          <p:nvPr/>
        </p:nvSpPr>
        <p:spPr>
          <a:xfrm>
            <a:off x="3686395" y="4826549"/>
            <a:ext cx="1010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3ED150-6128-0766-21F1-FAF4DE5D8A6A}"/>
              </a:ext>
            </a:extLst>
          </p:cNvPr>
          <p:cNvSpPr/>
          <p:nvPr/>
        </p:nvSpPr>
        <p:spPr>
          <a:xfrm>
            <a:off x="3666446" y="5576651"/>
            <a:ext cx="1010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</a:p>
        </p:txBody>
      </p:sp>
    </p:spTree>
    <p:extLst>
      <p:ext uri="{BB962C8B-B14F-4D97-AF65-F5344CB8AC3E}">
        <p14:creationId xmlns:p14="http://schemas.microsoft.com/office/powerpoint/2010/main" val="192283227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117</Words>
  <Application>Microsoft Office PowerPoint</Application>
  <PresentationFormat>Widescreen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微软雅黑</vt:lpstr>
      <vt:lpstr>#9Slide07 IcielPony</vt:lpstr>
      <vt:lpstr>Arial</vt:lpstr>
      <vt:lpstr>Arial-Rounded</vt:lpstr>
      <vt:lpstr>Calibri</vt:lpstr>
      <vt:lpstr>Cambria</vt:lpstr>
      <vt:lpstr>2_Office 主题</vt:lpstr>
      <vt:lpstr>https://www.freeppt7.com</vt:lpstr>
      <vt:lpstr>3_Office 主题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59</cp:revision>
  <dcterms:created xsi:type="dcterms:W3CDTF">2021-07-20T01:55:21Z</dcterms:created>
  <dcterms:modified xsi:type="dcterms:W3CDTF">2026-04-12T10:18:41Z</dcterms:modified>
</cp:coreProperties>
</file>