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7" r:id="rId2"/>
    <p:sldMasterId id="2147483709" r:id="rId3"/>
    <p:sldMasterId id="2147483735" r:id="rId4"/>
    <p:sldMasterId id="2147483739" r:id="rId5"/>
  </p:sldMasterIdLst>
  <p:notesMasterIdLst>
    <p:notesMasterId r:id="rId17"/>
  </p:notesMasterIdLst>
  <p:sldIdLst>
    <p:sldId id="257" r:id="rId6"/>
    <p:sldId id="2894" r:id="rId7"/>
    <p:sldId id="2649" r:id="rId8"/>
    <p:sldId id="2896" r:id="rId9"/>
    <p:sldId id="2897" r:id="rId10"/>
    <p:sldId id="2898" r:id="rId11"/>
    <p:sldId id="2899" r:id="rId12"/>
    <p:sldId id="2900" r:id="rId13"/>
    <p:sldId id="2901" r:id="rId14"/>
    <p:sldId id="2902" r:id="rId15"/>
    <p:sldId id="32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9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5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5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6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8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2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1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470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FDFFA9-1482-4DF4-A114-599E7804A39D}"/>
              </a:ext>
            </a:extLst>
          </p:cNvPr>
          <p:cNvSpPr/>
          <p:nvPr userDrawn="1"/>
        </p:nvSpPr>
        <p:spPr>
          <a:xfrm>
            <a:off x="11155680" y="0"/>
            <a:ext cx="1137769" cy="147610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1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1AD446A-FD0A-680B-13A7-63F38170744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13770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73" r:id="rId12"/>
    <p:sldLayoutId id="2147483774" r:id="rId13"/>
    <p:sldLayoutId id="2147483775" r:id="rId14"/>
    <p:sldLayoutId id="2147483780" r:id="rId15"/>
    <p:sldLayoutId id="214748378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44AA5DC-34D8-8602-FB46-BE5DFE1C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115" y="0"/>
            <a:ext cx="10739371" cy="1940957"/>
          </a:xfrm>
          <a:prstGeom prst="roundRect">
            <a:avLst/>
          </a:prstGeom>
          <a:solidFill>
            <a:srgbClr val="FAC090">
              <a:alpha val="69804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F143E1-CBF1-6F9C-B37C-E96718D0971E}"/>
              </a:ext>
            </a:extLst>
          </p:cNvPr>
          <p:cNvSpPr/>
          <p:nvPr/>
        </p:nvSpPr>
        <p:spPr>
          <a:xfrm>
            <a:off x="101600" y="257175"/>
            <a:ext cx="797434" cy="68770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6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6667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BD8E3DE9-AB99-19E1-F805-A0293409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904" y="2210699"/>
            <a:ext cx="37733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44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B976DA7-D89B-D331-420F-7CE1B996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0" y="2945842"/>
            <a:ext cx="1148476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5 đoạn tre như vậy, bác Hòa làm được số ống hút là: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09F4B031-989C-6FAA-A469-11EB0B43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592" y="5214831"/>
            <a:ext cx="906965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Đáp số: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ông hút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0624CD79-A03E-B815-22F5-B797CC8B1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237" y="4398771"/>
            <a:ext cx="7315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/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= 25 </a:t>
            </a: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ống hút</a:t>
            </a:r>
            <a:r>
              <a:rPr lang="nl-N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7AD8163-07BD-24D1-EFB3-2F484C5BF8E5}"/>
              </a:ext>
            </a:extLst>
          </p:cNvPr>
          <p:cNvSpPr/>
          <p:nvPr/>
        </p:nvSpPr>
        <p:spPr>
          <a:xfrm>
            <a:off x="3801106" y="5164715"/>
            <a:ext cx="5116602" cy="1437475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597D23-D9C3-5ADF-E8BE-7CF2F8AC79FE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4DC26B7-F145-4613-20AC-AA01DABAE213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C8F2FB-D344-B11E-3D9D-AEDAED206DED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CE689A-A4B4-2DEF-87A4-AF2CA1E13B19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8D836A0-D62A-0E76-94DC-B025EF4B8112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47DAB25-3EEA-C64B-70FF-238AFA9D93A9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000C073E-CD49-77F6-454A-1ED662F8E7AA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BC8C793-539F-849B-B739-31B5FE24709D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3CC1A12-6A35-B7D3-B3CE-F55688E7C509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19C376-88AF-D8D8-B883-843F19F89B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6EEBE16-994D-1320-644D-21FCE10DD62A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DE683BC-7BD5-52B3-CBBA-CDD71C706023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AC74BD8-42A3-CFD6-A1E7-AAAD36D87BA3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F9465AA-2CBD-CB83-2B4F-4B538AA69F86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008EC2-9A18-4853-B341-D0B6F2BF5E1B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B5C980-222E-C73B-D978-F186AE572733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77925C1-A6C5-61F5-7AE0-2D3688B30578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E9C2DF-0DF6-FCDB-BEBC-5CE48E4541FE}"/>
                  </a:ext>
                </a:extLst>
              </p:cNvPr>
              <p:cNvSpPr txBox="1"/>
              <p:nvPr/>
            </p:nvSpPr>
            <p:spPr>
              <a:xfrm rot="6539200">
                <a:off x="6598907" y="3577610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A4E20-08C7-898A-22D2-C675FC073C81}"/>
                  </a:ext>
                </a:extLst>
              </p:cNvPr>
              <p:cNvSpPr txBox="1"/>
              <p:nvPr/>
            </p:nvSpPr>
            <p:spPr>
              <a:xfrm rot="7969173">
                <a:off x="6192556" y="4098669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25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498079A-5676-47EC-FB02-7C6DA5944E6E}"/>
                  </a:ext>
                </a:extLst>
              </p:cNvPr>
              <p:cNvSpPr txBox="1"/>
              <p:nvPr/>
            </p:nvSpPr>
            <p:spPr>
              <a:xfrm rot="9506287">
                <a:off x="5665000" y="4409116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3486635-CA40-1BBF-A00B-4DAB7856458D}"/>
                  </a:ext>
                </a:extLst>
              </p:cNvPr>
              <p:cNvSpPr txBox="1"/>
              <p:nvPr/>
            </p:nvSpPr>
            <p:spPr>
              <a:xfrm rot="15087830">
                <a:off x="4094864" y="340148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32" name="Star: 5 Points 31">
                <a:extLst>
                  <a:ext uri="{FF2B5EF4-FFF2-40B4-BE49-F238E27FC236}">
                    <a16:creationId xmlns:a16="http://schemas.microsoft.com/office/drawing/2014/main" id="{68685493-3FED-3E52-2807-D30828A48BD8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Star: 5 Points 32">
                <a:extLst>
                  <a:ext uri="{FF2B5EF4-FFF2-40B4-BE49-F238E27FC236}">
                    <a16:creationId xmlns:a16="http://schemas.microsoft.com/office/drawing/2014/main" id="{808B3C8C-E563-4C1E-E340-0DC8D5250779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1CB365-3615-215E-8DF4-B152F8B866D0}"/>
                  </a:ext>
                </a:extLst>
              </p:cNvPr>
              <p:cNvSpPr txBox="1"/>
              <p:nvPr/>
            </p:nvSpPr>
            <p:spPr>
              <a:xfrm rot="11895880">
                <a:off x="4945355" y="429726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35</a:t>
                </a:r>
              </a:p>
            </p:txBody>
          </p:sp>
          <p:pic>
            <p:nvPicPr>
              <p:cNvPr id="35" name="Graphic 34" descr="Sad face with solid fill">
                <a:extLst>
                  <a:ext uri="{FF2B5EF4-FFF2-40B4-BE49-F238E27FC236}">
                    <a16:creationId xmlns:a16="http://schemas.microsoft.com/office/drawing/2014/main" id="{37FE89EC-55BF-A9BB-6D14-B47ECFC0C6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8D920-9363-C0A5-183E-1D29EA331176}"/>
                  </a:ext>
                </a:extLst>
              </p:cNvPr>
              <p:cNvSpPr txBox="1"/>
              <p:nvPr/>
            </p:nvSpPr>
            <p:spPr>
              <a:xfrm rot="17064680">
                <a:off x="3996149" y="267970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45</a:t>
                </a:r>
              </a:p>
            </p:txBody>
          </p:sp>
        </p:grp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B265B8F8-8E0F-8A1D-6CC7-FB59412A213C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662E8A3-92A9-3099-A97C-A950BEA9EB91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0AF66BE-FE90-EE6E-02F2-4107637A214E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C2FC62-994C-8C37-1A2E-A454DF4B8CC4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431EC91-1B32-6EFF-2C4F-7F2720539124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F4E27DD-3346-468F-0621-BEB4D1A7375F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AC30547-5C20-8BBC-87A9-5B9BB947EDE2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25142F7-EEA2-B827-2A24-BCCF8E5C0736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7F432A-7B07-EAE3-9EAF-84CBB490DBA1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52244B1-C7C0-B2DE-600C-36C71402B861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9D0FAB1-EBAB-8A89-DB6B-A2249041FD55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85D785E-2BFD-51C4-D139-1F41E5BC47EC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4EACD08-B0A8-0D97-A52F-344A8976F8CE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2AC1A4-9075-1931-70FC-3A8293BAC941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0F6A502-1F83-3EF3-4DF1-9AF5AB3EA2F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594009-C787-4D01-57FA-98210165F793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B31D244-096F-A451-2E2F-D4F860E111E6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BB8648A5-3C33-9205-5DFA-E2FCD373CB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DA00B9A-6477-5362-971F-F3BD1DAF1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269" y="-159948"/>
            <a:ext cx="2128525" cy="291444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94B31DF1-8BAF-4BD0-F2E4-413BE722A969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0F8E7FAE-E803-AEAF-7706-79695504F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3" name="淘宝网chenying0907出品 18">
            <a:extLst>
              <a:ext uri="{FF2B5EF4-FFF2-40B4-BE49-F238E27FC236}">
                <a16:creationId xmlns:a16="http://schemas.microsoft.com/office/drawing/2014/main" id="{65630911-36BD-BA14-BCA5-373FEE2E05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4" name="淘宝网chenying0907出品 20">
            <a:extLst>
              <a:ext uri="{FF2B5EF4-FFF2-40B4-BE49-F238E27FC236}">
                <a16:creationId xmlns:a16="http://schemas.microsoft.com/office/drawing/2014/main" id="{A3460CCD-FD98-9B60-2519-F4A7CECD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6" name="淘宝网chenying0907出品 26">
            <a:extLst>
              <a:ext uri="{FF2B5EF4-FFF2-40B4-BE49-F238E27FC236}">
                <a16:creationId xmlns:a16="http://schemas.microsoft.com/office/drawing/2014/main" id="{4A272C31-9C46-7B4A-91EA-769C2E95C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7" name="淘宝网chenying0907出品 21">
            <a:extLst>
              <a:ext uri="{FF2B5EF4-FFF2-40B4-BE49-F238E27FC236}">
                <a16:creationId xmlns:a16="http://schemas.microsoft.com/office/drawing/2014/main" id="{84DE80F7-EB33-748B-40CB-E39BFEE89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8" name="矩形: 圆角 13">
            <a:extLst>
              <a:ext uri="{FF2B5EF4-FFF2-40B4-BE49-F238E27FC236}">
                <a16:creationId xmlns:a16="http://schemas.microsoft.com/office/drawing/2014/main" id="{ED49E15F-40B2-16E6-6F3F-590057D2F913}"/>
              </a:ext>
            </a:extLst>
          </p:cNvPr>
          <p:cNvSpPr/>
          <p:nvPr/>
        </p:nvSpPr>
        <p:spPr>
          <a:xfrm>
            <a:off x="2671902" y="5836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kumimoji="0" lang="en-US" altLang="zh-CN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kumimoji="0" lang="en-US" altLang="zh-CN" sz="3733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..</a:t>
            </a:r>
            <a:endParaRPr kumimoji="0" lang="zh-CN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C694F-0786-E5E3-F40D-AFA0C9A82A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99" r="58152" b="82307"/>
          <a:stretch/>
        </p:blipFill>
        <p:spPr>
          <a:xfrm>
            <a:off x="5356860" y="1645920"/>
            <a:ext cx="1826260" cy="13372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BCB4C-6E97-AC1B-8B60-EAC45C45B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1352" y="3073313"/>
            <a:ext cx="11632176" cy="20118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395798-297F-7B40-A218-A016B1C64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3404" y="5036265"/>
            <a:ext cx="285927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A blue and white border&#10;&#10;Description automatically generated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 descr="A group of kids in a school bus&#10;&#10;Description automatically generated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 descr="A yellow sun with many points of light&#10;&#10;Description automatically generated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06909BBA-034D-50B9-7E44-3E4AA13324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360" y="1463040"/>
            <a:ext cx="14460178" cy="34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3370C5E6-B17C-B844-C7BA-54A95AE67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1899" y="-5274987"/>
            <a:ext cx="5002695" cy="17377933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F26EB0DF-1723-88B8-D591-D118434C9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9269" y="-142126"/>
            <a:ext cx="2983712" cy="1151324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E3CF34-5E19-8864-5185-F3C3A3A1B497}"/>
              </a:ext>
            </a:extLst>
          </p:cNvPr>
          <p:cNvSpPr/>
          <p:nvPr/>
        </p:nvSpPr>
        <p:spPr>
          <a:xfrm>
            <a:off x="2219413" y="982749"/>
            <a:ext cx="583096" cy="59621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1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FC5138-050C-1C13-1C1B-66108673C453}"/>
              </a:ext>
            </a:extLst>
          </p:cNvPr>
          <p:cNvGrpSpPr/>
          <p:nvPr/>
        </p:nvGrpSpPr>
        <p:grpSpPr>
          <a:xfrm>
            <a:off x="3043155" y="1009368"/>
            <a:ext cx="1425790" cy="584777"/>
            <a:chOff x="1870518" y="1440653"/>
            <a:chExt cx="1069343" cy="4289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7C73C1-6567-3D9D-C12B-1FCC671CE1C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28933"/>
              <a:chOff x="1870518" y="1440654"/>
              <a:chExt cx="758382" cy="428933"/>
            </a:xfrm>
          </p:grpSpPr>
          <p:sp>
            <p:nvSpPr>
              <p:cNvPr id="9" name="Rectangle: Rounded Corners 40">
                <a:extLst>
                  <a:ext uri="{FF2B5EF4-FFF2-40B4-BE49-F238E27FC236}">
                    <a16:creationId xmlns:a16="http://schemas.microsoft.com/office/drawing/2014/main" id="{B9D0D10E-BE6F-5284-D81C-909428ABC6E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vi-VN" sz="2400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F71747-71B4-A9B1-0470-123312CCE53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4805" cy="428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170"/>
                <a:r>
                  <a:rPr lang="vi-VN" sz="32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Số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2CC246-3A02-EA2F-C8A9-85CF7F47EBE7}"/>
                </a:ext>
              </a:extLst>
            </p:cNvPr>
            <p:cNvSpPr txBox="1"/>
            <p:nvPr/>
          </p:nvSpPr>
          <p:spPr>
            <a:xfrm>
              <a:off x="2630642" y="1440653"/>
              <a:ext cx="309219" cy="4289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vi-VN" sz="3200" dirty="0">
                  <a:solidFill>
                    <a:prstClr val="black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F331130-6348-7A3B-A3CB-ACE193EB7E2C}"/>
              </a:ext>
            </a:extLst>
          </p:cNvPr>
          <p:cNvSpPr txBox="1"/>
          <p:nvPr/>
        </p:nvSpPr>
        <p:spPr>
          <a:xfrm>
            <a:off x="165760" y="1292515"/>
            <a:ext cx="60946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3733" dirty="0">
                <a:solidFill>
                  <a:prstClr val="black"/>
                </a:solidFill>
                <a:latin typeface="Arial" panose="020B0604020202020204" pitchFamily="34" charset="0"/>
              </a:rPr>
              <a:t>a)</a:t>
            </a:r>
          </a:p>
        </p:txBody>
      </p:sp>
      <p:graphicFrame>
        <p:nvGraphicFramePr>
          <p:cNvPr id="12" name="Table 17">
            <a:extLst>
              <a:ext uri="{FF2B5EF4-FFF2-40B4-BE49-F238E27FC236}">
                <a16:creationId xmlns:a16="http://schemas.microsoft.com/office/drawing/2014/main" id="{1ABD495B-80D1-C23A-592A-751C60D75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86876"/>
              </p:ext>
            </p:extLst>
          </p:nvPr>
        </p:nvGraphicFramePr>
        <p:xfrm>
          <a:off x="222885" y="2079386"/>
          <a:ext cx="12021323" cy="2440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7737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62091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75157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246383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1281991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797179"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 số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797179"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Thừa số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846324"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7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  <a:endParaRPr kumimoji="0" lang="vi-VN" sz="3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5693061-FEB7-8736-AE1F-C72C8648D5B5}"/>
              </a:ext>
            </a:extLst>
          </p:cNvPr>
          <p:cNvSpPr txBox="1"/>
          <p:nvPr/>
        </p:nvSpPr>
        <p:spPr>
          <a:xfrm>
            <a:off x="3384055" y="3713187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11AC9-C9FE-6345-4CCF-4EA121894A42}"/>
              </a:ext>
            </a:extLst>
          </p:cNvPr>
          <p:cNvSpPr txBox="1"/>
          <p:nvPr/>
        </p:nvSpPr>
        <p:spPr>
          <a:xfrm>
            <a:off x="4596426" y="3730123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C65336-D84D-3E0E-7B17-C3C3A5B1D718}"/>
              </a:ext>
            </a:extLst>
          </p:cNvPr>
          <p:cNvSpPr txBox="1"/>
          <p:nvPr/>
        </p:nvSpPr>
        <p:spPr>
          <a:xfrm>
            <a:off x="5864819" y="37301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4932E-2431-8E8E-0532-E96551C25187}"/>
              </a:ext>
            </a:extLst>
          </p:cNvPr>
          <p:cNvSpPr txBox="1"/>
          <p:nvPr/>
        </p:nvSpPr>
        <p:spPr>
          <a:xfrm>
            <a:off x="7128844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269529-9FEE-6A0B-CF37-0D050AEF605E}"/>
              </a:ext>
            </a:extLst>
          </p:cNvPr>
          <p:cNvSpPr txBox="1"/>
          <p:nvPr/>
        </p:nvSpPr>
        <p:spPr>
          <a:xfrm>
            <a:off x="8435974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999780-F0CF-8AA7-0DD3-F01F6624F91B}"/>
              </a:ext>
            </a:extLst>
          </p:cNvPr>
          <p:cNvSpPr txBox="1"/>
          <p:nvPr/>
        </p:nvSpPr>
        <p:spPr>
          <a:xfrm>
            <a:off x="9743103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CBE541-0301-2AEB-CBD0-84FD335B96F3}"/>
              </a:ext>
            </a:extLst>
          </p:cNvPr>
          <p:cNvSpPr txBox="1"/>
          <p:nvPr/>
        </p:nvSpPr>
        <p:spPr>
          <a:xfrm>
            <a:off x="11050232" y="3712922"/>
            <a:ext cx="998429" cy="74898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6399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id="{9C89CBE1-E801-A6D8-D611-8ACE30B78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5170" y="-3921870"/>
            <a:ext cx="5002695" cy="14017556"/>
          </a:xfrm>
          <a:prstGeom prst="rect">
            <a:avLst/>
          </a:prstGeom>
        </p:spPr>
      </p:pic>
      <p:sp>
        <p:nvSpPr>
          <p:cNvPr id="28" name="Text Box 10">
            <a:extLst>
              <a:ext uri="{FF2B5EF4-FFF2-40B4-BE49-F238E27FC236}">
                <a16:creationId xmlns:a16="http://schemas.microsoft.com/office/drawing/2014/main" id="{BBC162B3-2FD0-7B2C-BAD4-72123755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97" y="3147135"/>
            <a:ext cx="49018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219170">
              <a:spcBef>
                <a:spcPct val="50000"/>
              </a:spcBef>
            </a:pPr>
            <a:r>
              <a:rPr lang="en-US" sz="4800" dirty="0">
                <a:solidFill>
                  <a:prstClr val="black"/>
                </a:solidFill>
                <a:latin typeface="#9Slide03 AmpleSoft Bold" pitchFamily="2" charset="0"/>
              </a:rPr>
              <a:t>  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3C20A94-A6C1-F879-0DBD-61E439D37F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5981" y="1307693"/>
            <a:ext cx="10415299" cy="32652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DD5E83-92CB-67EC-77C6-B9C577015219}"/>
              </a:ext>
            </a:extLst>
          </p:cNvPr>
          <p:cNvSpPr txBox="1"/>
          <p:nvPr/>
        </p:nvSpPr>
        <p:spPr>
          <a:xfrm>
            <a:off x="1547952" y="850021"/>
            <a:ext cx="60946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vi-VN" sz="3733" dirty="0">
                <a:solidFill>
                  <a:prstClr val="black"/>
                </a:solidFill>
                <a:latin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5EEDB2-6D7D-6B0B-ECC9-B531460E7CC6}"/>
              </a:ext>
            </a:extLst>
          </p:cNvPr>
          <p:cNvSpPr txBox="1"/>
          <p:nvPr/>
        </p:nvSpPr>
        <p:spPr>
          <a:xfrm>
            <a:off x="4335377" y="2121679"/>
            <a:ext cx="979097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69AB6B-0688-D71C-15EB-0EE4C2C04192}"/>
              </a:ext>
            </a:extLst>
          </p:cNvPr>
          <p:cNvSpPr txBox="1"/>
          <p:nvPr/>
        </p:nvSpPr>
        <p:spPr>
          <a:xfrm>
            <a:off x="7180672" y="3599473"/>
            <a:ext cx="733333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772EF2-7306-9B87-88B4-3FB0B0DE17CF}"/>
              </a:ext>
            </a:extLst>
          </p:cNvPr>
          <p:cNvSpPr txBox="1"/>
          <p:nvPr/>
        </p:nvSpPr>
        <p:spPr>
          <a:xfrm>
            <a:off x="9706928" y="2109113"/>
            <a:ext cx="979097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267" dirty="0">
                <a:solidFill>
                  <a:srgbClr val="FF0000"/>
                </a:solidFill>
                <a:latin typeface="Arial" panose="020B0604020202020204" pitchFamily="34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42202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BD621-168D-63B9-5A48-BA86B38177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55978"/>
            <a:ext cx="12951385" cy="598297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8D0C0EB-C0D3-196F-CF19-8239F39B0635}"/>
              </a:ext>
            </a:extLst>
          </p:cNvPr>
          <p:cNvSpPr/>
          <p:nvPr/>
        </p:nvSpPr>
        <p:spPr>
          <a:xfrm>
            <a:off x="1043777" y="62021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2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FB05C2-6C33-F4C4-9C9C-5F5C65FC0240}"/>
              </a:ext>
            </a:extLst>
          </p:cNvPr>
          <p:cNvSpPr txBox="1"/>
          <p:nvPr/>
        </p:nvSpPr>
        <p:spPr>
          <a:xfrm>
            <a:off x="1594056" y="598221"/>
            <a:ext cx="686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3200" b="1" dirty="0">
                <a:solidFill>
                  <a:srgbClr val="1F497D"/>
                </a:solidFill>
                <a:latin typeface="Arial" panose="020B0604020202020204" pitchFamily="34" charset="0"/>
              </a:rPr>
              <a:t>Đếm thêm 5 rồi nêu số còn thiếu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D79A45-1DD1-3D15-EC04-5828C85EE6B0}"/>
              </a:ext>
            </a:extLst>
          </p:cNvPr>
          <p:cNvSpPr txBox="1"/>
          <p:nvPr/>
        </p:nvSpPr>
        <p:spPr>
          <a:xfrm>
            <a:off x="5645658" y="3183599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EA768B-13AC-516E-2818-2456D73B3AF3}"/>
              </a:ext>
            </a:extLst>
          </p:cNvPr>
          <p:cNvSpPr txBox="1"/>
          <p:nvPr/>
        </p:nvSpPr>
        <p:spPr>
          <a:xfrm>
            <a:off x="7432733" y="2922782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0B34E-F5B5-56A7-AACF-42348E4C8B37}"/>
              </a:ext>
            </a:extLst>
          </p:cNvPr>
          <p:cNvSpPr txBox="1"/>
          <p:nvPr/>
        </p:nvSpPr>
        <p:spPr>
          <a:xfrm>
            <a:off x="9402101" y="2903561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2A05C-019B-4AF7-B451-1E86895164A6}"/>
              </a:ext>
            </a:extLst>
          </p:cNvPr>
          <p:cNvSpPr txBox="1"/>
          <p:nvPr/>
        </p:nvSpPr>
        <p:spPr>
          <a:xfrm>
            <a:off x="9745179" y="3817686"/>
            <a:ext cx="87075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377BC-D510-4C21-5F34-35E63BB38120}"/>
              </a:ext>
            </a:extLst>
          </p:cNvPr>
          <p:cNvSpPr txBox="1"/>
          <p:nvPr/>
        </p:nvSpPr>
        <p:spPr>
          <a:xfrm>
            <a:off x="8785296" y="4679460"/>
            <a:ext cx="930171" cy="830997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 defTabSz="1219170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324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C66DD9-0E89-AAE6-CB1E-6D7FA0C9EE63}"/>
              </a:ext>
            </a:extLst>
          </p:cNvPr>
          <p:cNvSpPr/>
          <p:nvPr/>
        </p:nvSpPr>
        <p:spPr>
          <a:xfrm>
            <a:off x="383956" y="454499"/>
            <a:ext cx="984160" cy="8626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6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A531B-B79D-8D8E-0389-CAB0DAAD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622" y="1568014"/>
            <a:ext cx="1796421" cy="1881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44F77-C67C-ADBE-DB3A-8B1A65F7E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81" y="1728201"/>
            <a:ext cx="2241395" cy="1642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B39AF-2292-DE84-82FD-232BC11CC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4787" y="1728201"/>
            <a:ext cx="2126085" cy="1510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6E7D4D-E1D3-08B8-2201-288CFAEAE656}"/>
              </a:ext>
            </a:extLst>
          </p:cNvPr>
          <p:cNvSpPr txBox="1"/>
          <p:nvPr/>
        </p:nvSpPr>
        <p:spPr>
          <a:xfrm>
            <a:off x="916743" y="4383773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0899B-C4E8-8BC1-242E-D4A1CAA8522A}"/>
              </a:ext>
            </a:extLst>
          </p:cNvPr>
          <p:cNvSpPr txBox="1"/>
          <p:nvPr/>
        </p:nvSpPr>
        <p:spPr>
          <a:xfrm>
            <a:off x="3634774" y="4353947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9DAFD-2B68-8295-1913-9E9B9353AED1}"/>
              </a:ext>
            </a:extLst>
          </p:cNvPr>
          <p:cNvSpPr txBox="1"/>
          <p:nvPr/>
        </p:nvSpPr>
        <p:spPr>
          <a:xfrm>
            <a:off x="6800982" y="4501375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D17F89-A222-AACF-7F45-671F0E37369A}"/>
              </a:ext>
            </a:extLst>
          </p:cNvPr>
          <p:cNvSpPr txBox="1"/>
          <p:nvPr/>
        </p:nvSpPr>
        <p:spPr>
          <a:xfrm>
            <a:off x="9750013" y="4352122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id="{DB50676D-177D-8183-1EA0-F64FC4F286B3}"/>
              </a:ext>
            </a:extLst>
          </p:cNvPr>
          <p:cNvSpPr/>
          <p:nvPr/>
        </p:nvSpPr>
        <p:spPr>
          <a:xfrm>
            <a:off x="1" y="3483694"/>
            <a:ext cx="2411135" cy="889263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52">
            <a:extLst>
              <a:ext uri="{FF2B5EF4-FFF2-40B4-BE49-F238E27FC236}">
                <a16:creationId xmlns:a16="http://schemas.microsoft.com/office/drawing/2014/main" id="{83F89A67-74B7-9ACE-D28A-8EF54D45001F}"/>
              </a:ext>
            </a:extLst>
          </p:cNvPr>
          <p:cNvSpPr/>
          <p:nvPr/>
        </p:nvSpPr>
        <p:spPr>
          <a:xfrm>
            <a:off x="2846912" y="3509100"/>
            <a:ext cx="2345272" cy="808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2 = 10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53">
            <a:extLst>
              <a:ext uri="{FF2B5EF4-FFF2-40B4-BE49-F238E27FC236}">
                <a16:creationId xmlns:a16="http://schemas.microsoft.com/office/drawing/2014/main" id="{7D5C507B-BC75-2FDE-DDB0-5790677B0788}"/>
              </a:ext>
            </a:extLst>
          </p:cNvPr>
          <p:cNvSpPr/>
          <p:nvPr/>
        </p:nvSpPr>
        <p:spPr>
          <a:xfrm>
            <a:off x="5647587" y="3527393"/>
            <a:ext cx="2684325" cy="8455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10 = 20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54">
            <a:extLst>
              <a:ext uri="{FF2B5EF4-FFF2-40B4-BE49-F238E27FC236}">
                <a16:creationId xmlns:a16="http://schemas.microsoft.com/office/drawing/2014/main" id="{B628BF5C-A613-6523-6AB8-AB131DFADBFE}"/>
              </a:ext>
            </a:extLst>
          </p:cNvPr>
          <p:cNvSpPr/>
          <p:nvPr/>
        </p:nvSpPr>
        <p:spPr>
          <a:xfrm>
            <a:off x="8934393" y="3431382"/>
            <a:ext cx="2599136" cy="830989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7 = 14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CAC9DB-959D-FAB2-A246-07D72EB12D9F}"/>
              </a:ext>
            </a:extLst>
          </p:cNvPr>
          <p:cNvSpPr/>
          <p:nvPr/>
        </p:nvSpPr>
        <p:spPr>
          <a:xfrm>
            <a:off x="6580166" y="4501376"/>
            <a:ext cx="1097113" cy="943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53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A14554-966C-40DE-A239-22115003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43" y="1924930"/>
            <a:ext cx="2221292" cy="1466689"/>
          </a:xfrm>
          <a:prstGeom prst="rect">
            <a:avLst/>
          </a:prstGeom>
        </p:spPr>
      </p:pic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87F48B01-84C8-2341-9F53-A8B1352FDCA9}"/>
              </a:ext>
            </a:extLst>
          </p:cNvPr>
          <p:cNvSpPr/>
          <p:nvPr/>
        </p:nvSpPr>
        <p:spPr>
          <a:xfrm>
            <a:off x="1524000" y="116983"/>
            <a:ext cx="8411291" cy="1346057"/>
          </a:xfrm>
          <a:prstGeom prst="roundRect">
            <a:avLst/>
          </a:prstGeom>
          <a:solidFill>
            <a:srgbClr val="F48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334DBC-1012-3019-3C18-12E07FC15789}"/>
              </a:ext>
            </a:extLst>
          </p:cNvPr>
          <p:cNvSpPr txBox="1"/>
          <p:nvPr/>
        </p:nvSpPr>
        <p:spPr>
          <a:xfrm>
            <a:off x="-1488843" y="164637"/>
            <a:ext cx="1412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Chọn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toa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tàu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phép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có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kết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quả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lớn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nhất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vi-V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2AD4D2-326A-7F26-439E-5E927F8DD30A}"/>
              </a:ext>
            </a:extLst>
          </p:cNvPr>
          <p:cNvSpPr/>
          <p:nvPr/>
        </p:nvSpPr>
        <p:spPr>
          <a:xfrm>
            <a:off x="243840" y="345440"/>
            <a:ext cx="11653520" cy="6055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E51075-4831-2E19-F2B9-998EC438E889}"/>
              </a:ext>
            </a:extLst>
          </p:cNvPr>
          <p:cNvSpPr/>
          <p:nvPr/>
        </p:nvSpPr>
        <p:spPr>
          <a:xfrm>
            <a:off x="877242" y="711652"/>
            <a:ext cx="984160" cy="86264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6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EF1AD-87DD-7413-D25D-1E924A34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908" y="1974684"/>
            <a:ext cx="1796421" cy="18819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EC34E2-0A02-3749-A1D3-73EE5D02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867" y="2134871"/>
            <a:ext cx="2241395" cy="16421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7B2E94A-FF5B-4ED5-EEF0-8AC2A911A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073" y="2134871"/>
            <a:ext cx="2126085" cy="15109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856CFB3-3B2E-0480-A725-2B00E261AD34}"/>
              </a:ext>
            </a:extLst>
          </p:cNvPr>
          <p:cNvSpPr txBox="1"/>
          <p:nvPr/>
        </p:nvSpPr>
        <p:spPr>
          <a:xfrm>
            <a:off x="1410029" y="4790443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46D45E-81E5-EE92-31B8-5DF38CB70BE1}"/>
              </a:ext>
            </a:extLst>
          </p:cNvPr>
          <p:cNvSpPr txBox="1"/>
          <p:nvPr/>
        </p:nvSpPr>
        <p:spPr>
          <a:xfrm>
            <a:off x="4128060" y="4760618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E26B2B-CBD2-3A60-B11C-C54CD8BACBAF}"/>
              </a:ext>
            </a:extLst>
          </p:cNvPr>
          <p:cNvSpPr txBox="1"/>
          <p:nvPr/>
        </p:nvSpPr>
        <p:spPr>
          <a:xfrm>
            <a:off x="7294268" y="4908046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E0182C-4700-78BB-FB2F-33F830094001}"/>
              </a:ext>
            </a:extLst>
          </p:cNvPr>
          <p:cNvSpPr txBox="1"/>
          <p:nvPr/>
        </p:nvSpPr>
        <p:spPr>
          <a:xfrm>
            <a:off x="10243299" y="4758792"/>
            <a:ext cx="3354767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53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endParaRPr lang="vi-VN" sz="53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16">
            <a:extLst>
              <a:ext uri="{FF2B5EF4-FFF2-40B4-BE49-F238E27FC236}">
                <a16:creationId xmlns:a16="http://schemas.microsoft.com/office/drawing/2014/main" id="{DB1644E1-4194-0EDC-C3A0-EF4AED011EF3}"/>
              </a:ext>
            </a:extLst>
          </p:cNvPr>
          <p:cNvSpPr/>
          <p:nvPr/>
        </p:nvSpPr>
        <p:spPr>
          <a:xfrm>
            <a:off x="493287" y="3890364"/>
            <a:ext cx="2411135" cy="889263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52">
            <a:extLst>
              <a:ext uri="{FF2B5EF4-FFF2-40B4-BE49-F238E27FC236}">
                <a16:creationId xmlns:a16="http://schemas.microsoft.com/office/drawing/2014/main" id="{E38AD2D2-ECF0-CB12-C1FC-759ADF7BFD66}"/>
              </a:ext>
            </a:extLst>
          </p:cNvPr>
          <p:cNvSpPr/>
          <p:nvPr/>
        </p:nvSpPr>
        <p:spPr>
          <a:xfrm>
            <a:off x="3340198" y="3915770"/>
            <a:ext cx="2345272" cy="808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2 = 10</a:t>
            </a:r>
            <a:endParaRPr lang="vi-VN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: Rounded Corners 53">
            <a:extLst>
              <a:ext uri="{FF2B5EF4-FFF2-40B4-BE49-F238E27FC236}">
                <a16:creationId xmlns:a16="http://schemas.microsoft.com/office/drawing/2014/main" id="{BD4CD66F-974F-2F70-7F35-7948EB017B10}"/>
              </a:ext>
            </a:extLst>
          </p:cNvPr>
          <p:cNvSpPr/>
          <p:nvPr/>
        </p:nvSpPr>
        <p:spPr>
          <a:xfrm>
            <a:off x="6140873" y="3934063"/>
            <a:ext cx="2684325" cy="8455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10 = 20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54">
            <a:extLst>
              <a:ext uri="{FF2B5EF4-FFF2-40B4-BE49-F238E27FC236}">
                <a16:creationId xmlns:a16="http://schemas.microsoft.com/office/drawing/2014/main" id="{21E74587-7F49-4DDF-DE95-5D953E0AEDD1}"/>
              </a:ext>
            </a:extLst>
          </p:cNvPr>
          <p:cNvSpPr/>
          <p:nvPr/>
        </p:nvSpPr>
        <p:spPr>
          <a:xfrm>
            <a:off x="9427679" y="3838052"/>
            <a:ext cx="2599136" cy="830989"/>
          </a:xfrm>
          <a:prstGeom prst="roundRect">
            <a:avLst/>
          </a:prstGeom>
          <a:solidFill>
            <a:srgbClr val="C14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7 = 14</a:t>
            </a:r>
            <a:endParaRPr lang="vi-VN" sz="400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093A74-6A09-AB49-D2FF-F5955B5CF7AF}"/>
              </a:ext>
            </a:extLst>
          </p:cNvPr>
          <p:cNvSpPr/>
          <p:nvPr/>
        </p:nvSpPr>
        <p:spPr>
          <a:xfrm>
            <a:off x="3852962" y="4876677"/>
            <a:ext cx="1097113" cy="9438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53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756A98E-D408-2B63-0D16-60D2CF120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29" y="2331601"/>
            <a:ext cx="2221292" cy="1466689"/>
          </a:xfrm>
          <a:prstGeom prst="rect">
            <a:avLst/>
          </a:prstGeom>
        </p:spPr>
      </p:pic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B4E0EF74-EE68-32DD-E5C6-6EBE31A9DCA1}"/>
              </a:ext>
            </a:extLst>
          </p:cNvPr>
          <p:cNvSpPr/>
          <p:nvPr/>
        </p:nvSpPr>
        <p:spPr>
          <a:xfrm>
            <a:off x="2017286" y="374137"/>
            <a:ext cx="8411291" cy="1363224"/>
          </a:xfrm>
          <a:prstGeom prst="roundRect">
            <a:avLst/>
          </a:prstGeom>
          <a:solidFill>
            <a:srgbClr val="F484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8EB1A5-85F4-BFC2-0E90-271710FFCB7F}"/>
              </a:ext>
            </a:extLst>
          </p:cNvPr>
          <p:cNvSpPr txBox="1"/>
          <p:nvPr/>
        </p:nvSpPr>
        <p:spPr>
          <a:xfrm>
            <a:off x="-995557" y="421790"/>
            <a:ext cx="14125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b,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Chọn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toa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tàu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phép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tính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170"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có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kết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quả </a:t>
            </a:r>
            <a:r>
              <a:rPr lang="vi-V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 nhấ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t. </a:t>
            </a:r>
            <a:endParaRPr lang="vi-VN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241</Words>
  <Application>Microsoft Office PowerPoint</Application>
  <PresentationFormat>Widescreen</PresentationFormat>
  <Paragraphs>94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#9Slide03 AmpleSoft Bold</vt:lpstr>
      <vt:lpstr>.VnBodoniH</vt:lpstr>
      <vt:lpstr>Arial</vt:lpstr>
      <vt:lpstr>Averta Std CY Bold</vt:lpstr>
      <vt:lpstr>Calibri</vt:lpstr>
      <vt:lpstr>Cambria</vt:lpstr>
      <vt:lpstr>DFPOP1-W9</vt:lpstr>
      <vt:lpstr>Quicksand Medium</vt:lpstr>
      <vt:lpstr>Hoạt động</vt:lpstr>
      <vt:lpstr>Office 主题</vt:lpstr>
      <vt:lpstr>1_Office 主题</vt:lpstr>
      <vt:lpstr>自定义设计方案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2021-07-12T00:56:13Z</dcterms:created>
  <dcterms:modified xsi:type="dcterms:W3CDTF">2026-04-12T10:22:10Z</dcterms:modified>
</cp:coreProperties>
</file>