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25" r:id="rId3"/>
    <p:sldMasterId id="214748375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3" r:id="rId6"/>
    <p:sldId id="305" r:id="rId7"/>
    <p:sldId id="2007577113" r:id="rId8"/>
    <p:sldId id="2007577118" r:id="rId9"/>
    <p:sldId id="2007577108" r:id="rId10"/>
    <p:sldId id="2007577116" r:id="rId11"/>
    <p:sldId id="2007577117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3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1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294871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FCCC862-96F8-416F-945F-265C998EE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2981325"/>
            <a:ext cx="4119649" cy="39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621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1_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08DBD30-C08F-447B-A05F-CA048414F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30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18275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80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45058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426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FCCC862-96F8-416F-945F-265C998EE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1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6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02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80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91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06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6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584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0014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358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910215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7427896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D8845D-C715-4DBD-8908-CCE8630EC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478" y="1586942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910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803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6" r:id="rId15"/>
    <p:sldLayoutId id="2147483751" r:id="rId16"/>
    <p:sldLayoutId id="2147483755" r:id="rId17"/>
    <p:sldLayoutId id="2147483757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23718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9" r:id="rId16"/>
    <p:sldLayoutId id="2147483784" r:id="rId17"/>
    <p:sldLayoutId id="2147483788" r:id="rId18"/>
    <p:sldLayoutId id="2147483789" r:id="rId19"/>
    <p:sldLayoutId id="2147483790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ED96C-485B-4B9A-A6BA-8AE2F470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04" y="2729347"/>
            <a:ext cx="6687892" cy="31519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87BF87-F2CF-4A62-A5DB-B6C78D87FA56}"/>
              </a:ext>
            </a:extLst>
          </p:cNvPr>
          <p:cNvSpPr txBox="1"/>
          <p:nvPr/>
        </p:nvSpPr>
        <p:spPr>
          <a:xfrm>
            <a:off x="10501901" y="204959"/>
            <a:ext cx="696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SVN-Wallington" panose="00000500000000000000" pitchFamily="2" charset="0"/>
                <a:cs typeface="Arial"/>
                <a:sym typeface="Gochi Hand"/>
              </a:rPr>
              <a:t>Toán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66"/>
              </a:solidFill>
              <a:effectLst/>
              <a:uLnTx/>
              <a:uFillTx/>
              <a:latin typeface="SVN-Wallington" panose="00000500000000000000" pitchFamily="2" charset="0"/>
              <a:cs typeface="Arial"/>
              <a:sym typeface="Arial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181" y="974400"/>
            <a:ext cx="5999138" cy="5999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415A4-E936-4205-AFD3-3ED877BDD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20" y="1461469"/>
            <a:ext cx="6626926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1D044-07DE-4EEB-AA03-7EE141744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113" y="1123072"/>
            <a:ext cx="3974937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TUAN\Downloads\Luyện tập 1.png">
            <a:extLst>
              <a:ext uri="{FF2B5EF4-FFF2-40B4-BE49-F238E27FC236}">
                <a16:creationId xmlns:a16="http://schemas.microsoft.com/office/drawing/2014/main" id="{15AC05A6-B598-DB82-080F-8E0201CE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EE09345-36DE-93CD-37D2-AA9E2C1B0E72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FE71B3-148A-67E7-2539-181F4521581C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E9BE8C-1758-1393-9D6B-72F542A2E98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A8767AA-495A-2686-5E5B-8F374A92299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B4E923-072E-1A6A-928D-0274EA38082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59F4B-8DC2-85C0-BBCF-33F4D90AA54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871184-2CA8-F2F3-250C-6F54C9C2F72C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8683DC2-A37E-E0C6-7991-E6794BE253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2130630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8683DC2-A37E-E0C6-7991-E6794BE253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2130630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11FA3BE-83D4-86C7-C138-BD17E4B9007F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8EB73-9379-D05C-FCE3-4705F7EBC9A0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C1B2F9-592C-8526-9485-CBB4C85AF7AD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CA96F9-3AFA-9A6C-735E-445550079355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74DE66-61A3-885A-553E-DD7C16AC9C00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28" name="Table 17">
            <a:extLst>
              <a:ext uri="{FF2B5EF4-FFF2-40B4-BE49-F238E27FC236}">
                <a16:creationId xmlns:a16="http://schemas.microsoft.com/office/drawing/2014/main" id="{E9BB9AE6-0F0C-285E-EB2D-EB4110F6F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03250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6ED1D80-9525-854F-A0A2-0771961C014A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03866D-0C33-C1BC-4090-FB0DF0AD625D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C67F2C-973E-3B02-874F-A074A1D74BE1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7919E4-06DC-B029-FB04-AEC7D49A8DE4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390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5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6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7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8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9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TUAN\Downloads\Luyện tập 1.png">
            <a:extLst>
              <a:ext uri="{FF2B5EF4-FFF2-40B4-BE49-F238E27FC236}">
                <a16:creationId xmlns:a16="http://schemas.microsoft.com/office/drawing/2014/main" id="{6F5BC74D-2D16-A986-C222-F19802FC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6D82352-313B-644F-0BC2-041C83268E0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0CB9A-0612-D8ED-EF77-13F11FB5A766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6D468B-F67E-A2D7-DCE8-B0357B2AF7A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EFC975F-A2F1-E30B-53F4-A6152AA3B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3D0276-9FB8-D4D6-1115-3A77D8861C8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B7A304-F708-B6A6-600A-647C087E135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1F9F40-35C5-909B-79A9-7A654528185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4C3953-9C00-62AF-1CD7-AF9A061DE1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0C13FF-87B7-421C-4EDE-8534505E45C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7D7126-9C9D-BD40-664B-0B6E0B0D662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D498AE3-94A3-5FA1-0690-051206D6B719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2A3C89-C327-0E78-55C4-AE04F13701C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6494FD-622D-ED07-F7C1-417E88E1B259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2308060-DC3A-0D5A-A8D2-4F71D3725C34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C959C0-318C-A4B1-327D-E8967C182517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32283F-8D9D-6C53-9ADA-265418CC5D95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64D4C61-355B-D040-E2C7-3757CE1D5E12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AAD48F1-DFDF-FFE1-1081-54C773094C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9D7AD8-5901-B9A1-531A-56E9FAA71913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798C81-99C0-DE65-A21E-EECE27865BDB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64B60F8-FD94-83AC-5ECD-A2BE7C7A4873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3CE170-8C89-A2F9-6CA4-108C4AFFB01D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C226A6E-F084-3AB3-0741-0D7B42DCC54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4CC1644-2CD1-8604-A2B7-CE566B646529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838329-43AC-E4A3-10D0-BDF1052E01D2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60868F-C40A-4A25-F861-BC31AD52A687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2EDED87-69B0-5505-CC83-F5032F63F466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0AB4D1A-6B6F-F8DA-71CB-CDA0E759436F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8D344D-1D3B-08BB-416B-E878C11B89BD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52E003D-F6D0-A86E-D12E-21B4BD93A56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191E2D9-5875-614F-E12F-5A6013D3A496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A09D9C8-0069-264E-6D89-35B10496CB20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79A454E-C39B-6F92-7D44-53442D4DF055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A3146C-B42F-07FD-F5AD-CCCF68ED8D45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686049-8899-763A-D3EC-E972626CEFE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FD33470-69FA-E9B0-AB52-A290E852AB85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4B78006-E43E-9E62-C80E-575CB73E7840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1C5FF2E0-636C-B7B9-7E8D-2AC80222B4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522CC57-7667-0546-2136-E74122CCC0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EE86D3A-AD96-5935-1622-BBD2096ECA06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3967875-738F-2BF5-D4A2-FDE697BB7CFC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211280B-70FA-965B-50A9-E0F664F6E344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B1A2C71-5AC6-DAAC-7EF1-EC88DDABE533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1396785-9E04-526C-B1F1-D5A76465BE6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89AAE9B-E66F-75A9-8573-1F7E2CDB446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B851891-C425-7A19-71E0-BB60FAD42B9D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CC940EB-27A3-7B8C-1507-91CF762ED500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398A29-39A9-4BBA-B776-A79CCC5F60C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049CBD0-4279-A953-A6EF-C7AE7FE5178E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23CA690-891E-399A-EEBD-301CD2D5A9EB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28668B8-A4D3-08BC-0E0A-FDF2E18345D9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82464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3" grpId="0"/>
      <p:bldP spid="33" grpId="0"/>
      <p:bldP spid="4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06926964-7E24-FF09-A8D8-F56F616C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F57DB-ACC7-6293-9045-4BACD70001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3A995A-1803-AD32-222F-CC3EF2E5F2AA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E43E0-9FB0-B8D2-1F39-AC7F9936C90E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E57EA-5CFF-B275-961B-F601DF8DB6C1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3D8F8-A998-1F3C-71B5-70C5D00CDAD8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60770-740E-AE8B-8177-32DF19E97D37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639FB-D023-77F5-23D7-771F2E65B68C}"/>
              </a:ext>
            </a:extLst>
          </p:cNvPr>
          <p:cNvSpPr txBox="1"/>
          <p:nvPr/>
        </p:nvSpPr>
        <p:spPr>
          <a:xfrm>
            <a:off x="1634821" y="4865099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1431168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208;p38">
            <a:extLst>
              <a:ext uri="{FF2B5EF4-FFF2-40B4-BE49-F238E27FC236}">
                <a16:creationId xmlns:a16="http://schemas.microsoft.com/office/drawing/2014/main" id="{1ADDF268-3C8F-4A5D-841C-D63A319D20FC}"/>
              </a:ext>
            </a:extLst>
          </p:cNvPr>
          <p:cNvGrpSpPr/>
          <p:nvPr/>
        </p:nvGrpSpPr>
        <p:grpSpPr>
          <a:xfrm rot="8100000">
            <a:off x="8921399" y="2500495"/>
            <a:ext cx="4062899" cy="3068545"/>
            <a:chOff x="5102217" y="2695575"/>
            <a:chExt cx="1971523" cy="1489013"/>
          </a:xfrm>
        </p:grpSpPr>
        <p:sp>
          <p:nvSpPr>
            <p:cNvPr id="50" name="Google Shape;4209;p38">
              <a:extLst>
                <a:ext uri="{FF2B5EF4-FFF2-40B4-BE49-F238E27FC236}">
                  <a16:creationId xmlns:a16="http://schemas.microsoft.com/office/drawing/2014/main" id="{CFF1ADB8-49C8-43BE-8E5F-07550F1D5D8E}"/>
                </a:ext>
              </a:extLst>
            </p:cNvPr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4210;p38">
              <a:extLst>
                <a:ext uri="{FF2B5EF4-FFF2-40B4-BE49-F238E27FC236}">
                  <a16:creationId xmlns:a16="http://schemas.microsoft.com/office/drawing/2014/main" id="{708C59D8-DAD8-4DF7-93CE-6BFBE2D777D5}"/>
                </a:ext>
              </a:extLst>
            </p:cNvPr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4211;p38">
              <a:extLst>
                <a:ext uri="{FF2B5EF4-FFF2-40B4-BE49-F238E27FC236}">
                  <a16:creationId xmlns:a16="http://schemas.microsoft.com/office/drawing/2014/main" id="{FE857028-B8B3-4967-AAD5-4C77647388F2}"/>
                </a:ext>
              </a:extLst>
            </p:cNvPr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4212;p38">
              <a:extLst>
                <a:ext uri="{FF2B5EF4-FFF2-40B4-BE49-F238E27FC236}">
                  <a16:creationId xmlns:a16="http://schemas.microsoft.com/office/drawing/2014/main" id="{43EE489D-68BD-4CBA-BEED-9074A25C5734}"/>
                </a:ext>
              </a:extLst>
            </p:cNvPr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4213;p38">
              <a:extLst>
                <a:ext uri="{FF2B5EF4-FFF2-40B4-BE49-F238E27FC236}">
                  <a16:creationId xmlns:a16="http://schemas.microsoft.com/office/drawing/2014/main" id="{A458F0E2-CEEB-4132-910C-B0D07C77F803}"/>
                </a:ext>
              </a:extLst>
            </p:cNvPr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4214;p38">
              <a:extLst>
                <a:ext uri="{FF2B5EF4-FFF2-40B4-BE49-F238E27FC236}">
                  <a16:creationId xmlns:a16="http://schemas.microsoft.com/office/drawing/2014/main" id="{972F5905-A829-44EE-A071-0C0DA34C074B}"/>
                </a:ext>
              </a:extLst>
            </p:cNvPr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215;p38">
              <a:extLst>
                <a:ext uri="{FF2B5EF4-FFF2-40B4-BE49-F238E27FC236}">
                  <a16:creationId xmlns:a16="http://schemas.microsoft.com/office/drawing/2014/main" id="{EA3701D3-0CC3-429A-BF19-BB078630B811}"/>
                </a:ext>
              </a:extLst>
            </p:cNvPr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4216;p38">
              <a:extLst>
                <a:ext uri="{FF2B5EF4-FFF2-40B4-BE49-F238E27FC236}">
                  <a16:creationId xmlns:a16="http://schemas.microsoft.com/office/drawing/2014/main" id="{EFEAECF1-5ACB-49CC-8F5F-9BE7AAB20B1F}"/>
                </a:ext>
              </a:extLst>
            </p:cNvPr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217;p38">
              <a:extLst>
                <a:ext uri="{FF2B5EF4-FFF2-40B4-BE49-F238E27FC236}">
                  <a16:creationId xmlns:a16="http://schemas.microsoft.com/office/drawing/2014/main" id="{5A699440-C48B-4656-AE1E-B10D055F6EB1}"/>
                </a:ext>
              </a:extLst>
            </p:cNvPr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218;p38">
              <a:extLst>
                <a:ext uri="{FF2B5EF4-FFF2-40B4-BE49-F238E27FC236}">
                  <a16:creationId xmlns:a16="http://schemas.microsoft.com/office/drawing/2014/main" id="{B5060FB3-371A-4706-AAD4-47CABE083BC4}"/>
                </a:ext>
              </a:extLst>
            </p:cNvPr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219;p38">
              <a:extLst>
                <a:ext uri="{FF2B5EF4-FFF2-40B4-BE49-F238E27FC236}">
                  <a16:creationId xmlns:a16="http://schemas.microsoft.com/office/drawing/2014/main" id="{A49464FA-99FF-42F2-8627-213291774C0E}"/>
                </a:ext>
              </a:extLst>
            </p:cNvPr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220;p38">
              <a:extLst>
                <a:ext uri="{FF2B5EF4-FFF2-40B4-BE49-F238E27FC236}">
                  <a16:creationId xmlns:a16="http://schemas.microsoft.com/office/drawing/2014/main" id="{809145FA-E610-4FC4-902B-F20EBDF274F7}"/>
                </a:ext>
              </a:extLst>
            </p:cNvPr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221;p38">
              <a:extLst>
                <a:ext uri="{FF2B5EF4-FFF2-40B4-BE49-F238E27FC236}">
                  <a16:creationId xmlns:a16="http://schemas.microsoft.com/office/drawing/2014/main" id="{F3F527ED-CA86-42E4-AFAB-3416CFF31ECD}"/>
                </a:ext>
              </a:extLst>
            </p:cNvPr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222;p38">
              <a:extLst>
                <a:ext uri="{FF2B5EF4-FFF2-40B4-BE49-F238E27FC236}">
                  <a16:creationId xmlns:a16="http://schemas.microsoft.com/office/drawing/2014/main" id="{2C2C678A-0C6F-4BDB-BF18-0B90DCC1F7B8}"/>
                </a:ext>
              </a:extLst>
            </p:cNvPr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223;p38">
              <a:extLst>
                <a:ext uri="{FF2B5EF4-FFF2-40B4-BE49-F238E27FC236}">
                  <a16:creationId xmlns:a16="http://schemas.microsoft.com/office/drawing/2014/main" id="{DA6393D3-3F2E-4B2E-8AEF-74399393D2B1}"/>
                </a:ext>
              </a:extLst>
            </p:cNvPr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4234;p38">
            <a:extLst>
              <a:ext uri="{FF2B5EF4-FFF2-40B4-BE49-F238E27FC236}">
                <a16:creationId xmlns:a16="http://schemas.microsoft.com/office/drawing/2014/main" id="{FCB2DD32-0FB3-4349-9782-A0CBD8FE5755}"/>
              </a:ext>
            </a:extLst>
          </p:cNvPr>
          <p:cNvGrpSpPr/>
          <p:nvPr/>
        </p:nvGrpSpPr>
        <p:grpSpPr>
          <a:xfrm>
            <a:off x="10143403" y="1958303"/>
            <a:ext cx="809446" cy="861588"/>
            <a:chOff x="5867114" y="3186397"/>
            <a:chExt cx="457961" cy="487489"/>
          </a:xfrm>
        </p:grpSpPr>
        <p:sp>
          <p:nvSpPr>
            <p:cNvPr id="66" name="Google Shape;4235;p38">
              <a:extLst>
                <a:ext uri="{FF2B5EF4-FFF2-40B4-BE49-F238E27FC236}">
                  <a16:creationId xmlns:a16="http://schemas.microsoft.com/office/drawing/2014/main" id="{96D8F42A-8F73-4F3D-AC9C-61A67E48F8F8}"/>
                </a:ext>
              </a:extLst>
            </p:cNvPr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236;p38">
              <a:extLst>
                <a:ext uri="{FF2B5EF4-FFF2-40B4-BE49-F238E27FC236}">
                  <a16:creationId xmlns:a16="http://schemas.microsoft.com/office/drawing/2014/main" id="{F191D0F2-DB5F-4B9D-82C0-81248EA4674E}"/>
                </a:ext>
              </a:extLst>
            </p:cNvPr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237;p38">
              <a:extLst>
                <a:ext uri="{FF2B5EF4-FFF2-40B4-BE49-F238E27FC236}">
                  <a16:creationId xmlns:a16="http://schemas.microsoft.com/office/drawing/2014/main" id="{76A727CB-CA7F-452B-B4C6-8A26C587F486}"/>
                </a:ext>
              </a:extLst>
            </p:cNvPr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238;p38">
              <a:extLst>
                <a:ext uri="{FF2B5EF4-FFF2-40B4-BE49-F238E27FC236}">
                  <a16:creationId xmlns:a16="http://schemas.microsoft.com/office/drawing/2014/main" id="{11BDF6B7-0A10-4427-9D0A-24146EE90350}"/>
                </a:ext>
              </a:extLst>
            </p:cNvPr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239;p38">
              <a:extLst>
                <a:ext uri="{FF2B5EF4-FFF2-40B4-BE49-F238E27FC236}">
                  <a16:creationId xmlns:a16="http://schemas.microsoft.com/office/drawing/2014/main" id="{939852C1-82FA-429C-8ABA-4F940EEAC6EF}"/>
                </a:ext>
              </a:extLst>
            </p:cNvPr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4240;p38">
            <a:extLst>
              <a:ext uri="{FF2B5EF4-FFF2-40B4-BE49-F238E27FC236}">
                <a16:creationId xmlns:a16="http://schemas.microsoft.com/office/drawing/2014/main" id="{60D31B6A-60CC-4FFD-A2F1-201A16E3C4C3}"/>
              </a:ext>
            </a:extLst>
          </p:cNvPr>
          <p:cNvGrpSpPr/>
          <p:nvPr/>
        </p:nvGrpSpPr>
        <p:grpSpPr>
          <a:xfrm rot="3179054">
            <a:off x="9909337" y="1151810"/>
            <a:ext cx="501864" cy="859719"/>
            <a:chOff x="5953125" y="3186112"/>
            <a:chExt cx="283939" cy="486441"/>
          </a:xfrm>
        </p:grpSpPr>
        <p:sp>
          <p:nvSpPr>
            <p:cNvPr id="72" name="Google Shape;4241;p38">
              <a:extLst>
                <a:ext uri="{FF2B5EF4-FFF2-40B4-BE49-F238E27FC236}">
                  <a16:creationId xmlns:a16="http://schemas.microsoft.com/office/drawing/2014/main" id="{F61B1E3E-576B-408C-896E-DA27A3624334}"/>
                </a:ext>
              </a:extLst>
            </p:cNvPr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242;p38">
              <a:extLst>
                <a:ext uri="{FF2B5EF4-FFF2-40B4-BE49-F238E27FC236}">
                  <a16:creationId xmlns:a16="http://schemas.microsoft.com/office/drawing/2014/main" id="{7BFBA2AE-157F-4619-B021-D9E605C08907}"/>
                </a:ext>
              </a:extLst>
            </p:cNvPr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243;p38">
              <a:extLst>
                <a:ext uri="{FF2B5EF4-FFF2-40B4-BE49-F238E27FC236}">
                  <a16:creationId xmlns:a16="http://schemas.microsoft.com/office/drawing/2014/main" id="{B69DE2FD-6369-43B8-8996-C14A4ECA6593}"/>
                </a:ext>
              </a:extLst>
            </p:cNvPr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" name="Picture 7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042D32-7BD1-44B4-9B8D-245E7344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084" y="1070892"/>
            <a:ext cx="6192096" cy="6192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482524-F856-427D-94B1-E986A6789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701" y="2615824"/>
            <a:ext cx="7370703" cy="32677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316</Words>
  <Application>Microsoft Office PowerPoint</Application>
  <PresentationFormat>Widescreen</PresentationFormat>
  <Paragraphs>148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微软雅黑</vt:lpstr>
      <vt:lpstr>Abril Fatface</vt:lpstr>
      <vt:lpstr>Aldrich</vt:lpstr>
      <vt:lpstr>Arial</vt:lpstr>
      <vt:lpstr>Calibri</vt:lpstr>
      <vt:lpstr>Cambria Math</vt:lpstr>
      <vt:lpstr>Griffy</vt:lpstr>
      <vt:lpstr>SVN-Wallington</vt:lpstr>
      <vt:lpstr>Office Theme</vt:lpstr>
      <vt:lpstr>自定义设计方案</vt:lpstr>
      <vt:lpstr>SlidesMania</vt:lpstr>
      <vt:lpstr>1_SlidesMania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2021-07-24T01:07:49Z</dcterms:created>
  <dcterms:modified xsi:type="dcterms:W3CDTF">2026-04-12T10:25:12Z</dcterms:modified>
</cp:coreProperties>
</file>