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 id="2147483693" r:id="rId3"/>
    <p:sldMasterId id="2147483731" r:id="rId4"/>
    <p:sldMasterId id="2147483745" r:id="rId5"/>
  </p:sldMasterIdLst>
  <p:notesMasterIdLst>
    <p:notesMasterId r:id="rId14"/>
  </p:notesMasterIdLst>
  <p:handoutMasterIdLst>
    <p:handoutMasterId r:id="rId15"/>
  </p:handoutMasterIdLst>
  <p:sldIdLst>
    <p:sldId id="470" r:id="rId6"/>
    <p:sldId id="521" r:id="rId7"/>
    <p:sldId id="2892" r:id="rId8"/>
    <p:sldId id="2901" r:id="rId9"/>
    <p:sldId id="2893" r:id="rId10"/>
    <p:sldId id="2007577108" r:id="rId11"/>
    <p:sldId id="2007577109" r:id="rId12"/>
    <p:sldId id="51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4/12/2026</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AA73BD-C5D8-4B63-9CA8-E2BBB6B8FCFD}" type="datetimeFigureOut">
              <a:rPr lang="en-US" smtClean="0"/>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B24B0-82BB-45AA-B7D5-ED64221C1579}" type="slidenum">
              <a:rPr lang="en-US" smtClean="0"/>
              <a:t>‹#›</a:t>
            </a:fld>
            <a:endParaRPr lang="en-US"/>
          </a:p>
        </p:txBody>
      </p:sp>
    </p:spTree>
    <p:extLst>
      <p:ext uri="{BB962C8B-B14F-4D97-AF65-F5344CB8AC3E}">
        <p14:creationId xmlns:p14="http://schemas.microsoft.com/office/powerpoint/2010/main" val="143058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5748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43625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28049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95669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7.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61295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709266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83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4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2026/4/12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143246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2026/4/12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647794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t>2026/4/12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3271264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38652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0940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56143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377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4/12/2026</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403240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05604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33023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77962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035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7095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450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9500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5288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591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3087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1485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32883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400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8520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58597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1940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96130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800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06937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5228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586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2026/4/12</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942810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41642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395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61890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97481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2006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864943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544058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6805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3692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34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236505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04999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20626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80145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927926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46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45717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683341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6158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126300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9.jp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9.jp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29.jp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7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2026/4/12</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85616453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4/12/2026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336453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5753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56002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3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5.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11.xml"/><Relationship Id="rId6" Type="http://schemas.openxmlformats.org/officeDocument/2006/relationships/image" Target="../media/image41.png"/><Relationship Id="rId5" Type="http://schemas.microsoft.com/office/2007/relationships/hdphoto" Target="../media/hdphoto4.wdp"/><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1.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E44D18-C661-4106-AC87-24CE9193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4AB365DD-0F18-4BA9-94AE-02AFB2A35AE9}"/>
              </a:ext>
            </a:extLst>
          </p:cNvPr>
          <p:cNvPicPr>
            <a:picLocks noChangeAspect="1"/>
          </p:cNvPicPr>
          <p:nvPr/>
        </p:nvPicPr>
        <p:blipFill>
          <a:blip r:embed="rId4"/>
          <a:stretch>
            <a:fillRect/>
          </a:stretch>
        </p:blipFill>
        <p:spPr>
          <a:xfrm>
            <a:off x="653910" y="1651103"/>
            <a:ext cx="9148771" cy="1944343"/>
          </a:xfrm>
          <a:prstGeom prst="rect">
            <a:avLst/>
          </a:prstGeom>
        </p:spPr>
      </p:pic>
    </p:spTree>
    <p:extLst>
      <p:ext uri="{BB962C8B-B14F-4D97-AF65-F5344CB8AC3E}">
        <p14:creationId xmlns:p14="http://schemas.microsoft.com/office/powerpoint/2010/main" val="9722921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E44D18-C661-4106-AC87-24CE9193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5" name="Group 4">
            <a:extLst>
              <a:ext uri="{FF2B5EF4-FFF2-40B4-BE49-F238E27FC236}">
                <a16:creationId xmlns:a16="http://schemas.microsoft.com/office/drawing/2014/main" id="{0FF8FAC2-3898-4290-B05C-E8C525D04B19}"/>
              </a:ext>
            </a:extLst>
          </p:cNvPr>
          <p:cNvGrpSpPr/>
          <p:nvPr/>
        </p:nvGrpSpPr>
        <p:grpSpPr>
          <a:xfrm>
            <a:off x="764029" y="1572261"/>
            <a:ext cx="8046308" cy="4134644"/>
            <a:chOff x="2156178" y="1371600"/>
            <a:chExt cx="7879644" cy="4001426"/>
          </a:xfrm>
        </p:grpSpPr>
        <p:pic>
          <p:nvPicPr>
            <p:cNvPr id="6" name="Picture 5">
              <a:extLst>
                <a:ext uri="{FF2B5EF4-FFF2-40B4-BE49-F238E27FC236}">
                  <a16:creationId xmlns:a16="http://schemas.microsoft.com/office/drawing/2014/main" id="{E09B5820-0554-41CA-88FB-A36C2870F593}"/>
                </a:ext>
              </a:extLst>
            </p:cNvPr>
            <p:cNvPicPr>
              <a:picLocks noChangeAspect="1"/>
            </p:cNvPicPr>
            <p:nvPr/>
          </p:nvPicPr>
          <p:blipFill>
            <a:blip r:embed="rId4"/>
            <a:stretch>
              <a:fillRect/>
            </a:stretch>
          </p:blipFill>
          <p:spPr>
            <a:xfrm>
              <a:off x="2156178" y="1723918"/>
              <a:ext cx="7879644" cy="3649108"/>
            </a:xfrm>
            <a:prstGeom prst="rect">
              <a:avLst/>
            </a:prstGeom>
          </p:spPr>
        </p:pic>
        <p:pic>
          <p:nvPicPr>
            <p:cNvPr id="7" name="Picture 6">
              <a:extLst>
                <a:ext uri="{FF2B5EF4-FFF2-40B4-BE49-F238E27FC236}">
                  <a16:creationId xmlns:a16="http://schemas.microsoft.com/office/drawing/2014/main" id="{91035D95-99AB-4357-A641-9DED6E70F340}"/>
                </a:ext>
              </a:extLst>
            </p:cNvPr>
            <p:cNvPicPr>
              <a:picLocks noChangeAspect="1"/>
            </p:cNvPicPr>
            <p:nvPr/>
          </p:nvPicPr>
          <p:blipFill>
            <a:blip r:embed="rId5"/>
            <a:stretch>
              <a:fillRect/>
            </a:stretch>
          </p:blipFill>
          <p:spPr>
            <a:xfrm>
              <a:off x="4297852" y="1371600"/>
              <a:ext cx="3596294" cy="853268"/>
            </a:xfrm>
            <a:prstGeom prst="rect">
              <a:avLst/>
            </a:prstGeom>
          </p:spPr>
        </p:pic>
        <p:sp>
          <p:nvSpPr>
            <p:cNvPr id="8" name="TextBox 7">
              <a:extLst>
                <a:ext uri="{FF2B5EF4-FFF2-40B4-BE49-F238E27FC236}">
                  <a16:creationId xmlns:a16="http://schemas.microsoft.com/office/drawing/2014/main" id="{D9125A36-2345-42B0-A648-BEB3B4292DD1}"/>
                </a:ext>
              </a:extLst>
            </p:cNvPr>
            <p:cNvSpPr txBox="1"/>
            <p:nvPr/>
          </p:nvSpPr>
          <p:spPr>
            <a:xfrm>
              <a:off x="5466993" y="1494703"/>
              <a:ext cx="1255473" cy="615553"/>
            </a:xfrm>
            <a:prstGeom prst="rect">
              <a:avLst/>
            </a:prstGeom>
            <a:noFill/>
          </p:spPr>
          <p:txBody>
            <a:bodyPr wrap="none" lIns="0" tIns="0" rIns="0" bIns="0" rtlCol="0">
              <a:spAutoFit/>
            </a:bodyPr>
            <a:lstStyle/>
            <a:p>
              <a:pPr algn="ctr" defTabSz="914217">
                <a:defRPr/>
              </a:pPr>
              <a:r>
                <a:rPr lang="en-US" sz="3999" dirty="0">
                  <a:solidFill>
                    <a:srgbClr val="FFFFFF"/>
                  </a:solidFill>
                  <a:latin typeface="iCiel Cadena" panose="02000503000000020004" pitchFamily="50" charset="0"/>
                </a:rPr>
                <a:t>TOÁN</a:t>
              </a:r>
            </a:p>
          </p:txBody>
        </p:sp>
      </p:grpSp>
      <p:sp>
        <p:nvSpPr>
          <p:cNvPr id="10" name="TextBox 9">
            <a:extLst>
              <a:ext uri="{FF2B5EF4-FFF2-40B4-BE49-F238E27FC236}">
                <a16:creationId xmlns:a16="http://schemas.microsoft.com/office/drawing/2014/main" id="{484A1AAD-AAFC-4C2F-B12F-B4C3F1001FF4}"/>
              </a:ext>
            </a:extLst>
          </p:cNvPr>
          <p:cNvSpPr txBox="1"/>
          <p:nvPr/>
        </p:nvSpPr>
        <p:spPr>
          <a:xfrm>
            <a:off x="2198005" y="702351"/>
            <a:ext cx="6612331" cy="553870"/>
          </a:xfrm>
          <a:prstGeom prst="rect">
            <a:avLst/>
          </a:prstGeom>
          <a:noFill/>
        </p:spPr>
        <p:txBody>
          <a:bodyPr wrap="none" lIns="0" tIns="0" rIns="0" bIns="0" rtlCol="0">
            <a:spAutoFit/>
          </a:bodyPr>
          <a:lstStyle/>
          <a:p>
            <a:pPr algn="ctr" defTabSz="914217">
              <a:defRPr/>
            </a:pPr>
            <a:r>
              <a:rPr lang="en-US" sz="3599" dirty="0" err="1">
                <a:solidFill>
                  <a:srgbClr val="000000"/>
                </a:solidFill>
                <a:latin typeface="iCiel Cadena" panose="02000503000000020004" pitchFamily="50" charset="0"/>
              </a:rPr>
              <a:t>Thứ</a:t>
            </a:r>
            <a:r>
              <a:rPr lang="en-US" sz="3599" dirty="0">
                <a:solidFill>
                  <a:srgbClr val="000000"/>
                </a:solidFill>
                <a:latin typeface="iCiel Cadena" panose="02000503000000020004" pitchFamily="50" charset="0"/>
              </a:rPr>
              <a:t>  .... </a:t>
            </a:r>
            <a:r>
              <a:rPr lang="en-US" sz="3599" dirty="0" err="1">
                <a:solidFill>
                  <a:srgbClr val="000000"/>
                </a:solidFill>
                <a:latin typeface="iCiel Cadena" panose="02000503000000020004" pitchFamily="50" charset="0"/>
              </a:rPr>
              <a:t>ngày</a:t>
            </a:r>
            <a:r>
              <a:rPr lang="en-US" sz="3599" dirty="0">
                <a:solidFill>
                  <a:srgbClr val="000000"/>
                </a:solidFill>
                <a:latin typeface="iCiel Cadena" panose="02000503000000020004" pitchFamily="50" charset="0"/>
              </a:rPr>
              <a:t> ... </a:t>
            </a:r>
            <a:r>
              <a:rPr lang="en-US" sz="3599" dirty="0" err="1">
                <a:solidFill>
                  <a:srgbClr val="000000"/>
                </a:solidFill>
                <a:latin typeface="iCiel Cadena" panose="02000503000000020004" pitchFamily="50" charset="0"/>
              </a:rPr>
              <a:t>tháng</a:t>
            </a:r>
            <a:r>
              <a:rPr lang="en-US" sz="3599" dirty="0">
                <a:solidFill>
                  <a:srgbClr val="000000"/>
                </a:solidFill>
                <a:latin typeface="iCiel Cadena" panose="02000503000000020004" pitchFamily="50" charset="0"/>
              </a:rPr>
              <a:t> .. </a:t>
            </a:r>
            <a:r>
              <a:rPr lang="en-US" sz="3599" dirty="0" err="1">
                <a:solidFill>
                  <a:srgbClr val="000000"/>
                </a:solidFill>
                <a:latin typeface="iCiel Cadena" panose="02000503000000020004" pitchFamily="50" charset="0"/>
              </a:rPr>
              <a:t>năm</a:t>
            </a:r>
            <a:r>
              <a:rPr lang="en-US" sz="3599" dirty="0">
                <a:solidFill>
                  <a:srgbClr val="000000"/>
                </a:solidFill>
                <a:latin typeface="iCiel Cadena" panose="02000503000000020004" pitchFamily="50" charset="0"/>
              </a:rPr>
              <a:t> .....</a:t>
            </a:r>
          </a:p>
        </p:txBody>
      </p:sp>
      <p:pic>
        <p:nvPicPr>
          <p:cNvPr id="2" name="Picture 1">
            <a:extLst>
              <a:ext uri="{FF2B5EF4-FFF2-40B4-BE49-F238E27FC236}">
                <a16:creationId xmlns:a16="http://schemas.microsoft.com/office/drawing/2014/main" id="{40B6F16E-9C62-48BF-B567-57ACC6D43E4D}"/>
              </a:ext>
            </a:extLst>
          </p:cNvPr>
          <p:cNvPicPr>
            <a:picLocks noChangeAspect="1"/>
          </p:cNvPicPr>
          <p:nvPr/>
        </p:nvPicPr>
        <p:blipFill>
          <a:blip r:embed="rId6"/>
          <a:stretch>
            <a:fillRect/>
          </a:stretch>
        </p:blipFill>
        <p:spPr>
          <a:xfrm>
            <a:off x="1320629" y="2685570"/>
            <a:ext cx="6864691" cy="2267909"/>
          </a:xfrm>
          <a:prstGeom prst="rect">
            <a:avLst/>
          </a:prstGeom>
        </p:spPr>
      </p:pic>
    </p:spTree>
    <p:extLst>
      <p:ext uri="{BB962C8B-B14F-4D97-AF65-F5344CB8AC3E}">
        <p14:creationId xmlns:p14="http://schemas.microsoft.com/office/powerpoint/2010/main" val="23706408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par>
                                    <p:cTn id="8" presetID="2" presetClass="entr" presetSubtype="4" fill="hold" nodeType="withEffect" p14:presetBounceEnd="62000">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14:bounceEnd="62000">
                                          <p:cBhvr additive="base">
                                            <p:cTn id="10" dur="1000" fill="hold"/>
                                            <p:tgtEl>
                                              <p:spTgt spid="5"/>
                                            </p:tgtEl>
                                            <p:attrNameLst>
                                              <p:attrName>ppt_x</p:attrName>
                                            </p:attrNameLst>
                                          </p:cBhvr>
                                          <p:tavLst>
                                            <p:tav tm="0">
                                              <p:val>
                                                <p:strVal val="#ppt_x"/>
                                              </p:val>
                                            </p:tav>
                                            <p:tav tm="100000">
                                              <p:val>
                                                <p:strVal val="#ppt_x"/>
                                              </p:val>
                                            </p:tav>
                                          </p:tavLst>
                                        </p:anim>
                                        <p:anim calcmode="lin" valueType="num" p14:bounceEnd="62000">
                                          <p:cBhvr additive="base">
                                            <p:cTn id="11"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ppt_x"/>
                                              </p:val>
                                            </p:tav>
                                            <p:tav tm="100000">
                                              <p:val>
                                                <p:strVal val="#ppt_x"/>
                                              </p:val>
                                            </p:tav>
                                          </p:tavLst>
                                        </p:anim>
                                        <p:anim calcmode="lin" valueType="num">
                                          <p:cBhvr additive="base">
                                            <p:cTn id="11"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3F4EC883-CAF8-4487-9264-F4CDCA3BE643}"/>
              </a:ext>
            </a:extLst>
          </p:cNvPr>
          <p:cNvPicPr>
            <a:picLocks noChangeAspect="1" noChangeArrowheads="1"/>
          </p:cNvPicPr>
          <p:nvPr/>
        </p:nvPicPr>
        <p:blipFill>
          <a:blip r:embed="rId2" cstate="print"/>
          <a:srcRect/>
          <a:stretch>
            <a:fillRect/>
          </a:stretch>
        </p:blipFill>
        <p:spPr bwMode="auto">
          <a:xfrm>
            <a:off x="730152" y="424509"/>
            <a:ext cx="2237784" cy="863493"/>
          </a:xfrm>
          <a:prstGeom prst="rect">
            <a:avLst/>
          </a:prstGeom>
          <a:noFill/>
        </p:spPr>
      </p:pic>
      <p:sp>
        <p:nvSpPr>
          <p:cNvPr id="3" name="Oval 2">
            <a:extLst>
              <a:ext uri="{FF2B5EF4-FFF2-40B4-BE49-F238E27FC236}">
                <a16:creationId xmlns:a16="http://schemas.microsoft.com/office/drawing/2014/main" id="{EBA173B2-C201-45C6-A93A-CDC4685CD1BB}"/>
              </a:ext>
            </a:extLst>
          </p:cNvPr>
          <p:cNvSpPr/>
          <p:nvPr/>
        </p:nvSpPr>
        <p:spPr>
          <a:xfrm>
            <a:off x="2967362" y="786913"/>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1</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4A891CF6-E7DD-4923-9327-3BA985182179}"/>
              </a:ext>
            </a:extLst>
          </p:cNvPr>
          <p:cNvGrpSpPr/>
          <p:nvPr/>
        </p:nvGrpSpPr>
        <p:grpSpPr>
          <a:xfrm>
            <a:off x="3585169" y="806878"/>
            <a:ext cx="1087458" cy="461666"/>
            <a:chOff x="1870518" y="1440653"/>
            <a:chExt cx="1087458" cy="451509"/>
          </a:xfrm>
        </p:grpSpPr>
        <p:grpSp>
          <p:nvGrpSpPr>
            <p:cNvPr id="5" name="Group 4">
              <a:extLst>
                <a:ext uri="{FF2B5EF4-FFF2-40B4-BE49-F238E27FC236}">
                  <a16:creationId xmlns:a16="http://schemas.microsoft.com/office/drawing/2014/main" id="{1BEFA404-8EF7-49AB-81D0-EB5023228510}"/>
                </a:ext>
              </a:extLst>
            </p:cNvPr>
            <p:cNvGrpSpPr/>
            <p:nvPr/>
          </p:nvGrpSpPr>
          <p:grpSpPr>
            <a:xfrm>
              <a:off x="1870518" y="1440654"/>
              <a:ext cx="758382" cy="451508"/>
              <a:chOff x="1870518" y="1440654"/>
              <a:chExt cx="758382" cy="451508"/>
            </a:xfrm>
          </p:grpSpPr>
          <p:sp>
            <p:nvSpPr>
              <p:cNvPr id="7" name="Rectangle: Rounded Corners 6">
                <a:extLst>
                  <a:ext uri="{FF2B5EF4-FFF2-40B4-BE49-F238E27FC236}">
                    <a16:creationId xmlns:a16="http://schemas.microsoft.com/office/drawing/2014/main" id="{3764BF9C-AE93-49A4-9190-C41F6011A9C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8" name="TextBox 7">
                <a:extLst>
                  <a:ext uri="{FF2B5EF4-FFF2-40B4-BE49-F238E27FC236}">
                    <a16:creationId xmlns:a16="http://schemas.microsoft.com/office/drawing/2014/main" id="{6A1FE751-E498-4382-B9C5-73CF72BB4F8B}"/>
                  </a:ext>
                </a:extLst>
              </p:cNvPr>
              <p:cNvSpPr txBox="1"/>
              <p:nvPr/>
            </p:nvSpPr>
            <p:spPr>
              <a:xfrm>
                <a:off x="1969023" y="1440654"/>
                <a:ext cx="492443" cy="4515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Số</a:t>
                </a:r>
              </a:p>
            </p:txBody>
          </p:sp>
        </p:grpSp>
        <p:sp>
          <p:nvSpPr>
            <p:cNvPr id="6" name="TextBox 5">
              <a:extLst>
                <a:ext uri="{FF2B5EF4-FFF2-40B4-BE49-F238E27FC236}">
                  <a16:creationId xmlns:a16="http://schemas.microsoft.com/office/drawing/2014/main" id="{64916CB8-CBFC-47B7-90AC-418BEE8A3501}"/>
                </a:ext>
              </a:extLst>
            </p:cNvPr>
            <p:cNvSpPr txBox="1"/>
            <p:nvPr/>
          </p:nvSpPr>
          <p:spPr>
            <a:xfrm>
              <a:off x="2630642" y="1440653"/>
              <a:ext cx="327334" cy="4515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a:t>
              </a:r>
            </a:p>
          </p:txBody>
        </p:sp>
      </p:grpSp>
      <p:graphicFrame>
        <p:nvGraphicFramePr>
          <p:cNvPr id="9" name="Table 17">
            <a:extLst>
              <a:ext uri="{FF2B5EF4-FFF2-40B4-BE49-F238E27FC236}">
                <a16:creationId xmlns:a16="http://schemas.microsoft.com/office/drawing/2014/main" id="{A91185BB-1300-4B86-A933-BA9DDD995CF9}"/>
              </a:ext>
            </a:extLst>
          </p:cNvPr>
          <p:cNvGraphicFramePr>
            <a:graphicFrameLocks noGrp="1"/>
          </p:cNvGraphicFramePr>
          <p:nvPr>
            <p:extLst>
              <p:ext uri="{D42A27DB-BD31-4B8C-83A1-F6EECF244321}">
                <p14:modId xmlns:p14="http://schemas.microsoft.com/office/powerpoint/2010/main" val="932433197"/>
              </p:ext>
            </p:extLst>
          </p:nvPr>
        </p:nvGraphicFramePr>
        <p:xfrm>
          <a:off x="1978480" y="1694186"/>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10" name="TextBox 9">
            <a:extLst>
              <a:ext uri="{FF2B5EF4-FFF2-40B4-BE49-F238E27FC236}">
                <a16:creationId xmlns:a16="http://schemas.microsoft.com/office/drawing/2014/main" id="{7C033D18-6959-441A-ACBC-AC214B087229}"/>
              </a:ext>
            </a:extLst>
          </p:cNvPr>
          <p:cNvSpPr txBox="1"/>
          <p:nvPr/>
        </p:nvSpPr>
        <p:spPr>
          <a:xfrm>
            <a:off x="4869200" y="2939922"/>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12</a:t>
            </a:r>
          </a:p>
        </p:txBody>
      </p:sp>
      <p:sp>
        <p:nvSpPr>
          <p:cNvPr id="11" name="TextBox 10">
            <a:extLst>
              <a:ext uri="{FF2B5EF4-FFF2-40B4-BE49-F238E27FC236}">
                <a16:creationId xmlns:a16="http://schemas.microsoft.com/office/drawing/2014/main" id="{233ECA2F-BEEB-42CF-BC2F-1CCC86A79AFD}"/>
              </a:ext>
            </a:extLst>
          </p:cNvPr>
          <p:cNvSpPr txBox="1"/>
          <p:nvPr/>
        </p:nvSpPr>
        <p:spPr>
          <a:xfrm>
            <a:off x="5921933" y="2934941"/>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10</a:t>
            </a:r>
          </a:p>
        </p:txBody>
      </p:sp>
      <p:sp>
        <p:nvSpPr>
          <p:cNvPr id="12" name="TextBox 11">
            <a:extLst>
              <a:ext uri="{FF2B5EF4-FFF2-40B4-BE49-F238E27FC236}">
                <a16:creationId xmlns:a16="http://schemas.microsoft.com/office/drawing/2014/main" id="{31CBCAD6-99B0-47ED-9DED-52C2E72296FA}"/>
              </a:ext>
            </a:extLst>
          </p:cNvPr>
          <p:cNvSpPr txBox="1"/>
          <p:nvPr/>
        </p:nvSpPr>
        <p:spPr>
          <a:xfrm>
            <a:off x="7010044" y="2929960"/>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16</a:t>
            </a:r>
          </a:p>
        </p:txBody>
      </p:sp>
      <p:sp>
        <p:nvSpPr>
          <p:cNvPr id="13" name="TextBox 12">
            <a:extLst>
              <a:ext uri="{FF2B5EF4-FFF2-40B4-BE49-F238E27FC236}">
                <a16:creationId xmlns:a16="http://schemas.microsoft.com/office/drawing/2014/main" id="{B823A5B2-A535-42E9-A72C-6EC66535275F}"/>
              </a:ext>
            </a:extLst>
          </p:cNvPr>
          <p:cNvSpPr txBox="1"/>
          <p:nvPr/>
        </p:nvSpPr>
        <p:spPr>
          <a:xfrm>
            <a:off x="8125369" y="2924979"/>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18</a:t>
            </a:r>
          </a:p>
        </p:txBody>
      </p:sp>
      <p:sp>
        <p:nvSpPr>
          <p:cNvPr id="14" name="TextBox 13">
            <a:extLst>
              <a:ext uri="{FF2B5EF4-FFF2-40B4-BE49-F238E27FC236}">
                <a16:creationId xmlns:a16="http://schemas.microsoft.com/office/drawing/2014/main" id="{F53034C4-E9A4-4B3D-B934-633E12158ACB}"/>
              </a:ext>
            </a:extLst>
          </p:cNvPr>
          <p:cNvSpPr txBox="1"/>
          <p:nvPr/>
        </p:nvSpPr>
        <p:spPr>
          <a:xfrm>
            <a:off x="9308728" y="2919998"/>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20</a:t>
            </a:r>
          </a:p>
        </p:txBody>
      </p:sp>
      <p:sp>
        <p:nvSpPr>
          <p:cNvPr id="15" name="TextBox 14">
            <a:extLst>
              <a:ext uri="{FF2B5EF4-FFF2-40B4-BE49-F238E27FC236}">
                <a16:creationId xmlns:a16="http://schemas.microsoft.com/office/drawing/2014/main" id="{54591C02-9A8F-4980-8B61-31E0B72B7051}"/>
              </a:ext>
            </a:extLst>
          </p:cNvPr>
          <p:cNvSpPr txBox="1"/>
          <p:nvPr/>
        </p:nvSpPr>
        <p:spPr>
          <a:xfrm>
            <a:off x="1077010" y="1694186"/>
            <a:ext cx="47481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a)</a:t>
            </a:r>
          </a:p>
        </p:txBody>
      </p:sp>
      <p:sp>
        <p:nvSpPr>
          <p:cNvPr id="16" name="TextBox 15">
            <a:extLst>
              <a:ext uri="{FF2B5EF4-FFF2-40B4-BE49-F238E27FC236}">
                <a16:creationId xmlns:a16="http://schemas.microsoft.com/office/drawing/2014/main" id="{7250D20F-D3C8-45A6-9F59-7AFD4E3E87EE}"/>
              </a:ext>
            </a:extLst>
          </p:cNvPr>
          <p:cNvSpPr txBox="1"/>
          <p:nvPr/>
        </p:nvSpPr>
        <p:spPr>
          <a:xfrm>
            <a:off x="1077009" y="3762471"/>
            <a:ext cx="4892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b)</a:t>
            </a:r>
          </a:p>
        </p:txBody>
      </p:sp>
      <p:graphicFrame>
        <p:nvGraphicFramePr>
          <p:cNvPr id="17" name="Table 17">
            <a:extLst>
              <a:ext uri="{FF2B5EF4-FFF2-40B4-BE49-F238E27FC236}">
                <a16:creationId xmlns:a16="http://schemas.microsoft.com/office/drawing/2014/main" id="{20780316-AA09-4DE2-8617-F7E088C2C84B}"/>
              </a:ext>
            </a:extLst>
          </p:cNvPr>
          <p:cNvGraphicFramePr>
            <a:graphicFrameLocks noGrp="1"/>
          </p:cNvGraphicFramePr>
          <p:nvPr>
            <p:extLst>
              <p:ext uri="{D42A27DB-BD31-4B8C-83A1-F6EECF244321}">
                <p14:modId xmlns:p14="http://schemas.microsoft.com/office/powerpoint/2010/main" val="3437412756"/>
              </p:ext>
            </p:extLst>
          </p:nvPr>
        </p:nvGraphicFramePr>
        <p:xfrm>
          <a:off x="1978480" y="4021255"/>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18" name="TextBox 17">
            <a:extLst>
              <a:ext uri="{FF2B5EF4-FFF2-40B4-BE49-F238E27FC236}">
                <a16:creationId xmlns:a16="http://schemas.microsoft.com/office/drawing/2014/main" id="{BB24B448-2B28-4286-98E2-0CCE1FFEA085}"/>
              </a:ext>
            </a:extLst>
          </p:cNvPr>
          <p:cNvSpPr txBox="1"/>
          <p:nvPr/>
        </p:nvSpPr>
        <p:spPr>
          <a:xfrm>
            <a:off x="4869200" y="5389638"/>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3</a:t>
            </a:r>
          </a:p>
        </p:txBody>
      </p:sp>
      <p:sp>
        <p:nvSpPr>
          <p:cNvPr id="19" name="TextBox 18">
            <a:extLst>
              <a:ext uri="{FF2B5EF4-FFF2-40B4-BE49-F238E27FC236}">
                <a16:creationId xmlns:a16="http://schemas.microsoft.com/office/drawing/2014/main" id="{8179EA69-C23A-4558-85CB-568741F3CEF7}"/>
              </a:ext>
            </a:extLst>
          </p:cNvPr>
          <p:cNvSpPr txBox="1"/>
          <p:nvPr/>
        </p:nvSpPr>
        <p:spPr>
          <a:xfrm>
            <a:off x="5940983" y="5389638"/>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8</a:t>
            </a:r>
          </a:p>
        </p:txBody>
      </p:sp>
      <p:sp>
        <p:nvSpPr>
          <p:cNvPr id="20" name="TextBox 19">
            <a:extLst>
              <a:ext uri="{FF2B5EF4-FFF2-40B4-BE49-F238E27FC236}">
                <a16:creationId xmlns:a16="http://schemas.microsoft.com/office/drawing/2014/main" id="{D64ADF2E-CA0F-4E20-8485-A8E1A133F02A}"/>
              </a:ext>
            </a:extLst>
          </p:cNvPr>
          <p:cNvSpPr txBox="1"/>
          <p:nvPr/>
        </p:nvSpPr>
        <p:spPr>
          <a:xfrm>
            <a:off x="7010044" y="5382166"/>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10</a:t>
            </a:r>
          </a:p>
        </p:txBody>
      </p:sp>
      <p:sp>
        <p:nvSpPr>
          <p:cNvPr id="21" name="TextBox 20">
            <a:extLst>
              <a:ext uri="{FF2B5EF4-FFF2-40B4-BE49-F238E27FC236}">
                <a16:creationId xmlns:a16="http://schemas.microsoft.com/office/drawing/2014/main" id="{3901FB8C-0911-480C-9A5E-68927C2E4357}"/>
              </a:ext>
            </a:extLst>
          </p:cNvPr>
          <p:cNvSpPr txBox="1"/>
          <p:nvPr/>
        </p:nvSpPr>
        <p:spPr>
          <a:xfrm>
            <a:off x="8157639" y="5374695"/>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7</a:t>
            </a:r>
          </a:p>
        </p:txBody>
      </p:sp>
      <p:sp>
        <p:nvSpPr>
          <p:cNvPr id="22" name="TextBox 21">
            <a:extLst>
              <a:ext uri="{FF2B5EF4-FFF2-40B4-BE49-F238E27FC236}">
                <a16:creationId xmlns:a16="http://schemas.microsoft.com/office/drawing/2014/main" id="{F42A261D-3E6C-4858-84F1-EE2B76EA9CC7}"/>
              </a:ext>
            </a:extLst>
          </p:cNvPr>
          <p:cNvSpPr txBox="1"/>
          <p:nvPr/>
        </p:nvSpPr>
        <p:spPr>
          <a:xfrm>
            <a:off x="9282555" y="5389638"/>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9</a:t>
            </a:r>
          </a:p>
        </p:txBody>
      </p:sp>
    </p:spTree>
    <p:extLst>
      <p:ext uri="{BB962C8B-B14F-4D97-AF65-F5344CB8AC3E}">
        <p14:creationId xmlns:p14="http://schemas.microsoft.com/office/powerpoint/2010/main" val="264709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fltVal val="0"/>
                                          </p:val>
                                        </p:tav>
                                        <p:tav tm="100000">
                                          <p:val>
                                            <p:strVal val="#ppt_w"/>
                                          </p:val>
                                        </p:tav>
                                      </p:tavLst>
                                    </p:anim>
                                    <p:anim calcmode="lin" valueType="num">
                                      <p:cBhvr>
                                        <p:cTn id="90" dur="500" fill="hold"/>
                                        <p:tgtEl>
                                          <p:spTgt spid="21"/>
                                        </p:tgtEl>
                                        <p:attrNameLst>
                                          <p:attrName>ppt_h</p:attrName>
                                        </p:attrNameLst>
                                      </p:cBhvr>
                                      <p:tavLst>
                                        <p:tav tm="0">
                                          <p:val>
                                            <p:fltVal val="0"/>
                                          </p:val>
                                        </p:tav>
                                        <p:tav tm="100000">
                                          <p:val>
                                            <p:strVal val="#ppt_h"/>
                                          </p:val>
                                        </p:tav>
                                      </p:tavLst>
                                    </p:anim>
                                    <p:animEffect transition="in" filter="fade">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P spid="18" grpId="0"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95EFE73-4FE9-4000-AF2D-C15FF847DD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97508" y="283804"/>
            <a:ext cx="614199" cy="614199"/>
          </a:xfrm>
          <a:prstGeom prst="rect">
            <a:avLst/>
          </a:prstGeom>
        </p:spPr>
      </p:pic>
      <p:pic>
        <p:nvPicPr>
          <p:cNvPr id="6" name="Picture 5" descr="Icon&#10;&#10;Description automatically generated">
            <a:extLst>
              <a:ext uri="{FF2B5EF4-FFF2-40B4-BE49-F238E27FC236}">
                <a16:creationId xmlns:a16="http://schemas.microsoft.com/office/drawing/2014/main" id="{713BAE6A-01FD-4B98-87B3-A98CE93D8F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13838" y="283804"/>
            <a:ext cx="614199" cy="614199"/>
          </a:xfrm>
          <a:prstGeom prst="rect">
            <a:avLst/>
          </a:prstGeom>
        </p:spPr>
      </p:pic>
      <p:pic>
        <p:nvPicPr>
          <p:cNvPr id="7" name="Picture 6" descr="Icon&#10;&#10;Description automatically generated">
            <a:extLst>
              <a:ext uri="{FF2B5EF4-FFF2-40B4-BE49-F238E27FC236}">
                <a16:creationId xmlns:a16="http://schemas.microsoft.com/office/drawing/2014/main" id="{5E18538A-4F25-4F35-B112-C6B2FD9939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30168" y="283804"/>
            <a:ext cx="614199" cy="614199"/>
          </a:xfrm>
          <a:prstGeom prst="rect">
            <a:avLst/>
          </a:prstGeom>
        </p:spPr>
      </p:pic>
      <p:pic>
        <p:nvPicPr>
          <p:cNvPr id="8" name="Picture 7" descr="Icon&#10;&#10;Description automatically generated">
            <a:extLst>
              <a:ext uri="{FF2B5EF4-FFF2-40B4-BE49-F238E27FC236}">
                <a16:creationId xmlns:a16="http://schemas.microsoft.com/office/drawing/2014/main" id="{459C17E8-4803-4877-86C7-72F6C8829D7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46498" y="283804"/>
            <a:ext cx="614199" cy="614199"/>
          </a:xfrm>
          <a:prstGeom prst="rect">
            <a:avLst/>
          </a:prstGeom>
        </p:spPr>
      </p:pic>
      <p:pic>
        <p:nvPicPr>
          <p:cNvPr id="9" name="Picture 8" descr="Icon&#10;&#10;Description automatically generated">
            <a:extLst>
              <a:ext uri="{FF2B5EF4-FFF2-40B4-BE49-F238E27FC236}">
                <a16:creationId xmlns:a16="http://schemas.microsoft.com/office/drawing/2014/main" id="{49016FE6-8E9F-426C-979F-4BFCD84495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62828" y="283804"/>
            <a:ext cx="614199" cy="614199"/>
          </a:xfrm>
          <a:prstGeom prst="rect">
            <a:avLst/>
          </a:prstGeom>
        </p:spPr>
      </p:pic>
      <p:pic>
        <p:nvPicPr>
          <p:cNvPr id="10" name="Picture 9" descr="Icon&#10;&#10;Description automatically generated">
            <a:extLst>
              <a:ext uri="{FF2B5EF4-FFF2-40B4-BE49-F238E27FC236}">
                <a16:creationId xmlns:a16="http://schemas.microsoft.com/office/drawing/2014/main" id="{EA522F28-9813-459A-AC94-1EAB3C1C31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9158" y="283804"/>
            <a:ext cx="614199" cy="614199"/>
          </a:xfrm>
          <a:prstGeom prst="rect">
            <a:avLst/>
          </a:prstGeom>
        </p:spPr>
      </p:pic>
      <p:pic>
        <p:nvPicPr>
          <p:cNvPr id="11" name="Picture 10" descr="Icon&#10;&#10;Description automatically generated">
            <a:extLst>
              <a:ext uri="{FF2B5EF4-FFF2-40B4-BE49-F238E27FC236}">
                <a16:creationId xmlns:a16="http://schemas.microsoft.com/office/drawing/2014/main" id="{FE64F19B-8F87-47EE-81DA-AFDF463DDE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95488" y="283804"/>
            <a:ext cx="614199" cy="614199"/>
          </a:xfrm>
          <a:prstGeom prst="rect">
            <a:avLst/>
          </a:prstGeom>
        </p:spPr>
      </p:pic>
      <p:pic>
        <p:nvPicPr>
          <p:cNvPr id="12" name="Picture 11" descr="Icon&#10;&#10;Description automatically generated">
            <a:extLst>
              <a:ext uri="{FF2B5EF4-FFF2-40B4-BE49-F238E27FC236}">
                <a16:creationId xmlns:a16="http://schemas.microsoft.com/office/drawing/2014/main" id="{A0713397-33B9-4CFE-849F-E14167CBE1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11818" y="283804"/>
            <a:ext cx="614199" cy="614199"/>
          </a:xfrm>
          <a:prstGeom prst="rect">
            <a:avLst/>
          </a:prstGeom>
        </p:spPr>
      </p:pic>
      <p:pic>
        <p:nvPicPr>
          <p:cNvPr id="13" name="Picture 12" descr="Icon&#10;&#10;Description automatically generated">
            <a:extLst>
              <a:ext uri="{FF2B5EF4-FFF2-40B4-BE49-F238E27FC236}">
                <a16:creationId xmlns:a16="http://schemas.microsoft.com/office/drawing/2014/main" id="{96DBD243-BE86-421B-87B2-31516005733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28148" y="283804"/>
            <a:ext cx="614199" cy="614199"/>
          </a:xfrm>
          <a:prstGeom prst="rect">
            <a:avLst/>
          </a:prstGeom>
        </p:spPr>
      </p:pic>
      <p:pic>
        <p:nvPicPr>
          <p:cNvPr id="14" name="Picture 13" descr="Icon&#10;&#10;Description automatically generated">
            <a:extLst>
              <a:ext uri="{FF2B5EF4-FFF2-40B4-BE49-F238E27FC236}">
                <a16:creationId xmlns:a16="http://schemas.microsoft.com/office/drawing/2014/main" id="{3E7CD36D-F70F-4283-AD9F-75C31006EE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4478" y="283804"/>
            <a:ext cx="614199" cy="614199"/>
          </a:xfrm>
          <a:prstGeom prst="rect">
            <a:avLst/>
          </a:prstGeom>
        </p:spPr>
      </p:pic>
      <p:pic>
        <p:nvPicPr>
          <p:cNvPr id="15" name="Picture 14">
            <a:extLst>
              <a:ext uri="{FF2B5EF4-FFF2-40B4-BE49-F238E27FC236}">
                <a16:creationId xmlns:a16="http://schemas.microsoft.com/office/drawing/2014/main" id="{94618D3B-72ED-488E-821A-A81E8098333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582276" y="1023359"/>
            <a:ext cx="8981777" cy="2615973"/>
          </a:xfrm>
          <a:prstGeom prst="rect">
            <a:avLst/>
          </a:prstGeom>
        </p:spPr>
      </p:pic>
      <p:pic>
        <p:nvPicPr>
          <p:cNvPr id="16" name="Picture 15">
            <a:extLst>
              <a:ext uri="{FF2B5EF4-FFF2-40B4-BE49-F238E27FC236}">
                <a16:creationId xmlns:a16="http://schemas.microsoft.com/office/drawing/2014/main" id="{D5E48977-74BC-4E2F-ACAB-731CD23328B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1712467" y="3488113"/>
            <a:ext cx="8897257" cy="3030175"/>
          </a:xfrm>
          <a:prstGeom prst="rect">
            <a:avLst/>
          </a:prstGeom>
        </p:spPr>
      </p:pic>
      <p:pic>
        <p:nvPicPr>
          <p:cNvPr id="17" name="Picture 16" descr="C:\Users\TUAN\Downloads\Luyện tập 1.png">
            <a:extLst>
              <a:ext uri="{FF2B5EF4-FFF2-40B4-BE49-F238E27FC236}">
                <a16:creationId xmlns:a16="http://schemas.microsoft.com/office/drawing/2014/main" id="{E8A850D0-32AC-475F-948E-11ED9913FF1F}"/>
              </a:ext>
            </a:extLst>
          </p:cNvPr>
          <p:cNvPicPr>
            <a:picLocks noChangeAspect="1" noChangeArrowheads="1"/>
          </p:cNvPicPr>
          <p:nvPr/>
        </p:nvPicPr>
        <p:blipFill>
          <a:blip r:embed="rId7" cstate="print"/>
          <a:srcRect/>
          <a:stretch>
            <a:fillRect/>
          </a:stretch>
        </p:blipFill>
        <p:spPr bwMode="auto">
          <a:xfrm>
            <a:off x="730152" y="584000"/>
            <a:ext cx="2237784" cy="863493"/>
          </a:xfrm>
          <a:prstGeom prst="rect">
            <a:avLst/>
          </a:prstGeom>
          <a:noFill/>
        </p:spPr>
      </p:pic>
      <p:sp>
        <p:nvSpPr>
          <p:cNvPr id="18" name="Oval 17">
            <a:extLst>
              <a:ext uri="{FF2B5EF4-FFF2-40B4-BE49-F238E27FC236}">
                <a16:creationId xmlns:a16="http://schemas.microsoft.com/office/drawing/2014/main" id="{AD7184BE-158E-4645-91D7-3FC44FDAF0C1}"/>
              </a:ext>
            </a:extLst>
          </p:cNvPr>
          <p:cNvSpPr/>
          <p:nvPr/>
        </p:nvSpPr>
        <p:spPr>
          <a:xfrm>
            <a:off x="2967362" y="946404"/>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vi-V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9" name="Group 18">
            <a:extLst>
              <a:ext uri="{FF2B5EF4-FFF2-40B4-BE49-F238E27FC236}">
                <a16:creationId xmlns:a16="http://schemas.microsoft.com/office/drawing/2014/main" id="{B2FFC27A-7CAF-48AB-A284-7C2D4F3753E2}"/>
              </a:ext>
            </a:extLst>
          </p:cNvPr>
          <p:cNvGrpSpPr/>
          <p:nvPr/>
        </p:nvGrpSpPr>
        <p:grpSpPr>
          <a:xfrm>
            <a:off x="3585169" y="966369"/>
            <a:ext cx="1081046" cy="461666"/>
            <a:chOff x="1870518" y="1440653"/>
            <a:chExt cx="1081046" cy="451509"/>
          </a:xfrm>
        </p:grpSpPr>
        <p:grpSp>
          <p:nvGrpSpPr>
            <p:cNvPr id="20" name="Group 19">
              <a:extLst>
                <a:ext uri="{FF2B5EF4-FFF2-40B4-BE49-F238E27FC236}">
                  <a16:creationId xmlns:a16="http://schemas.microsoft.com/office/drawing/2014/main" id="{369C33AC-AF27-4D86-8C38-AFEC237EB2D4}"/>
                </a:ext>
              </a:extLst>
            </p:cNvPr>
            <p:cNvGrpSpPr/>
            <p:nvPr/>
          </p:nvGrpSpPr>
          <p:grpSpPr>
            <a:xfrm>
              <a:off x="1870518" y="1440654"/>
              <a:ext cx="758382" cy="451508"/>
              <a:chOff x="1870518" y="1440654"/>
              <a:chExt cx="758382" cy="451508"/>
            </a:xfrm>
          </p:grpSpPr>
          <p:sp>
            <p:nvSpPr>
              <p:cNvPr id="22" name="Rectangle: Rounded Corners 21">
                <a:extLst>
                  <a:ext uri="{FF2B5EF4-FFF2-40B4-BE49-F238E27FC236}">
                    <a16:creationId xmlns:a16="http://schemas.microsoft.com/office/drawing/2014/main" id="{5FFA80C8-D991-42C7-A5AD-498702C104D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4C350A9D-8DFC-456D-B236-BA76CD83AE95}"/>
                  </a:ext>
                </a:extLst>
              </p:cNvPr>
              <p:cNvSpPr txBox="1"/>
              <p:nvPr/>
            </p:nvSpPr>
            <p:spPr>
              <a:xfrm>
                <a:off x="1969023" y="1440654"/>
                <a:ext cx="492443" cy="4515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Số</a:t>
                </a:r>
              </a:p>
            </p:txBody>
          </p:sp>
        </p:grpSp>
        <p:sp>
          <p:nvSpPr>
            <p:cNvPr id="21" name="TextBox 20">
              <a:extLst>
                <a:ext uri="{FF2B5EF4-FFF2-40B4-BE49-F238E27FC236}">
                  <a16:creationId xmlns:a16="http://schemas.microsoft.com/office/drawing/2014/main" id="{9CD0416B-1E05-4891-A3A4-29028A155BF3}"/>
                </a:ext>
              </a:extLst>
            </p:cNvPr>
            <p:cNvSpPr txBox="1"/>
            <p:nvPr/>
          </p:nvSpPr>
          <p:spPr>
            <a:xfrm>
              <a:off x="2630642" y="1440653"/>
              <a:ext cx="320922" cy="4515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24" name="TextBox 23">
            <a:extLst>
              <a:ext uri="{FF2B5EF4-FFF2-40B4-BE49-F238E27FC236}">
                <a16:creationId xmlns:a16="http://schemas.microsoft.com/office/drawing/2014/main" id="{30AD24A1-048F-4B4D-9ECD-93BACAD471D1}"/>
              </a:ext>
            </a:extLst>
          </p:cNvPr>
          <p:cNvSpPr txBox="1"/>
          <p:nvPr/>
        </p:nvSpPr>
        <p:spPr>
          <a:xfrm>
            <a:off x="1077010" y="1853677"/>
            <a:ext cx="4587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a:t>
            </a:r>
          </a:p>
        </p:txBody>
      </p:sp>
      <p:sp>
        <p:nvSpPr>
          <p:cNvPr id="25" name="TextBox 24">
            <a:extLst>
              <a:ext uri="{FF2B5EF4-FFF2-40B4-BE49-F238E27FC236}">
                <a16:creationId xmlns:a16="http://schemas.microsoft.com/office/drawing/2014/main" id="{E7B0172A-C35D-4773-9007-6F9356A79039}"/>
              </a:ext>
            </a:extLst>
          </p:cNvPr>
          <p:cNvSpPr txBox="1"/>
          <p:nvPr/>
        </p:nvSpPr>
        <p:spPr>
          <a:xfrm>
            <a:off x="1077009" y="3921962"/>
            <a:ext cx="4587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t>
            </a:r>
          </a:p>
        </p:txBody>
      </p:sp>
      <p:sp>
        <p:nvSpPr>
          <p:cNvPr id="26" name="TextBox 25">
            <a:extLst>
              <a:ext uri="{FF2B5EF4-FFF2-40B4-BE49-F238E27FC236}">
                <a16:creationId xmlns:a16="http://schemas.microsoft.com/office/drawing/2014/main" id="{49CA1785-D7E4-4134-B132-37DCC0913EF2}"/>
              </a:ext>
            </a:extLst>
          </p:cNvPr>
          <p:cNvSpPr txBox="1"/>
          <p:nvPr/>
        </p:nvSpPr>
        <p:spPr>
          <a:xfrm>
            <a:off x="5289625" y="2347869"/>
            <a:ext cx="441147"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sp>
        <p:nvSpPr>
          <p:cNvPr id="27" name="TextBox 26">
            <a:extLst>
              <a:ext uri="{FF2B5EF4-FFF2-40B4-BE49-F238E27FC236}">
                <a16:creationId xmlns:a16="http://schemas.microsoft.com/office/drawing/2014/main" id="{2064EFE9-A08F-4847-8B69-3F2755A35317}"/>
              </a:ext>
            </a:extLst>
          </p:cNvPr>
          <p:cNvSpPr txBox="1"/>
          <p:nvPr/>
        </p:nvSpPr>
        <p:spPr>
          <a:xfrm>
            <a:off x="8195367" y="2347869"/>
            <a:ext cx="595035"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10</a:t>
            </a:r>
          </a:p>
        </p:txBody>
      </p:sp>
      <p:sp>
        <p:nvSpPr>
          <p:cNvPr id="28" name="TextBox 27">
            <a:extLst>
              <a:ext uri="{FF2B5EF4-FFF2-40B4-BE49-F238E27FC236}">
                <a16:creationId xmlns:a16="http://schemas.microsoft.com/office/drawing/2014/main" id="{14BF34D3-9269-46BE-9615-5AE41CE88EC9}"/>
              </a:ext>
            </a:extLst>
          </p:cNvPr>
          <p:cNvSpPr txBox="1"/>
          <p:nvPr/>
        </p:nvSpPr>
        <p:spPr>
          <a:xfrm>
            <a:off x="4672453" y="4269785"/>
            <a:ext cx="441147"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8</a:t>
            </a:r>
          </a:p>
        </p:txBody>
      </p:sp>
      <p:sp>
        <p:nvSpPr>
          <p:cNvPr id="29" name="TextBox 28">
            <a:extLst>
              <a:ext uri="{FF2B5EF4-FFF2-40B4-BE49-F238E27FC236}">
                <a16:creationId xmlns:a16="http://schemas.microsoft.com/office/drawing/2014/main" id="{4A677478-47D8-4F1A-9604-2450F7C861B4}"/>
              </a:ext>
            </a:extLst>
          </p:cNvPr>
          <p:cNvSpPr txBox="1"/>
          <p:nvPr/>
        </p:nvSpPr>
        <p:spPr>
          <a:xfrm>
            <a:off x="6791539" y="4988686"/>
            <a:ext cx="441147"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sp>
        <p:nvSpPr>
          <p:cNvPr id="30" name="TextBox 29">
            <a:extLst>
              <a:ext uri="{FF2B5EF4-FFF2-40B4-BE49-F238E27FC236}">
                <a16:creationId xmlns:a16="http://schemas.microsoft.com/office/drawing/2014/main" id="{7CA7DC5E-C535-4000-B8C7-F40ABD8EC606}"/>
              </a:ext>
            </a:extLst>
          </p:cNvPr>
          <p:cNvSpPr txBox="1"/>
          <p:nvPr/>
        </p:nvSpPr>
        <p:spPr>
          <a:xfrm>
            <a:off x="9186396" y="4183572"/>
            <a:ext cx="441147"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3921038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Effect transition="in" filter="fade">
                                      <p:cBhvr>
                                        <p:cTn id="6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p:bldP spid="25" grpId="0"/>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3EBD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E13869-AB1E-43BC-9972-E551A286EE25}"/>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7" name="Picture 6" descr="C:\Users\TUAN\Downloads\Luyện tập 1.png">
            <a:extLst>
              <a:ext uri="{FF2B5EF4-FFF2-40B4-BE49-F238E27FC236}">
                <a16:creationId xmlns:a16="http://schemas.microsoft.com/office/drawing/2014/main" id="{BF4D41B1-9FF8-4D68-8B25-75B3CDD3BD32}"/>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8" name="Oval 7">
            <a:extLst>
              <a:ext uri="{FF2B5EF4-FFF2-40B4-BE49-F238E27FC236}">
                <a16:creationId xmlns:a16="http://schemas.microsoft.com/office/drawing/2014/main" id="{BB63275D-3890-4D55-A3C2-87B211415FFA}"/>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3</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9" name="TextBox 8">
            <a:extLst>
              <a:ext uri="{FF2B5EF4-FFF2-40B4-BE49-F238E27FC236}">
                <a16:creationId xmlns:a16="http://schemas.microsoft.com/office/drawing/2014/main" id="{54141FFC-0398-4AD6-88F6-6B6943CDFF3F}"/>
              </a:ext>
            </a:extLst>
          </p:cNvPr>
          <p:cNvSpPr txBox="1"/>
          <p:nvPr/>
        </p:nvSpPr>
        <p:spPr>
          <a:xfrm>
            <a:off x="3405258" y="498066"/>
            <a:ext cx="78287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Mèo câu được các con cá ghi phép tính có kết quả là số trên áo của nó.</a:t>
            </a:r>
          </a:p>
        </p:txBody>
      </p:sp>
      <p:sp>
        <p:nvSpPr>
          <p:cNvPr id="10" name="TextBox 9">
            <a:extLst>
              <a:ext uri="{FF2B5EF4-FFF2-40B4-BE49-F238E27FC236}">
                <a16:creationId xmlns:a16="http://schemas.microsoft.com/office/drawing/2014/main" id="{36B2DF3A-78DC-470A-AFA5-CE60F5951229}"/>
              </a:ext>
            </a:extLst>
          </p:cNvPr>
          <p:cNvSpPr txBox="1"/>
          <p:nvPr/>
        </p:nvSpPr>
        <p:spPr>
          <a:xfrm>
            <a:off x="1411401" y="5442945"/>
            <a:ext cx="58625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a) Mỗi con mèo câu được bao nhiêu con cá?</a:t>
            </a:r>
          </a:p>
        </p:txBody>
      </p:sp>
      <p:grpSp>
        <p:nvGrpSpPr>
          <p:cNvPr id="11" name="Group 10">
            <a:extLst>
              <a:ext uri="{FF2B5EF4-FFF2-40B4-BE49-F238E27FC236}">
                <a16:creationId xmlns:a16="http://schemas.microsoft.com/office/drawing/2014/main" id="{35B73179-E7D3-4B81-AF09-BB977757A73A}"/>
              </a:ext>
            </a:extLst>
          </p:cNvPr>
          <p:cNvGrpSpPr/>
          <p:nvPr/>
        </p:nvGrpSpPr>
        <p:grpSpPr>
          <a:xfrm>
            <a:off x="3665484" y="1633759"/>
            <a:ext cx="662828" cy="662828"/>
            <a:chOff x="1750173" y="2926500"/>
            <a:chExt cx="662828" cy="662828"/>
          </a:xfrm>
        </p:grpSpPr>
        <p:sp>
          <p:nvSpPr>
            <p:cNvPr id="12" name="Oval 11">
              <a:extLst>
                <a:ext uri="{FF2B5EF4-FFF2-40B4-BE49-F238E27FC236}">
                  <a16:creationId xmlns:a16="http://schemas.microsoft.com/office/drawing/2014/main" id="{BFF1AA7D-8F34-4312-B152-5EC4E2ECB3F2}"/>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26</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13" name="TextBox 12">
              <a:extLst>
                <a:ext uri="{FF2B5EF4-FFF2-40B4-BE49-F238E27FC236}">
                  <a16:creationId xmlns:a16="http://schemas.microsoft.com/office/drawing/2014/main" id="{CB6C22CD-3872-4512-A01D-C7CB759CF74E}"/>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4</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CDD5CA57-F3DB-44E9-9AE3-D37427096C09}"/>
              </a:ext>
            </a:extLst>
          </p:cNvPr>
          <p:cNvGrpSpPr/>
          <p:nvPr/>
        </p:nvGrpSpPr>
        <p:grpSpPr>
          <a:xfrm>
            <a:off x="5576346" y="1421093"/>
            <a:ext cx="662828" cy="662828"/>
            <a:chOff x="1750173" y="2926500"/>
            <a:chExt cx="662828" cy="662828"/>
          </a:xfrm>
        </p:grpSpPr>
        <p:sp>
          <p:nvSpPr>
            <p:cNvPr id="15" name="Oval 14">
              <a:extLst>
                <a:ext uri="{FF2B5EF4-FFF2-40B4-BE49-F238E27FC236}">
                  <a16:creationId xmlns:a16="http://schemas.microsoft.com/office/drawing/2014/main" id="{8DCCEE8E-48A2-4CFA-A22B-CB85DD7D9F2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26</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16" name="TextBox 15">
              <a:extLst>
                <a:ext uri="{FF2B5EF4-FFF2-40B4-BE49-F238E27FC236}">
                  <a16:creationId xmlns:a16="http://schemas.microsoft.com/office/drawing/2014/main" id="{90F7B733-129E-4F8C-8757-06AB545052C9}"/>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2</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DEEC25D5-1073-489E-BF62-B4AEA757D124}"/>
              </a:ext>
            </a:extLst>
          </p:cNvPr>
          <p:cNvGrpSpPr/>
          <p:nvPr/>
        </p:nvGrpSpPr>
        <p:grpSpPr>
          <a:xfrm>
            <a:off x="3242869" y="2714892"/>
            <a:ext cx="662828" cy="662828"/>
            <a:chOff x="1750173" y="2926500"/>
            <a:chExt cx="662828" cy="662828"/>
          </a:xfrm>
        </p:grpSpPr>
        <p:sp>
          <p:nvSpPr>
            <p:cNvPr id="18" name="Oval 17">
              <a:extLst>
                <a:ext uri="{FF2B5EF4-FFF2-40B4-BE49-F238E27FC236}">
                  <a16:creationId xmlns:a16="http://schemas.microsoft.com/office/drawing/2014/main" id="{671C7195-4CA1-47E5-9C5C-700C530432E2}"/>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26</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19" name="TextBox 18">
              <a:extLst>
                <a:ext uri="{FF2B5EF4-FFF2-40B4-BE49-F238E27FC236}">
                  <a16:creationId xmlns:a16="http://schemas.microsoft.com/office/drawing/2014/main" id="{8F4159BF-0F40-45B5-9254-AA6F1B8182AE}"/>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2</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2DCFFFB5-26DC-44D8-A4F9-0B32E6D0960E}"/>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F3347DF0-B230-4654-B425-B26344DFB2A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26</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22" name="TextBox 21">
              <a:extLst>
                <a:ext uri="{FF2B5EF4-FFF2-40B4-BE49-F238E27FC236}">
                  <a16:creationId xmlns:a16="http://schemas.microsoft.com/office/drawing/2014/main" id="{DCA379F4-3242-4F0D-9C73-97BCD1E83FE3}"/>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10</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CE07A103-6E15-4959-BBC1-5838D16C1E05}"/>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40ABA0D1-150E-4675-B5BF-3708C69C3A2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26</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25" name="TextBox 24">
              <a:extLst>
                <a:ext uri="{FF2B5EF4-FFF2-40B4-BE49-F238E27FC236}">
                  <a16:creationId xmlns:a16="http://schemas.microsoft.com/office/drawing/2014/main" id="{ABA9F682-EC70-4FFC-ADF7-277BA3254BCC}"/>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10</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0AFBAF72-7994-4171-880E-9E1F8E009DAD}"/>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E7307176-6BA6-4013-AE54-2A2DE6915AF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26</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28" name="TextBox 27">
              <a:extLst>
                <a:ext uri="{FF2B5EF4-FFF2-40B4-BE49-F238E27FC236}">
                  <a16:creationId xmlns:a16="http://schemas.microsoft.com/office/drawing/2014/main" id="{6B69E429-68BE-422A-B418-3206592ED379}"/>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8</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29" name="Group 28">
            <a:extLst>
              <a:ext uri="{FF2B5EF4-FFF2-40B4-BE49-F238E27FC236}">
                <a16:creationId xmlns:a16="http://schemas.microsoft.com/office/drawing/2014/main" id="{D9C4F492-89E9-47C3-8434-129EDF5E95A8}"/>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44858F2F-D362-49BE-A1D7-9A38123175C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26</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31" name="TextBox 30">
              <a:extLst>
                <a:ext uri="{FF2B5EF4-FFF2-40B4-BE49-F238E27FC236}">
                  <a16:creationId xmlns:a16="http://schemas.microsoft.com/office/drawing/2014/main" id="{77EE7A14-5111-46CC-8A8C-F87970401C91}"/>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8</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03333AC4-E9D3-4C60-9D61-7A00BAC870EB}"/>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222FD1CD-F60A-48FF-A547-98181DB2EE3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26</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34" name="TextBox 33">
              <a:extLst>
                <a:ext uri="{FF2B5EF4-FFF2-40B4-BE49-F238E27FC236}">
                  <a16:creationId xmlns:a16="http://schemas.microsoft.com/office/drawing/2014/main" id="{0615F341-FC8D-4734-832F-1DFBDCA3C403}"/>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10</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0D1F6F40-6738-4516-B019-99392E2A00BF}"/>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0CB26881-864A-45BE-BB35-35AF87538E62}"/>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rPr>
                <a:t>26</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37" name="TextBox 36">
              <a:extLst>
                <a:ext uri="{FF2B5EF4-FFF2-40B4-BE49-F238E27FC236}">
                  <a16:creationId xmlns:a16="http://schemas.microsoft.com/office/drawing/2014/main" id="{4A6623DE-0973-4AF0-A07D-524C782497DE}"/>
                </a:ext>
              </a:extLst>
            </p:cNvPr>
            <p:cNvSpPr txBox="1"/>
            <p:nvPr/>
          </p:nvSpPr>
          <p:spPr>
            <a:xfrm>
              <a:off x="1776676" y="2967336"/>
              <a:ext cx="636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rPr>
                <a:t>4</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sp>
        <p:nvSpPr>
          <p:cNvPr id="38" name="Rectangle: Rounded Corners 37">
            <a:extLst>
              <a:ext uri="{FF2B5EF4-FFF2-40B4-BE49-F238E27FC236}">
                <a16:creationId xmlns:a16="http://schemas.microsoft.com/office/drawing/2014/main" id="{4EA3BFF2-BF5F-45AF-A2F6-7EAB395AE0D9}"/>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Calibri" panose="020F0502020204030204" pitchFamily="34" charset="0"/>
                <a:ea typeface="Arial-Rounded" panose="020B0500000000000000" pitchFamily="34" charset="0"/>
                <a:cs typeface="Calibri" panose="020F0502020204030204" pitchFamily="34" charset="0"/>
              </a:rPr>
              <a:t>2 con</a:t>
            </a:r>
          </a:p>
        </p:txBody>
      </p:sp>
      <p:sp>
        <p:nvSpPr>
          <p:cNvPr id="39" name="Rectangle: Rounded Corners 38">
            <a:extLst>
              <a:ext uri="{FF2B5EF4-FFF2-40B4-BE49-F238E27FC236}">
                <a16:creationId xmlns:a16="http://schemas.microsoft.com/office/drawing/2014/main" id="{38FBF49C-5C60-465B-9120-05BA4DC51921}"/>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Calibri" panose="020F0502020204030204" pitchFamily="34" charset="0"/>
                <a:ea typeface="Arial-Rounded" panose="020B0500000000000000" pitchFamily="34" charset="0"/>
                <a:cs typeface="Calibri" panose="020F0502020204030204" pitchFamily="34" charset="0"/>
              </a:rPr>
              <a:t>2 con</a:t>
            </a:r>
          </a:p>
        </p:txBody>
      </p:sp>
      <p:sp>
        <p:nvSpPr>
          <p:cNvPr id="40" name="Rectangle: Rounded Corners 39">
            <a:extLst>
              <a:ext uri="{FF2B5EF4-FFF2-40B4-BE49-F238E27FC236}">
                <a16:creationId xmlns:a16="http://schemas.microsoft.com/office/drawing/2014/main" id="{ED5050D6-0E30-4C23-8CE6-6C067C4036EF}"/>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Calibri" panose="020F0502020204030204" pitchFamily="34" charset="0"/>
                <a:ea typeface="Arial-Rounded" panose="020B0500000000000000" pitchFamily="34" charset="0"/>
                <a:cs typeface="Calibri" panose="020F0502020204030204" pitchFamily="34" charset="0"/>
              </a:rPr>
              <a:t>3 con</a:t>
            </a:r>
          </a:p>
        </p:txBody>
      </p:sp>
      <p:sp>
        <p:nvSpPr>
          <p:cNvPr id="41" name="Rectangle: Rounded Corners 40">
            <a:extLst>
              <a:ext uri="{FF2B5EF4-FFF2-40B4-BE49-F238E27FC236}">
                <a16:creationId xmlns:a16="http://schemas.microsoft.com/office/drawing/2014/main" id="{B65078B1-78C6-45C0-B990-3AA9670DD22D}"/>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Calibri" panose="020F0502020204030204" pitchFamily="34" charset="0"/>
                <a:ea typeface="Arial-Rounded" panose="020B0500000000000000" pitchFamily="34" charset="0"/>
                <a:cs typeface="Calibri" panose="020F0502020204030204" pitchFamily="34" charset="0"/>
              </a:rPr>
              <a:t>2 con</a:t>
            </a:r>
          </a:p>
        </p:txBody>
      </p:sp>
      <p:sp>
        <p:nvSpPr>
          <p:cNvPr id="42" name="TextBox 41">
            <a:extLst>
              <a:ext uri="{FF2B5EF4-FFF2-40B4-BE49-F238E27FC236}">
                <a16:creationId xmlns:a16="http://schemas.microsoft.com/office/drawing/2014/main" id="{BB3B9D00-289C-46B0-8A21-D2DC0D909688}"/>
              </a:ext>
            </a:extLst>
          </p:cNvPr>
          <p:cNvSpPr txBox="1"/>
          <p:nvPr/>
        </p:nvSpPr>
        <p:spPr>
          <a:xfrm>
            <a:off x="1411401" y="5926594"/>
            <a:ext cx="54537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rPr>
              <a:t>b) Con mèo nào câu được nhiều cá nhất?</a:t>
            </a:r>
          </a:p>
        </p:txBody>
      </p:sp>
      <p:sp>
        <p:nvSpPr>
          <p:cNvPr id="43" name="Oval 42">
            <a:extLst>
              <a:ext uri="{FF2B5EF4-FFF2-40B4-BE49-F238E27FC236}">
                <a16:creationId xmlns:a16="http://schemas.microsoft.com/office/drawing/2014/main" id="{CA80E772-FE4E-47CC-887F-70B298C6500A}"/>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Tree>
    <p:extLst>
      <p:ext uri="{BB962C8B-B14F-4D97-AF65-F5344CB8AC3E}">
        <p14:creationId xmlns:p14="http://schemas.microsoft.com/office/powerpoint/2010/main" val="3198143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p:tgtEl>
                                          <p:spTgt spid="17"/>
                                        </p:tgtEl>
                                        <p:attrNameLst>
                                          <p:attrName>ppt_y</p:attrName>
                                        </p:attrNameLst>
                                      </p:cBhvr>
                                      <p:tavLst>
                                        <p:tav tm="0">
                                          <p:val>
                                            <p:strVal val="#ppt_y+#ppt_h*1.125000"/>
                                          </p:val>
                                        </p:tav>
                                        <p:tav tm="100000">
                                          <p:val>
                                            <p:strVal val="#ppt_y"/>
                                          </p:val>
                                        </p:tav>
                                      </p:tavLst>
                                    </p:anim>
                                    <p:animEffect transition="in" filter="wipe(up)">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p:tgtEl>
                                          <p:spTgt spid="20"/>
                                        </p:tgtEl>
                                        <p:attrNameLst>
                                          <p:attrName>ppt_y</p:attrName>
                                        </p:attrNameLst>
                                      </p:cBhvr>
                                      <p:tavLst>
                                        <p:tav tm="0">
                                          <p:val>
                                            <p:strVal val="#ppt_y+#ppt_h*1.125000"/>
                                          </p:val>
                                        </p:tav>
                                        <p:tav tm="100000">
                                          <p:val>
                                            <p:strVal val="#ppt_y"/>
                                          </p:val>
                                        </p:tav>
                                      </p:tavLst>
                                    </p:anim>
                                    <p:animEffect transition="in" filter="wipe(up)">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1"/>
                                        </p:tgtEl>
                                      </p:cBhvr>
                                    </p:animEffect>
                                    <p:animScale>
                                      <p:cBhvr>
                                        <p:cTn id="79" dur="250" autoRev="1" fill="hold"/>
                                        <p:tgtEl>
                                          <p:spTgt spid="11"/>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4"/>
                                        </p:tgtEl>
                                      </p:cBhvr>
                                    </p:animEffect>
                                    <p:animScale>
                                      <p:cBhvr>
                                        <p:cTn id="93" dur="250" autoRev="1" fill="hold"/>
                                        <p:tgtEl>
                                          <p:spTgt spid="14"/>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7"/>
                                        </p:tgtEl>
                                      </p:cBhvr>
                                    </p:animEffect>
                                    <p:animScale>
                                      <p:cBhvr>
                                        <p:cTn id="96" dur="250" autoRev="1" fill="hold"/>
                                        <p:tgtEl>
                                          <p:spTgt spid="17"/>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20"/>
                                        </p:tgtEl>
                                      </p:cBhvr>
                                    </p:animEffect>
                                    <p:animScale>
                                      <p:cBhvr>
                                        <p:cTn id="107" dur="250" autoRev="1" fill="hold"/>
                                        <p:tgtEl>
                                          <p:spTgt spid="20"/>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43"/>
                                        </p:tgtEl>
                                        <p:attrNameLst>
                                          <p:attrName>style.visibility</p:attrName>
                                        </p:attrNameLst>
                                      </p:cBhvr>
                                      <p:to>
                                        <p:strVal val="visible"/>
                                      </p:to>
                                    </p:set>
                                    <p:animEffect transition="in" filter="wheel(1)">
                                      <p:cBhvr>
                                        <p:cTn id="14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38" grpId="0" animBg="1"/>
      <p:bldP spid="39" grpId="0" animBg="1"/>
      <p:bldP spid="40" grpId="0" animBg="1"/>
      <p:bldP spid="41" grpId="0" animBg="1"/>
      <p:bldP spid="42" grpId="0"/>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TUAN\Downloads\Luyện tập 1.png">
            <a:extLst>
              <a:ext uri="{FF2B5EF4-FFF2-40B4-BE49-F238E27FC236}">
                <a16:creationId xmlns:a16="http://schemas.microsoft.com/office/drawing/2014/main" id="{5CDF3033-BA74-E5C4-7686-3BDAB5FBEECA}"/>
              </a:ext>
            </a:extLst>
          </p:cNvPr>
          <p:cNvPicPr>
            <a:picLocks noChangeAspect="1" noChangeArrowheads="1"/>
          </p:cNvPicPr>
          <p:nvPr/>
        </p:nvPicPr>
        <p:blipFill>
          <a:blip r:embed="rId3" cstate="print"/>
          <a:srcRect/>
          <a:stretch>
            <a:fillRect/>
          </a:stretch>
        </p:blipFill>
        <p:spPr bwMode="auto">
          <a:xfrm>
            <a:off x="142324" y="263498"/>
            <a:ext cx="2237784" cy="863493"/>
          </a:xfrm>
          <a:prstGeom prst="rect">
            <a:avLst/>
          </a:prstGeom>
          <a:noFill/>
        </p:spPr>
      </p:pic>
      <p:sp>
        <p:nvSpPr>
          <p:cNvPr id="12" name="Oval 11">
            <a:extLst>
              <a:ext uri="{FF2B5EF4-FFF2-40B4-BE49-F238E27FC236}">
                <a16:creationId xmlns:a16="http://schemas.microsoft.com/office/drawing/2014/main" id="{1D24EE4D-C772-7E81-FD26-768DB20B9A60}"/>
              </a:ext>
            </a:extLst>
          </p:cNvPr>
          <p:cNvSpPr/>
          <p:nvPr/>
        </p:nvSpPr>
        <p:spPr>
          <a:xfrm>
            <a:off x="2600426" y="461727"/>
            <a:ext cx="554254" cy="4830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endParaRPr lang="vi-VN" sz="4000" b="1" dirty="0"/>
          </a:p>
        </p:txBody>
      </p:sp>
      <p:pic>
        <p:nvPicPr>
          <p:cNvPr id="13" name="Picture 12">
            <a:extLst>
              <a:ext uri="{FF2B5EF4-FFF2-40B4-BE49-F238E27FC236}">
                <a16:creationId xmlns:a16="http://schemas.microsoft.com/office/drawing/2014/main" id="{B3BF04B2-2D12-C14A-9DC4-4852B81E4C07}"/>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057635" y="263498"/>
            <a:ext cx="6867568" cy="3470634"/>
          </a:xfrm>
          <a:prstGeom prst="rect">
            <a:avLst/>
          </a:prstGeom>
        </p:spPr>
      </p:pic>
      <p:sp>
        <p:nvSpPr>
          <p:cNvPr id="14" name="TextBox 13">
            <a:extLst>
              <a:ext uri="{FF2B5EF4-FFF2-40B4-BE49-F238E27FC236}">
                <a16:creationId xmlns:a16="http://schemas.microsoft.com/office/drawing/2014/main" id="{DE055C17-AFB0-0C9C-B72D-29FB01DF0920}"/>
              </a:ext>
            </a:extLst>
          </p:cNvPr>
          <p:cNvSpPr txBox="1"/>
          <p:nvPr/>
        </p:nvSpPr>
        <p:spPr>
          <a:xfrm>
            <a:off x="431074" y="1143047"/>
            <a:ext cx="4872445" cy="2862322"/>
          </a:xfrm>
          <a:prstGeom prst="rect">
            <a:avLst/>
          </a:prstGeom>
          <a:noFill/>
          <a:ln w="28575">
            <a:solidFill>
              <a:srgbClr val="FF3300"/>
            </a:solidFill>
            <a:prstDash val="dash"/>
          </a:ln>
        </p:spPr>
        <p:txBody>
          <a:bodyPr wrap="square" rtlCol="0">
            <a:spAutoFit/>
          </a:bodyPr>
          <a:lstStyle/>
          <a:p>
            <a:pPr algn="just"/>
            <a:r>
              <a:rPr lang="vi-VN" sz="3000" dirty="0">
                <a:latin typeface="Cambria" panose="02040503050406030204" pitchFamily="18" charset="0"/>
                <a:ea typeface="Cambria" panose="02040503050406030204" pitchFamily="18" charset="0"/>
              </a:rPr>
              <a:t>Vào bữa cơm gia đình, Mai lấy đũa cho cả nhà. Mai lấy 12 chiếc đũa chia thành các đôi thì vừa đủ mỗi người một đôi. Hỏi gia đình Mai có mấy người?</a:t>
            </a:r>
          </a:p>
        </p:txBody>
      </p:sp>
      <p:pic>
        <p:nvPicPr>
          <p:cNvPr id="15" name="Picture 14">
            <a:extLst>
              <a:ext uri="{FF2B5EF4-FFF2-40B4-BE49-F238E27FC236}">
                <a16:creationId xmlns:a16="http://schemas.microsoft.com/office/drawing/2014/main" id="{7BBF4A83-C800-2A2C-3A61-1D3E67D7EDB4}"/>
              </a:ext>
            </a:extLst>
          </p:cNvPr>
          <p:cNvPicPr>
            <a:picLocks noChangeAspect="1"/>
          </p:cNvPicPr>
          <p:nvPr/>
        </p:nvPicPr>
        <p:blipFill>
          <a:blip r:embed="rId6"/>
          <a:stretch>
            <a:fillRect/>
          </a:stretch>
        </p:blipFill>
        <p:spPr>
          <a:xfrm>
            <a:off x="9562011" y="2724222"/>
            <a:ext cx="3056709" cy="4753771"/>
          </a:xfrm>
          <a:prstGeom prst="rect">
            <a:avLst/>
          </a:prstGeom>
        </p:spPr>
      </p:pic>
      <p:sp>
        <p:nvSpPr>
          <p:cNvPr id="16" name="Speech Bubble: Oval 34">
            <a:extLst>
              <a:ext uri="{FF2B5EF4-FFF2-40B4-BE49-F238E27FC236}">
                <a16:creationId xmlns:a16="http://schemas.microsoft.com/office/drawing/2014/main" id="{58B4FB86-723E-CE4A-3CF7-68FB1FE86AD2}"/>
              </a:ext>
            </a:extLst>
          </p:cNvPr>
          <p:cNvSpPr/>
          <p:nvPr/>
        </p:nvSpPr>
        <p:spPr>
          <a:xfrm>
            <a:off x="6763320" y="3438126"/>
            <a:ext cx="2745359" cy="2348302"/>
          </a:xfrm>
          <a:custGeom>
            <a:avLst/>
            <a:gdLst>
              <a:gd name="connsiteX0" fmla="*/ 2947857 w 2745359"/>
              <a:gd name="connsiteY0" fmla="*/ 1758784 h 2348302"/>
              <a:gd name="connsiteX1" fmla="*/ 2504531 w 2745359"/>
              <a:gd name="connsiteY1" fmla="*/ 1838462 h 2348302"/>
              <a:gd name="connsiteX2" fmla="*/ 854489 w 2745359"/>
              <a:gd name="connsiteY2" fmla="*/ 2261424 h 2348302"/>
              <a:gd name="connsiteX3" fmla="*/ 115494 w 2745359"/>
              <a:gd name="connsiteY3" fmla="*/ 702736 h 2348302"/>
              <a:gd name="connsiteX4" fmla="*/ 1692097 w 2745359"/>
              <a:gd name="connsiteY4" fmla="*/ 32229 h 2348302"/>
              <a:gd name="connsiteX5" fmla="*/ 2713047 w 2745359"/>
              <a:gd name="connsiteY5" fmla="*/ 1427412 h 2348302"/>
              <a:gd name="connsiteX6" fmla="*/ 2947857 w 2745359"/>
              <a:gd name="connsiteY6" fmla="*/ 1758784 h 234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5359" h="2348302" fill="none" extrusionOk="0">
                <a:moveTo>
                  <a:pt x="2947857" y="1758784"/>
                </a:moveTo>
                <a:cubicBezTo>
                  <a:pt x="2785067" y="1817950"/>
                  <a:pt x="2696136" y="1817847"/>
                  <a:pt x="2504531" y="1838462"/>
                </a:cubicBezTo>
                <a:cubicBezTo>
                  <a:pt x="2085825" y="2241332"/>
                  <a:pt x="1514370" y="2541547"/>
                  <a:pt x="854489" y="2261424"/>
                </a:cubicBezTo>
                <a:cubicBezTo>
                  <a:pt x="212520" y="1921270"/>
                  <a:pt x="-259770" y="1302717"/>
                  <a:pt x="115494" y="702736"/>
                </a:cubicBezTo>
                <a:cubicBezTo>
                  <a:pt x="381603" y="149951"/>
                  <a:pt x="922656" y="-138704"/>
                  <a:pt x="1692097" y="32229"/>
                </a:cubicBezTo>
                <a:cubicBezTo>
                  <a:pt x="2402999" y="172005"/>
                  <a:pt x="2883270" y="797102"/>
                  <a:pt x="2713047" y="1427412"/>
                </a:cubicBezTo>
                <a:cubicBezTo>
                  <a:pt x="2744647" y="1486571"/>
                  <a:pt x="2820096" y="1602141"/>
                  <a:pt x="2947857" y="1758784"/>
                </a:cubicBezTo>
                <a:close/>
              </a:path>
              <a:path w="2745359" h="2348302" stroke="0" extrusionOk="0">
                <a:moveTo>
                  <a:pt x="2947857" y="1758784"/>
                </a:moveTo>
                <a:cubicBezTo>
                  <a:pt x="2797836" y="1815639"/>
                  <a:pt x="2562440" y="1814899"/>
                  <a:pt x="2504531" y="1838462"/>
                </a:cubicBezTo>
                <a:cubicBezTo>
                  <a:pt x="2078453" y="2300221"/>
                  <a:pt x="1438502" y="2521732"/>
                  <a:pt x="854489" y="2261424"/>
                </a:cubicBezTo>
                <a:cubicBezTo>
                  <a:pt x="104007" y="2114998"/>
                  <a:pt x="-167449" y="1325988"/>
                  <a:pt x="115494" y="702736"/>
                </a:cubicBezTo>
                <a:cubicBezTo>
                  <a:pt x="373452" y="221386"/>
                  <a:pt x="969535" y="-87207"/>
                  <a:pt x="1692097" y="32229"/>
                </a:cubicBezTo>
                <a:cubicBezTo>
                  <a:pt x="2371939" y="161794"/>
                  <a:pt x="2912972" y="810783"/>
                  <a:pt x="2713047" y="1427412"/>
                </a:cubicBezTo>
                <a:cubicBezTo>
                  <a:pt x="2763482" y="1519669"/>
                  <a:pt x="2858685" y="1634191"/>
                  <a:pt x="2947857" y="1758784"/>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7376"/>
                      <a:gd name="adj2" fmla="val 2489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200" b="1">
                <a:solidFill>
                  <a:srgbClr val="CA3659"/>
                </a:solidFill>
                <a:latin typeface="UTM Avo" panose="02040603050506020204" pitchFamily="18" charset="0"/>
                <a:ea typeface="Cambria" panose="02040503050406030204" pitchFamily="18" charset="0"/>
              </a:rPr>
              <a:t>Bài toán cho biết gì?</a:t>
            </a:r>
          </a:p>
        </p:txBody>
      </p:sp>
      <p:sp>
        <p:nvSpPr>
          <p:cNvPr id="17" name="Oval 36">
            <a:extLst>
              <a:ext uri="{FF2B5EF4-FFF2-40B4-BE49-F238E27FC236}">
                <a16:creationId xmlns:a16="http://schemas.microsoft.com/office/drawing/2014/main" id="{3AD58717-A4F5-9555-74AF-D1A75D70A3E9}"/>
              </a:ext>
            </a:extLst>
          </p:cNvPr>
          <p:cNvSpPr/>
          <p:nvPr/>
        </p:nvSpPr>
        <p:spPr>
          <a:xfrm>
            <a:off x="2065744" y="4071034"/>
            <a:ext cx="3437363" cy="2588208"/>
          </a:xfrm>
          <a:custGeom>
            <a:avLst/>
            <a:gdLst>
              <a:gd name="connsiteX0" fmla="*/ 0 w 3437363"/>
              <a:gd name="connsiteY0" fmla="*/ 1294104 h 2588208"/>
              <a:gd name="connsiteX1" fmla="*/ 1718682 w 3437363"/>
              <a:gd name="connsiteY1" fmla="*/ 0 h 2588208"/>
              <a:gd name="connsiteX2" fmla="*/ 3437364 w 3437363"/>
              <a:gd name="connsiteY2" fmla="*/ 1294104 h 2588208"/>
              <a:gd name="connsiteX3" fmla="*/ 1718682 w 3437363"/>
              <a:gd name="connsiteY3" fmla="*/ 2588208 h 2588208"/>
              <a:gd name="connsiteX4" fmla="*/ 0 w 3437363"/>
              <a:gd name="connsiteY4" fmla="*/ 1294104 h 2588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63" h="2588208" fill="none" extrusionOk="0">
                <a:moveTo>
                  <a:pt x="0" y="1294104"/>
                </a:moveTo>
                <a:cubicBezTo>
                  <a:pt x="-99557" y="539318"/>
                  <a:pt x="808737" y="8969"/>
                  <a:pt x="1718682" y="0"/>
                </a:cubicBezTo>
                <a:cubicBezTo>
                  <a:pt x="2719950" y="-62529"/>
                  <a:pt x="3550002" y="589939"/>
                  <a:pt x="3437364" y="1294104"/>
                </a:cubicBezTo>
                <a:cubicBezTo>
                  <a:pt x="3459116" y="2029216"/>
                  <a:pt x="2567085" y="2485476"/>
                  <a:pt x="1718682" y="2588208"/>
                </a:cubicBezTo>
                <a:cubicBezTo>
                  <a:pt x="715238" y="2534907"/>
                  <a:pt x="31716" y="2045455"/>
                  <a:pt x="0" y="1294104"/>
                </a:cubicBezTo>
                <a:close/>
              </a:path>
              <a:path w="3437363" h="2588208" stroke="0" extrusionOk="0">
                <a:moveTo>
                  <a:pt x="0" y="1294104"/>
                </a:moveTo>
                <a:cubicBezTo>
                  <a:pt x="74034" y="588181"/>
                  <a:pt x="762024" y="-10032"/>
                  <a:pt x="1718682" y="0"/>
                </a:cubicBezTo>
                <a:cubicBezTo>
                  <a:pt x="2644161" y="2495"/>
                  <a:pt x="3427887" y="614866"/>
                  <a:pt x="3437364" y="1294104"/>
                </a:cubicBezTo>
                <a:cubicBezTo>
                  <a:pt x="3416192" y="2070186"/>
                  <a:pt x="2778114" y="2663082"/>
                  <a:pt x="1718682" y="2588208"/>
                </a:cubicBezTo>
                <a:cubicBezTo>
                  <a:pt x="748472" y="2682195"/>
                  <a:pt x="-138509" y="2031908"/>
                  <a:pt x="0" y="1294104"/>
                </a:cubicBezTo>
                <a:close/>
              </a:path>
            </a:pathLst>
          </a:custGeom>
          <a:ln>
            <a:solidFill>
              <a:srgbClr val="002060"/>
            </a:solidFill>
            <a:extLst>
              <a:ext uri="{C807C97D-BFC1-408E-A445-0C87EB9F89A2}">
                <ask:lineSketchStyleProps xmlns:ask="http://schemas.microsoft.com/office/drawing/2018/sketchyshapes" sd="2214188587">
                  <a:prstGeom prst="ellipse">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nl-NL" sz="2500" b="1">
                <a:solidFill>
                  <a:schemeClr val="accent3">
                    <a:lumMod val="50000"/>
                  </a:schemeClr>
                </a:solidFill>
                <a:latin typeface="UTM Avo" panose="02040603050506020204" pitchFamily="18" charset="0"/>
              </a:rPr>
              <a:t> Mai lấy 12 chiếc đũa chia thành các đôi thì vừa đủ mỗi người một đôi.</a:t>
            </a:r>
            <a:endParaRPr lang="en-US" sz="2500" b="1">
              <a:solidFill>
                <a:schemeClr val="accent3">
                  <a:lumMod val="50000"/>
                </a:schemeClr>
              </a:solidFill>
              <a:latin typeface="UTM Avo" panose="02040603050506020204" pitchFamily="18" charset="0"/>
              <a:ea typeface="Cambria" panose="02040503050406030204" pitchFamily="18" charset="0"/>
            </a:endParaRPr>
          </a:p>
        </p:txBody>
      </p:sp>
      <p:sp>
        <p:nvSpPr>
          <p:cNvPr id="18" name="Speech Bubble: Oval 38">
            <a:extLst>
              <a:ext uri="{FF2B5EF4-FFF2-40B4-BE49-F238E27FC236}">
                <a16:creationId xmlns:a16="http://schemas.microsoft.com/office/drawing/2014/main" id="{C587D208-1EAA-9E85-E59A-B5FB46948506}"/>
              </a:ext>
            </a:extLst>
          </p:cNvPr>
          <p:cNvSpPr/>
          <p:nvPr/>
        </p:nvSpPr>
        <p:spPr>
          <a:xfrm>
            <a:off x="6763320" y="3438126"/>
            <a:ext cx="2745359" cy="2348302"/>
          </a:xfrm>
          <a:custGeom>
            <a:avLst/>
            <a:gdLst>
              <a:gd name="connsiteX0" fmla="*/ 2947857 w 2745359"/>
              <a:gd name="connsiteY0" fmla="*/ 1758784 h 2348302"/>
              <a:gd name="connsiteX1" fmla="*/ 2504531 w 2745359"/>
              <a:gd name="connsiteY1" fmla="*/ 1838462 h 2348302"/>
              <a:gd name="connsiteX2" fmla="*/ 854489 w 2745359"/>
              <a:gd name="connsiteY2" fmla="*/ 2261424 h 2348302"/>
              <a:gd name="connsiteX3" fmla="*/ 115494 w 2745359"/>
              <a:gd name="connsiteY3" fmla="*/ 702736 h 2348302"/>
              <a:gd name="connsiteX4" fmla="*/ 1692097 w 2745359"/>
              <a:gd name="connsiteY4" fmla="*/ 32229 h 2348302"/>
              <a:gd name="connsiteX5" fmla="*/ 2713047 w 2745359"/>
              <a:gd name="connsiteY5" fmla="*/ 1427412 h 2348302"/>
              <a:gd name="connsiteX6" fmla="*/ 2947857 w 2745359"/>
              <a:gd name="connsiteY6" fmla="*/ 1758784 h 234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5359" h="2348302" fill="none" extrusionOk="0">
                <a:moveTo>
                  <a:pt x="2947857" y="1758784"/>
                </a:moveTo>
                <a:cubicBezTo>
                  <a:pt x="2785067" y="1817950"/>
                  <a:pt x="2696136" y="1817847"/>
                  <a:pt x="2504531" y="1838462"/>
                </a:cubicBezTo>
                <a:cubicBezTo>
                  <a:pt x="2085825" y="2241332"/>
                  <a:pt x="1514370" y="2541547"/>
                  <a:pt x="854489" y="2261424"/>
                </a:cubicBezTo>
                <a:cubicBezTo>
                  <a:pt x="212520" y="1921270"/>
                  <a:pt x="-259770" y="1302717"/>
                  <a:pt x="115494" y="702736"/>
                </a:cubicBezTo>
                <a:cubicBezTo>
                  <a:pt x="381603" y="149951"/>
                  <a:pt x="922656" y="-138704"/>
                  <a:pt x="1692097" y="32229"/>
                </a:cubicBezTo>
                <a:cubicBezTo>
                  <a:pt x="2402999" y="172005"/>
                  <a:pt x="2883270" y="797102"/>
                  <a:pt x="2713047" y="1427412"/>
                </a:cubicBezTo>
                <a:cubicBezTo>
                  <a:pt x="2744647" y="1486571"/>
                  <a:pt x="2820096" y="1602141"/>
                  <a:pt x="2947857" y="1758784"/>
                </a:cubicBezTo>
                <a:close/>
              </a:path>
              <a:path w="2745359" h="2348302" stroke="0" extrusionOk="0">
                <a:moveTo>
                  <a:pt x="2947857" y="1758784"/>
                </a:moveTo>
                <a:cubicBezTo>
                  <a:pt x="2797836" y="1815639"/>
                  <a:pt x="2562440" y="1814899"/>
                  <a:pt x="2504531" y="1838462"/>
                </a:cubicBezTo>
                <a:cubicBezTo>
                  <a:pt x="2078453" y="2300221"/>
                  <a:pt x="1438502" y="2521732"/>
                  <a:pt x="854489" y="2261424"/>
                </a:cubicBezTo>
                <a:cubicBezTo>
                  <a:pt x="104007" y="2114998"/>
                  <a:pt x="-167449" y="1325988"/>
                  <a:pt x="115494" y="702736"/>
                </a:cubicBezTo>
                <a:cubicBezTo>
                  <a:pt x="373452" y="221386"/>
                  <a:pt x="969535" y="-87207"/>
                  <a:pt x="1692097" y="32229"/>
                </a:cubicBezTo>
                <a:cubicBezTo>
                  <a:pt x="2371939" y="161794"/>
                  <a:pt x="2912972" y="810783"/>
                  <a:pt x="2713047" y="1427412"/>
                </a:cubicBezTo>
                <a:cubicBezTo>
                  <a:pt x="2763482" y="1519669"/>
                  <a:pt x="2858685" y="1634191"/>
                  <a:pt x="2947857" y="1758784"/>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7376"/>
                      <a:gd name="adj2" fmla="val 2489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200" b="1">
                <a:solidFill>
                  <a:srgbClr val="CA3659"/>
                </a:solidFill>
                <a:latin typeface="UTM Avo" panose="02040603050506020204" pitchFamily="18" charset="0"/>
                <a:ea typeface="Cambria" panose="02040503050406030204" pitchFamily="18" charset="0"/>
              </a:rPr>
              <a:t>Bài toán hỏi gì?</a:t>
            </a:r>
          </a:p>
        </p:txBody>
      </p:sp>
      <p:sp>
        <p:nvSpPr>
          <p:cNvPr id="19" name="Oval 39">
            <a:extLst>
              <a:ext uri="{FF2B5EF4-FFF2-40B4-BE49-F238E27FC236}">
                <a16:creationId xmlns:a16="http://schemas.microsoft.com/office/drawing/2014/main" id="{2D53E6EC-B761-E09F-854C-4DF85EC1E665}"/>
              </a:ext>
            </a:extLst>
          </p:cNvPr>
          <p:cNvSpPr/>
          <p:nvPr/>
        </p:nvSpPr>
        <p:spPr>
          <a:xfrm>
            <a:off x="2065744" y="4114724"/>
            <a:ext cx="3437363" cy="2544518"/>
          </a:xfrm>
          <a:custGeom>
            <a:avLst/>
            <a:gdLst>
              <a:gd name="connsiteX0" fmla="*/ 0 w 3437363"/>
              <a:gd name="connsiteY0" fmla="*/ 1272259 h 2544518"/>
              <a:gd name="connsiteX1" fmla="*/ 1718682 w 3437363"/>
              <a:gd name="connsiteY1" fmla="*/ 0 h 2544518"/>
              <a:gd name="connsiteX2" fmla="*/ 3437364 w 3437363"/>
              <a:gd name="connsiteY2" fmla="*/ 1272259 h 2544518"/>
              <a:gd name="connsiteX3" fmla="*/ 1718682 w 3437363"/>
              <a:gd name="connsiteY3" fmla="*/ 2544518 h 2544518"/>
              <a:gd name="connsiteX4" fmla="*/ 0 w 3437363"/>
              <a:gd name="connsiteY4" fmla="*/ 1272259 h 254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63" h="2544518" fill="none" extrusionOk="0">
                <a:moveTo>
                  <a:pt x="0" y="1272259"/>
                </a:moveTo>
                <a:cubicBezTo>
                  <a:pt x="-99557" y="529538"/>
                  <a:pt x="808737" y="8969"/>
                  <a:pt x="1718682" y="0"/>
                </a:cubicBezTo>
                <a:cubicBezTo>
                  <a:pt x="2719163" y="-61584"/>
                  <a:pt x="3556664" y="580783"/>
                  <a:pt x="3437364" y="1272259"/>
                </a:cubicBezTo>
                <a:cubicBezTo>
                  <a:pt x="3459116" y="1995306"/>
                  <a:pt x="2567085" y="2441786"/>
                  <a:pt x="1718682" y="2544518"/>
                </a:cubicBezTo>
                <a:cubicBezTo>
                  <a:pt x="758735" y="2533959"/>
                  <a:pt x="91614" y="2080738"/>
                  <a:pt x="0" y="1272259"/>
                </a:cubicBezTo>
                <a:close/>
              </a:path>
              <a:path w="3437363" h="2544518" stroke="0" extrusionOk="0">
                <a:moveTo>
                  <a:pt x="0" y="1272259"/>
                </a:moveTo>
                <a:cubicBezTo>
                  <a:pt x="74034" y="578401"/>
                  <a:pt x="762024" y="-10032"/>
                  <a:pt x="1718682" y="0"/>
                </a:cubicBezTo>
                <a:cubicBezTo>
                  <a:pt x="2551809" y="12210"/>
                  <a:pt x="3423912" y="619966"/>
                  <a:pt x="3437364" y="1272259"/>
                </a:cubicBezTo>
                <a:cubicBezTo>
                  <a:pt x="3416192" y="2036276"/>
                  <a:pt x="2778114" y="2619392"/>
                  <a:pt x="1718682" y="2544518"/>
                </a:cubicBezTo>
                <a:cubicBezTo>
                  <a:pt x="739761" y="2677479"/>
                  <a:pt x="-17777" y="1977871"/>
                  <a:pt x="0" y="1272259"/>
                </a:cubicBezTo>
                <a:close/>
              </a:path>
            </a:pathLst>
          </a:custGeom>
          <a:ln>
            <a:solidFill>
              <a:srgbClr val="002060"/>
            </a:solidFill>
            <a:extLst>
              <a:ext uri="{C807C97D-BFC1-408E-A445-0C87EB9F89A2}">
                <ask:lineSketchStyleProps xmlns:ask="http://schemas.microsoft.com/office/drawing/2018/sketchyshapes" sd="2214188587">
                  <a:prstGeom prst="ellipse">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nl-NL" sz="3200" b="1">
                <a:solidFill>
                  <a:schemeClr val="accent3">
                    <a:lumMod val="50000"/>
                  </a:schemeClr>
                </a:solidFill>
                <a:latin typeface="UTM Avo" panose="02040603050506020204" pitchFamily="18" charset="0"/>
              </a:rPr>
              <a:t>Hỏi gia đình Mai có mấy người?</a:t>
            </a:r>
            <a:endParaRPr lang="en-US" sz="3200" b="1">
              <a:solidFill>
                <a:schemeClr val="accent3">
                  <a:lumMod val="50000"/>
                </a:schemeClr>
              </a:solidFill>
              <a:latin typeface="UTM Avo" panose="02040603050506020204" pitchFamily="18" charset="0"/>
              <a:ea typeface="Cambria" panose="02040503050406030204" pitchFamily="18" charset="0"/>
            </a:endParaRPr>
          </a:p>
        </p:txBody>
      </p:sp>
    </p:spTree>
    <p:extLst>
      <p:ext uri="{BB962C8B-B14F-4D97-AF65-F5344CB8AC3E}">
        <p14:creationId xmlns:p14="http://schemas.microsoft.com/office/powerpoint/2010/main" val="2504041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right)">
                                      <p:cBhvr>
                                        <p:cTn id="25" dur="500"/>
                                        <p:tgtEl>
                                          <p:spTgt spid="17"/>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right)">
                                      <p:cBhvr>
                                        <p:cTn id="35" dur="500"/>
                                        <p:tgtEl>
                                          <p:spTgt spid="19"/>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0E765766-4702-F4D9-13D2-92D3B6D117EB}"/>
              </a:ext>
            </a:extLst>
          </p:cNvPr>
          <p:cNvPicPr>
            <a:picLocks noChangeAspect="1" noChangeArrowheads="1"/>
          </p:cNvPicPr>
          <p:nvPr/>
        </p:nvPicPr>
        <p:blipFill>
          <a:blip r:embed="rId2" cstate="print"/>
          <a:srcRect/>
          <a:stretch>
            <a:fillRect/>
          </a:stretch>
        </p:blipFill>
        <p:spPr bwMode="auto">
          <a:xfrm>
            <a:off x="142324" y="263498"/>
            <a:ext cx="2237784" cy="863493"/>
          </a:xfrm>
          <a:prstGeom prst="rect">
            <a:avLst/>
          </a:prstGeom>
          <a:noFill/>
        </p:spPr>
      </p:pic>
      <p:sp>
        <p:nvSpPr>
          <p:cNvPr id="3" name="Oval 2">
            <a:extLst>
              <a:ext uri="{FF2B5EF4-FFF2-40B4-BE49-F238E27FC236}">
                <a16:creationId xmlns:a16="http://schemas.microsoft.com/office/drawing/2014/main" id="{F15278A8-74F3-57E8-88C4-038A3234E8DA}"/>
              </a:ext>
            </a:extLst>
          </p:cNvPr>
          <p:cNvSpPr/>
          <p:nvPr/>
        </p:nvSpPr>
        <p:spPr>
          <a:xfrm>
            <a:off x="2600426" y="461727"/>
            <a:ext cx="554254" cy="4830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4</a:t>
            </a:r>
            <a:endParaRPr lang="vi-VN" sz="4000" b="1"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B32D45B2-9AAA-A62A-A498-AB4F468642F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057635" y="263498"/>
            <a:ext cx="6867568" cy="3470634"/>
          </a:xfrm>
          <a:prstGeom prst="rect">
            <a:avLst/>
          </a:prstGeom>
        </p:spPr>
      </p:pic>
      <p:sp>
        <p:nvSpPr>
          <p:cNvPr id="5" name="TextBox 4">
            <a:extLst>
              <a:ext uri="{FF2B5EF4-FFF2-40B4-BE49-F238E27FC236}">
                <a16:creationId xmlns:a16="http://schemas.microsoft.com/office/drawing/2014/main" id="{0D0B964C-C66B-E747-CB21-E94D8787D0B4}"/>
              </a:ext>
            </a:extLst>
          </p:cNvPr>
          <p:cNvSpPr txBox="1"/>
          <p:nvPr/>
        </p:nvSpPr>
        <p:spPr>
          <a:xfrm>
            <a:off x="431074" y="1143047"/>
            <a:ext cx="4872445" cy="2862322"/>
          </a:xfrm>
          <a:prstGeom prst="rect">
            <a:avLst/>
          </a:prstGeom>
          <a:noFill/>
          <a:ln w="28575">
            <a:solidFill>
              <a:srgbClr val="FF3300"/>
            </a:solidFill>
            <a:prstDash val="dash"/>
          </a:ln>
        </p:spPr>
        <p:txBody>
          <a:bodyPr wrap="square" rtlCol="0">
            <a:spAutoFit/>
          </a:bodyPr>
          <a:lstStyle/>
          <a:p>
            <a:pPr algn="just"/>
            <a:r>
              <a:rPr lang="vi-VN" sz="3000" dirty="0">
                <a:latin typeface="Cambria" panose="02040503050406030204" pitchFamily="18" charset="0"/>
                <a:ea typeface="Cambria" panose="02040503050406030204" pitchFamily="18" charset="0"/>
              </a:rPr>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F21068D4-DD38-C97C-911B-B8AE08ABC279}"/>
              </a:ext>
            </a:extLst>
          </p:cNvPr>
          <p:cNvSpPr txBox="1"/>
          <p:nvPr/>
        </p:nvSpPr>
        <p:spPr>
          <a:xfrm>
            <a:off x="7410085" y="3712981"/>
            <a:ext cx="1841326" cy="584775"/>
          </a:xfrm>
          <a:prstGeom prst="rect">
            <a:avLst/>
          </a:prstGeom>
          <a:noFill/>
        </p:spPr>
        <p:txBody>
          <a:bodyPr wrap="square" rtlCol="0">
            <a:spAutoFit/>
          </a:bodyPr>
          <a:lstStyle/>
          <a:p>
            <a:r>
              <a:rPr lang="en-US" sz="3200" b="1" u="sng">
                <a:solidFill>
                  <a:srgbClr val="7030A0"/>
                </a:solidFill>
                <a:latin typeface="Cambria" panose="02040503050406030204" pitchFamily="18" charset="0"/>
                <a:ea typeface="Cambria" panose="02040503050406030204" pitchFamily="18" charset="0"/>
              </a:rPr>
              <a:t>Bài giải</a:t>
            </a:r>
          </a:p>
        </p:txBody>
      </p:sp>
      <p:sp>
        <p:nvSpPr>
          <p:cNvPr id="7" name="TextBox 6">
            <a:extLst>
              <a:ext uri="{FF2B5EF4-FFF2-40B4-BE49-F238E27FC236}">
                <a16:creationId xmlns:a16="http://schemas.microsoft.com/office/drawing/2014/main" id="{ADBAAFD6-4386-19D5-CA01-13C9380BBAE4}"/>
              </a:ext>
            </a:extLst>
          </p:cNvPr>
          <p:cNvSpPr txBox="1"/>
          <p:nvPr/>
        </p:nvSpPr>
        <p:spPr>
          <a:xfrm>
            <a:off x="5303519" y="4297756"/>
            <a:ext cx="6430207" cy="2456057"/>
          </a:xfrm>
          <a:prstGeom prst="rect">
            <a:avLst/>
          </a:prstGeom>
          <a:noFill/>
        </p:spPr>
        <p:txBody>
          <a:bodyPr wrap="square" rtlCol="0">
            <a:spAutoFit/>
          </a:bodyPr>
          <a:lstStyle/>
          <a:p>
            <a:pPr>
              <a:lnSpc>
                <a:spcPct val="120000"/>
              </a:lnSpc>
            </a:pP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Mỗi</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đôi</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đũa</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có</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2 </a:t>
            </a: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chiếc</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đũa</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a:p>
            <a:pPr>
              <a:lnSpc>
                <a:spcPct val="120000"/>
              </a:lnSpc>
            </a:pP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Gia</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đình</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Mai </a:t>
            </a: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có</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số</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người</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là</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a:p>
            <a:pPr>
              <a:lnSpc>
                <a:spcPct val="120000"/>
              </a:lnSpc>
            </a:pP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200" b="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12 : </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 6 (</a:t>
            </a: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người</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a:p>
            <a:pPr>
              <a:lnSpc>
                <a:spcPct val="120000"/>
              </a:lnSpc>
            </a:pP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Đáp</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số</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6 </a:t>
            </a:r>
            <a:r>
              <a:rPr lang="en-US" sz="3200" b="1" dirty="0" err="1">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người</a:t>
            </a:r>
            <a:r>
              <a:rPr lang="en-US" sz="32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79776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5E44D18-C661-4106-AC87-24CE9193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CB52D6A6-D1DB-44A0-B872-55864FAF1DD7}"/>
              </a:ext>
            </a:extLst>
          </p:cNvPr>
          <p:cNvPicPr>
            <a:picLocks noChangeAspect="1"/>
          </p:cNvPicPr>
          <p:nvPr/>
        </p:nvPicPr>
        <p:blipFill>
          <a:blip r:embed="rId4"/>
          <a:stretch>
            <a:fillRect/>
          </a:stretch>
        </p:blipFill>
        <p:spPr>
          <a:xfrm>
            <a:off x="599754" y="1411666"/>
            <a:ext cx="8606306" cy="2950037"/>
          </a:xfrm>
          <a:prstGeom prst="rect">
            <a:avLst/>
          </a:prstGeom>
        </p:spPr>
      </p:pic>
    </p:spTree>
    <p:extLst>
      <p:ext uri="{BB962C8B-B14F-4D97-AF65-F5344CB8AC3E}">
        <p14:creationId xmlns:p14="http://schemas.microsoft.com/office/powerpoint/2010/main" val="537180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307</Words>
  <Application>Microsoft Office PowerPoint</Application>
  <PresentationFormat>Widescreen</PresentationFormat>
  <Paragraphs>112</Paragraphs>
  <Slides>8</Slides>
  <Notes>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8</vt:i4>
      </vt:variant>
    </vt:vector>
  </HeadingPairs>
  <TitlesOfParts>
    <vt:vector size="22" baseType="lpstr">
      <vt:lpstr>等线</vt:lpstr>
      <vt:lpstr>微软雅黑</vt:lpstr>
      <vt:lpstr>Arial</vt:lpstr>
      <vt:lpstr>Arial-Rounded</vt:lpstr>
      <vt:lpstr>Calibri</vt:lpstr>
      <vt:lpstr>Cambria</vt:lpstr>
      <vt:lpstr>iCiel Cadena</vt:lpstr>
      <vt:lpstr>ITC Avant Garde Std Bk</vt:lpstr>
      <vt:lpstr>UTM Avo</vt:lpstr>
      <vt:lpstr>Office Theme</vt:lpstr>
      <vt:lpstr>自定义设计方案</vt:lpstr>
      <vt:lpstr>1_Office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34</cp:revision>
  <dcterms:created xsi:type="dcterms:W3CDTF">2021-07-24T01:07:49Z</dcterms:created>
  <dcterms:modified xsi:type="dcterms:W3CDTF">2026-04-12T10:39:04Z</dcterms:modified>
</cp:coreProperties>
</file>