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1" r:id="rId2"/>
    <p:sldMasterId id="2147483763" r:id="rId3"/>
    <p:sldMasterId id="2147483767" r:id="rId4"/>
    <p:sldMasterId id="2147483780" r:id="rId5"/>
    <p:sldMasterId id="2147483801" r:id="rId6"/>
    <p:sldMasterId id="2147483814" r:id="rId7"/>
  </p:sldMasterIdLst>
  <p:notesMasterIdLst>
    <p:notesMasterId r:id="rId17"/>
  </p:notesMasterIdLst>
  <p:sldIdLst>
    <p:sldId id="272" r:id="rId8"/>
    <p:sldId id="525" r:id="rId9"/>
    <p:sldId id="2007577153" r:id="rId10"/>
    <p:sldId id="404" r:id="rId11"/>
    <p:sldId id="329" r:id="rId12"/>
    <p:sldId id="392" r:id="rId13"/>
    <p:sldId id="503" r:id="rId14"/>
    <p:sldId id="2007577152" r:id="rId15"/>
    <p:sldId id="3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80" d="100"/>
          <a:sy n="80" d="100"/>
        </p:scale>
        <p:origin x="78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6ADA8-EF9A-411D-9065-C020B99A99FB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FEE94-DBF3-40D6-9E6C-C2EBBEBC9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1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8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2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693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834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451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667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79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446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42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16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4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97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322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84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0668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5987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815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16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88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113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50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2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5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8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8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26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854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484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221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84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6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223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6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371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421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49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03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23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164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712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248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04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0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0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0593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63795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12470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395875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415493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4307793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53437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063946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0037578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5923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7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12256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30217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05781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378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562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3461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2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4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19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0C13D2-BF0C-65C6-A51D-4B845BAD70E6}"/>
              </a:ext>
            </a:extLst>
          </p:cNvPr>
          <p:cNvSpPr/>
          <p:nvPr userDrawn="1"/>
        </p:nvSpPr>
        <p:spPr>
          <a:xfrm>
            <a:off x="754144" y="461913"/>
            <a:ext cx="10991654" cy="6099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3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69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26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1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2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36833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80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990600" y="285750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818640" y="185088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845423" y="27820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rPr>
              <a:t> 1 – </a:t>
            </a:r>
            <a:r>
              <a:rPr kumimoji="0" lang="en-US" sz="4000" b="0" i="0" u="none" strike="noStrike" kern="0" cap="none" spc="0" normalizeH="0" baseline="0" noProof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rPr>
              <a:t>Tiết</a:t>
            </a:r>
            <a:r>
              <a:rPr kumimoji="0" lang="en-US" sz="4000" b="0" i="0" u="none" strike="noStrike" kern="0" cap="none" spc="0" normalizeH="0" baseline="0" noProof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D06EDF-E073-40C6-800A-EC1F05421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7361" y="3539635"/>
            <a:ext cx="9559357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5" name="Picture 4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AAA57120-ECB0-A44A-DBC6-18A8AE848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432364"/>
            <a:ext cx="6806638" cy="23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1146119"/>
            <a:ext cx="8020050" cy="511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4178" y="21855"/>
            <a:ext cx="11650133" cy="7224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9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154" y="1114222"/>
            <a:ext cx="8020050" cy="5114925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245357" y="1496016"/>
            <a:ext cx="2314222" cy="124718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bóp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2472092" y="308395"/>
            <a:ext cx="3536421" cy="99672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Ông đang dạy Hoa gấp máy bay giấy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6183488" y="248512"/>
            <a:ext cx="3748617" cy="86571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Vì sao các thành viên trong gia đình lại cần yêu thương chia sẻ lẫn nhau</a:t>
            </a:r>
            <a:r>
              <a:rPr lang="en-US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?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8416" y="-215215"/>
            <a:ext cx="11383822" cy="6557397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17"/>
                  <a:endParaRPr lang="en-US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17"/>
                <a:endParaRPr lang="zh-CN" altLang="en-US" sz="4799" dirty="0">
                  <a:solidFill>
                    <a:srgbClr val="0070C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6100" y="2148446"/>
            <a:ext cx="87477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/>
            <a:r>
              <a:rPr lang="vi-VN" sz="6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thế hệ trong gia đình phải quan tâm, chăm sóc lẫn nhau. </a:t>
            </a:r>
            <a:endParaRPr lang="en-US" sz="6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73D0BA-2E34-482C-A00E-EDD659E21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618" y="2106053"/>
            <a:ext cx="585876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2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90</Words>
  <Application>Microsoft Office PowerPoint</Application>
  <PresentationFormat>Widescreen</PresentationFormat>
  <Paragraphs>13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Calibri Light</vt:lpstr>
      <vt:lpstr>Cambria</vt:lpstr>
      <vt:lpstr>Coiny</vt:lpstr>
      <vt:lpstr>Georgia</vt:lpstr>
      <vt:lpstr>ITC Avant Garde Std Bk</vt:lpstr>
      <vt:lpstr>Utm AVO</vt:lpstr>
      <vt:lpstr>仓耳玄三M W05</vt:lpstr>
      <vt:lpstr>Office 主题</vt:lpstr>
      <vt:lpstr>2_Office 主题</vt:lpstr>
      <vt:lpstr>1_Office Theme</vt:lpstr>
      <vt:lpstr>Office 主题​​</vt:lpstr>
      <vt:lpstr>2_Office Theme</vt:lpstr>
      <vt:lpstr>1_Simple Light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22</cp:revision>
  <dcterms:created xsi:type="dcterms:W3CDTF">2021-08-26T14:20:28Z</dcterms:created>
  <dcterms:modified xsi:type="dcterms:W3CDTF">2026-04-12T10:48:47Z</dcterms:modified>
</cp:coreProperties>
</file>