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31" r:id="rId3"/>
    <p:sldMasterId id="2147483743" r:id="rId4"/>
    <p:sldMasterId id="2147483756" r:id="rId5"/>
    <p:sldMasterId id="2147483780" r:id="rId6"/>
  </p:sldMasterIdLst>
  <p:notesMasterIdLst>
    <p:notesMasterId r:id="rId19"/>
  </p:notesMasterIdLst>
  <p:handoutMasterIdLst>
    <p:handoutMasterId r:id="rId20"/>
  </p:handoutMasterIdLst>
  <p:sldIdLst>
    <p:sldId id="259" r:id="rId7"/>
    <p:sldId id="365" r:id="rId8"/>
    <p:sldId id="364" r:id="rId9"/>
    <p:sldId id="367" r:id="rId10"/>
    <p:sldId id="257" r:id="rId11"/>
    <p:sldId id="2007577124" r:id="rId12"/>
    <p:sldId id="2007577104" r:id="rId13"/>
    <p:sldId id="2007577121" r:id="rId14"/>
    <p:sldId id="2007577122" r:id="rId15"/>
    <p:sldId id="279" r:id="rId16"/>
    <p:sldId id="299" r:id="rId17"/>
    <p:sldId id="20075771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4598D-9186-44C9-8E7C-9D1399E9535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EC025-118F-4B78-AB49-22B8BD731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8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3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52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0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8913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5564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22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72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505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34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61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9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32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3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9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6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6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84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1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1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7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4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58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3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2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74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65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04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4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97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2029CB-D55A-43CA-8EE2-241EBE931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D3E97AD-F950-CB30-8437-07CB3719AB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3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2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slide" Target="slide3.xml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0.png"/><Relationship Id="rId5" Type="http://schemas.openxmlformats.org/officeDocument/2006/relationships/image" Target="../media/image210.png"/><Relationship Id="rId4" Type="http://schemas.openxmlformats.org/officeDocument/2006/relationships/image" Target="../media/image4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64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250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90" y="1994622"/>
            <a:ext cx="8590690" cy="5727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21E34-6D05-4A2C-9EFA-7913E49A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611" y="750402"/>
            <a:ext cx="6760196" cy="34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31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7A3F6-57A2-47D1-AC15-A81565F7B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167" l="3125" r="97500">
                        <a14:foregroundMark x1="51667" y1="20333" x2="47188" y2="19667"/>
                        <a14:foregroundMark x1="37604" y1="33167" x2="33542" y2="60833"/>
                        <a14:foregroundMark x1="33542" y1="60833" x2="33542" y2="61000"/>
                        <a14:foregroundMark x1="24896" y1="73500" x2="38542" y2="80833"/>
                        <a14:foregroundMark x1="8750" y1="67167" x2="7500" y2="85833"/>
                        <a14:foregroundMark x1="5417" y1="12667" x2="3229" y2="21833"/>
                        <a14:foregroundMark x1="91042" y1="23500" x2="92708" y2="44833"/>
                        <a14:foregroundMark x1="97604" y1="60833" x2="92708" y2="69667"/>
                        <a14:foregroundMark x1="90313" y1="78667" x2="86146" y2="79333"/>
                        <a14:foregroundMark x1="8750" y1="91333" x2="65938" y2="95500"/>
                        <a14:foregroundMark x1="65938" y1="95500" x2="83333" y2="95167"/>
                        <a14:foregroundMark x1="88958" y1="86667" x2="88958" y2="99167"/>
                        <a14:foregroundMark x1="88958" y1="99167" x2="88958" y2="99167"/>
                        <a14:foregroundMark x1="92188" y1="79833" x2="84375" y2="90333"/>
                        <a14:foregroundMark x1="83958" y1="88667" x2="37917" y2="88833"/>
                        <a14:foregroundMark x1="10729" y1="92667" x2="35313" y2="97500"/>
                        <a14:foregroundMark x1="35313" y1="97500" x2="37083" y2="97167"/>
                        <a14:foregroundMark x1="74063" y1="10833" x2="66250" y2="10000"/>
                        <a14:foregroundMark x1="67083" y1="10833" x2="63333" y2="1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28" y="3095574"/>
            <a:ext cx="5799338" cy="36245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202072-BE85-F94F-3D8E-F82491688C8E}"/>
              </a:ext>
            </a:extLst>
          </p:cNvPr>
          <p:cNvGrpSpPr/>
          <p:nvPr/>
        </p:nvGrpSpPr>
        <p:grpSpPr>
          <a:xfrm>
            <a:off x="5765216" y="-175655"/>
            <a:ext cx="6426784" cy="3117638"/>
            <a:chOff x="1978325" y="680782"/>
            <a:chExt cx="6934200" cy="3276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45D4AC9-4F89-CF12-2528-D880A83DAE04}"/>
                </a:ext>
              </a:extLst>
            </p:cNvPr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02832F2-9735-184A-44F9-61B6115CB03A}"/>
                  </a:ext>
                </a:extLst>
              </p:cNvPr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9" name="Cloud 11">
                  <a:extLst>
                    <a:ext uri="{FF2B5EF4-FFF2-40B4-BE49-F238E27FC236}">
                      <a16:creationId xmlns:a16="http://schemas.microsoft.com/office/drawing/2014/main" id="{CDEB71E6-63D7-D247-4246-5DE7C4336B3A}"/>
                    </a:ext>
                  </a:extLst>
                </p:cNvPr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" name="Cloud 3">
                  <a:extLst>
                    <a:ext uri="{FF2B5EF4-FFF2-40B4-BE49-F238E27FC236}">
                      <a16:creationId xmlns:a16="http://schemas.microsoft.com/office/drawing/2014/main" id="{FBAA591F-FDFD-314C-4308-9386058947CE}"/>
                    </a:ext>
                  </a:extLst>
                </p:cNvPr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0726D8B2-3DCD-7A3C-F923-844FB0D5A6E7}"/>
                  </a:ext>
                </a:extLst>
              </p:cNvPr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029A28-7DEC-85E6-1E5B-A806C22CF620}"/>
                </a:ext>
              </a:extLst>
            </p:cNvPr>
            <p:cNvSpPr txBox="1"/>
            <p:nvPr/>
          </p:nvSpPr>
          <p:spPr>
            <a:xfrm>
              <a:off x="2232966" y="1048260"/>
              <a:ext cx="6298714" cy="2426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....)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99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E79609A-939A-47FC-0184-2D81EF742FB5}"/>
              </a:ext>
            </a:extLst>
          </p:cNvPr>
          <p:cNvSpPr/>
          <p:nvPr/>
        </p:nvSpPr>
        <p:spPr>
          <a:xfrm>
            <a:off x="1819483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7E0D4D6-545D-A0A0-E428-A302393EC6BC}"/>
              </a:ext>
            </a:extLst>
          </p:cNvPr>
          <p:cNvSpPr/>
          <p:nvPr/>
        </p:nvSpPr>
        <p:spPr>
          <a:xfrm>
            <a:off x="2830467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DBAF179-1541-C09A-3A4D-AF505B6285F7}"/>
              </a:ext>
            </a:extLst>
          </p:cNvPr>
          <p:cNvSpPr/>
          <p:nvPr/>
        </p:nvSpPr>
        <p:spPr>
          <a:xfrm>
            <a:off x="5138374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6E5F575-F7EF-B404-2AD0-F55DC390F0A9}"/>
              </a:ext>
            </a:extLst>
          </p:cNvPr>
          <p:cNvSpPr/>
          <p:nvPr/>
        </p:nvSpPr>
        <p:spPr>
          <a:xfrm>
            <a:off x="6149358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57076A9-BAB1-9756-168E-287170070B29}"/>
              </a:ext>
            </a:extLst>
          </p:cNvPr>
          <p:cNvSpPr/>
          <p:nvPr/>
        </p:nvSpPr>
        <p:spPr>
          <a:xfrm>
            <a:off x="8580233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D7DDCEA-BAA6-1FAF-9821-2D9D3FA0F4E4}"/>
              </a:ext>
            </a:extLst>
          </p:cNvPr>
          <p:cNvSpPr/>
          <p:nvPr/>
        </p:nvSpPr>
        <p:spPr>
          <a:xfrm>
            <a:off x="9591217" y="3515656"/>
            <a:ext cx="1010984" cy="87153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8933EF-A3EC-4007-7A39-A87C3B527809}"/>
              </a:ext>
            </a:extLst>
          </p:cNvPr>
          <p:cNvSpPr/>
          <p:nvPr/>
        </p:nvSpPr>
        <p:spPr>
          <a:xfrm>
            <a:off x="1986171" y="2201206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35A8F-05A5-4AB2-8B93-09068311BB48}"/>
              </a:ext>
            </a:extLst>
          </p:cNvPr>
          <p:cNvSpPr/>
          <p:nvPr/>
        </p:nvSpPr>
        <p:spPr>
          <a:xfrm>
            <a:off x="2943052" y="220000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791F54-C261-FCAB-C5E7-7BCBE3E78953}"/>
              </a:ext>
            </a:extLst>
          </p:cNvPr>
          <p:cNvSpPr/>
          <p:nvPr/>
        </p:nvSpPr>
        <p:spPr>
          <a:xfrm>
            <a:off x="5145136" y="220000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4C3C43-1371-9D16-6711-34A0C228A108}"/>
              </a:ext>
            </a:extLst>
          </p:cNvPr>
          <p:cNvSpPr/>
          <p:nvPr/>
        </p:nvSpPr>
        <p:spPr>
          <a:xfrm>
            <a:off x="6102017" y="219880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C4D07A-2FAC-51AA-3DBE-EC6052C6F287}"/>
              </a:ext>
            </a:extLst>
          </p:cNvPr>
          <p:cNvSpPr/>
          <p:nvPr/>
        </p:nvSpPr>
        <p:spPr>
          <a:xfrm>
            <a:off x="8580233" y="2200003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91FDE-28E2-B056-CB30-012BF6F8CF05}"/>
              </a:ext>
            </a:extLst>
          </p:cNvPr>
          <p:cNvSpPr/>
          <p:nvPr/>
        </p:nvSpPr>
        <p:spPr>
          <a:xfrm>
            <a:off x="9537114" y="2198800"/>
            <a:ext cx="785813" cy="7858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57430E-C534-DAA9-F20E-2563586FF0B0}"/>
              </a:ext>
            </a:extLst>
          </p:cNvPr>
          <p:cNvSpPr txBox="1"/>
          <p:nvPr/>
        </p:nvSpPr>
        <p:spPr>
          <a:xfrm>
            <a:off x="655983" y="437322"/>
            <a:ext cx="2365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Ví</a:t>
            </a:r>
            <a:r>
              <a:rPr lang="en-US" sz="4800" b="1" dirty="0"/>
              <a:t> </a:t>
            </a:r>
            <a:r>
              <a:rPr lang="en-US" sz="4800" b="1" dirty="0" err="1"/>
              <a:t>dụ</a:t>
            </a:r>
            <a:r>
              <a:rPr lang="en-US" sz="4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82326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87" y="48701"/>
            <a:ext cx="2926963" cy="2910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6869" y="1351240"/>
            <a:ext cx="255539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4" name="Picture 3" descr="A pink lollipop on a stick&#10;&#10;Description automatically generated">
            <a:extLst>
              <a:ext uri="{FF2B5EF4-FFF2-40B4-BE49-F238E27FC236}">
                <a16:creationId xmlns:a16="http://schemas.microsoft.com/office/drawing/2014/main" id="{5631125B-1F58-6BA5-8772-E6270B1A7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72" y="2752682"/>
            <a:ext cx="1225578" cy="193744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332A612-7EDB-134D-3DAF-06930FF339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2520562" y="2115425"/>
            <a:ext cx="3077111" cy="2449129"/>
          </a:xfrm>
          <a:prstGeom prst="rect">
            <a:avLst/>
          </a:prstGeom>
        </p:spPr>
      </p:pic>
      <p:sp>
        <p:nvSpPr>
          <p:cNvPr id="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id="{A9A91796-4731-9F3E-3718-9C73BCEC495C}"/>
              </a:ext>
            </a:extLst>
          </p:cNvPr>
          <p:cNvSpPr txBox="1"/>
          <p:nvPr/>
        </p:nvSpPr>
        <p:spPr>
          <a:xfrm>
            <a:off x="3744691" y="3449715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0" name="Picture 9" descr="A yellow face with a white glove&#10;&#10;Description automatically generated">
            <a:extLst>
              <a:ext uri="{FF2B5EF4-FFF2-40B4-BE49-F238E27FC236}">
                <a16:creationId xmlns:a16="http://schemas.microsoft.com/office/drawing/2014/main" id="{F6C6D2B6-DD28-1BAF-4DE7-EDEB9816FE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962275"/>
            <a:ext cx="1209675" cy="1209675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603A1414-6CB0-6301-980E-FA060B4D5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5530313" y="2084553"/>
            <a:ext cx="3077111" cy="2449129"/>
          </a:xfrm>
          <a:prstGeom prst="rect">
            <a:avLst/>
          </a:prstGeom>
        </p:spPr>
      </p:pic>
      <p:sp>
        <p:nvSpPr>
          <p:cNvPr id="13" name="文本框 18">
            <a:hlinkClick r:id="rId14" action="ppaction://hlinksldjump"/>
            <a:extLst>
              <a:ext uri="{FF2B5EF4-FFF2-40B4-BE49-F238E27FC236}">
                <a16:creationId xmlns:a16="http://schemas.microsoft.com/office/drawing/2014/main" id="{A983460C-6C87-CB18-48A0-76BDDD5E9107}"/>
              </a:ext>
            </a:extLst>
          </p:cNvPr>
          <p:cNvSpPr txBox="1"/>
          <p:nvPr/>
        </p:nvSpPr>
        <p:spPr>
          <a:xfrm>
            <a:off x="6773492" y="3409318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5F6F6F-71F1-7B1B-3492-6A2173C122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4525" y="3028950"/>
            <a:ext cx="1447516" cy="144751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8638680A-B056-C927-ECB0-D55038756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8693209" y="2075028"/>
            <a:ext cx="3077111" cy="2449129"/>
          </a:xfrm>
          <a:prstGeom prst="rect">
            <a:avLst/>
          </a:prstGeom>
        </p:spPr>
      </p:pic>
      <p:sp>
        <p:nvSpPr>
          <p:cNvPr id="17" name="文本框 18">
            <a:hlinkClick r:id="rId9" action="ppaction://hlinksldjump"/>
            <a:extLst>
              <a:ext uri="{FF2B5EF4-FFF2-40B4-BE49-F238E27FC236}">
                <a16:creationId xmlns:a16="http://schemas.microsoft.com/office/drawing/2014/main" id="{4C605D05-8CB6-5F88-9537-0A7CF1F3B082}"/>
              </a:ext>
            </a:extLst>
          </p:cNvPr>
          <p:cNvSpPr txBox="1"/>
          <p:nvPr/>
        </p:nvSpPr>
        <p:spPr>
          <a:xfrm>
            <a:off x="9993538" y="3495043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9" name="Rectangle: Rounded Corners 18">
            <a:hlinkClick r:id="rId14" action="ppaction://hlinksldjump"/>
            <a:extLst>
              <a:ext uri="{FF2B5EF4-FFF2-40B4-BE49-F238E27FC236}">
                <a16:creationId xmlns:a16="http://schemas.microsoft.com/office/drawing/2014/main" id="{4145631A-B645-C9A3-B556-AAD0759B4B40}"/>
              </a:ext>
            </a:extLst>
          </p:cNvPr>
          <p:cNvSpPr/>
          <p:nvPr/>
        </p:nvSpPr>
        <p:spPr>
          <a:xfrm>
            <a:off x="10382251" y="6191250"/>
            <a:ext cx="1485900" cy="428625"/>
          </a:xfrm>
          <a:prstGeom prst="roundRect">
            <a:avLst>
              <a:gd name="adj" fmla="val 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x 3 = 6 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 + 2 + 2 = 6</a:t>
            </a: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225D93-E6C2-2958-309A-A5B498F1E59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>
            <a:extLst>
              <a:ext uri="{FF2B5EF4-FFF2-40B4-BE49-F238E27FC236}">
                <a16:creationId xmlns:a16="http://schemas.microsoft.com/office/drawing/2014/main" id="{4DDFD6BC-6415-1F10-2B96-553982511E8D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>
              <a:extLst>
                <a:ext uri="{FF2B5EF4-FFF2-40B4-BE49-F238E27FC236}">
                  <a16:creationId xmlns:a16="http://schemas.microsoft.com/office/drawing/2014/main" id="{12C0C1D7-96B0-AA6E-3E76-BBAA65A82F63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>
              <a:extLst>
                <a:ext uri="{FF2B5EF4-FFF2-40B4-BE49-F238E27FC236}">
                  <a16:creationId xmlns:a16="http://schemas.microsoft.com/office/drawing/2014/main" id="{5FC41384-5D50-AF29-F370-B1B772C83D46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CD49F-F993-67C6-1320-50C8B6284503}"/>
              </a:ext>
            </a:extLst>
          </p:cNvPr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B92B29-3FF5-3F63-C221-B8E01A20B088}"/>
                </a:ext>
              </a:extLst>
            </p:cNvPr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x 2 = 16 </a:t>
              </a:r>
            </a:p>
          </p:txBody>
        </p:sp>
        <p:pic>
          <p:nvPicPr>
            <p:cNvPr id="1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6C3C6B31-8105-313D-D2FC-8F243083C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648304AE-6438-5EFC-62ED-232D9C9C7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7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74143845-225E-46F3-576E-CDDD9CD21B37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C1A0E2E0-C41B-FA94-10F9-38DF86153575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 + 8 = 16</a:t>
            </a: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27290-3045-420F-BD9E-3470EB904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54" y="1489232"/>
            <a:ext cx="3962743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90" y="1994622"/>
            <a:ext cx="8590690" cy="5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1C693-198E-DF26-6ED1-4ED63A254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982" y="1382131"/>
            <a:ext cx="6899365" cy="34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5AE75860-83F4-48D7-BED6-8C5A51C9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129" y="488301"/>
            <a:ext cx="2237784" cy="863493"/>
          </a:xfrm>
          <a:prstGeom prst="rect">
            <a:avLst/>
          </a:prstGeom>
          <a:noFill/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0A28C7F-04BD-4BE7-843F-EBF0C996DB4C}"/>
              </a:ext>
            </a:extLst>
          </p:cNvPr>
          <p:cNvSpPr/>
          <p:nvPr/>
        </p:nvSpPr>
        <p:spPr>
          <a:xfrm>
            <a:off x="1076628" y="14537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0A9AAA-90FD-4733-AF04-7BAF2CE938B8}"/>
              </a:ext>
            </a:extLst>
          </p:cNvPr>
          <p:cNvSpPr txBox="1"/>
          <p:nvPr/>
        </p:nvSpPr>
        <p:spPr>
          <a:xfrm>
            <a:off x="1513950" y="1453708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C4964A-9853-47C0-AD5D-6FD6981ABFF3}"/>
              </a:ext>
            </a:extLst>
          </p:cNvPr>
          <p:cNvGrpSpPr/>
          <p:nvPr/>
        </p:nvGrpSpPr>
        <p:grpSpPr>
          <a:xfrm>
            <a:off x="4940324" y="2060391"/>
            <a:ext cx="2699226" cy="587661"/>
            <a:chOff x="8046147" y="1143254"/>
            <a:chExt cx="2699226" cy="5876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27037A-534E-4B25-93B3-FFA387A797E3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9F2339-D699-4897-87F1-B7A44CEE3FB7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80164C7-DFC5-4E71-9688-946DC84A9392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D04D68-7CEB-41FD-97FC-F5180657A1A9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531ADB-2265-4506-9411-29630A5CBBFE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27BBB1-A428-4714-8B76-9CA9CC6F46D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/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8" t="-9333" r="-9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1540957-BF1F-4525-BCD3-EC14C0F3D538}"/>
              </a:ext>
            </a:extLst>
          </p:cNvPr>
          <p:cNvGrpSpPr/>
          <p:nvPr/>
        </p:nvGrpSpPr>
        <p:grpSpPr>
          <a:xfrm>
            <a:off x="3397559" y="3217177"/>
            <a:ext cx="5784756" cy="610312"/>
            <a:chOff x="8046147" y="1143254"/>
            <a:chExt cx="2699225" cy="61031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AD4E0E-ED10-4D99-8501-F0A620AE637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A4A455-5A9D-45C7-8961-455B6330D85C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DF0D8296-FFF8-48D5-8357-0B657E2937A0}"/>
              </a:ext>
            </a:extLst>
          </p:cNvPr>
          <p:cNvSpPr/>
          <p:nvPr/>
        </p:nvSpPr>
        <p:spPr>
          <a:xfrm>
            <a:off x="1174234" y="3800758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AF82CC-7DDB-48E4-9CF1-12194D0AB565}"/>
              </a:ext>
            </a:extLst>
          </p:cNvPr>
          <p:cNvSpPr txBox="1"/>
          <p:nvPr/>
        </p:nvSpPr>
        <p:spPr>
          <a:xfrm>
            <a:off x="1797256" y="4062993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37BC48-D119-4E7A-BC63-14AB2224F2F2}"/>
              </a:ext>
            </a:extLst>
          </p:cNvPr>
          <p:cNvGrpSpPr/>
          <p:nvPr/>
        </p:nvGrpSpPr>
        <p:grpSpPr>
          <a:xfrm>
            <a:off x="4940324" y="4524658"/>
            <a:ext cx="2699226" cy="587661"/>
            <a:chOff x="8046147" y="1143254"/>
            <a:chExt cx="2699226" cy="5876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469AB9-6279-4B5A-90B0-EA3EA76550BE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4B2748F-8968-4158-935F-1C75C8A98AA1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AF95CF6-D69E-4D83-B57E-8E1F207DC94F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FE099A4-D20A-4838-9DE6-8A76F1C3F34C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354B4D3-E0F3-4A4C-B343-D962F7A54421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2FB07F-60CC-493F-A989-E94792C4E25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/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127" t="-9211" r="-6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E06FB868-007A-44EA-8553-E5F0F0D6A0C0}"/>
              </a:ext>
            </a:extLst>
          </p:cNvPr>
          <p:cNvGrpSpPr/>
          <p:nvPr/>
        </p:nvGrpSpPr>
        <p:grpSpPr>
          <a:xfrm>
            <a:off x="3629405" y="5537446"/>
            <a:ext cx="5197912" cy="610312"/>
            <a:chOff x="8046147" y="1143254"/>
            <a:chExt cx="2699225" cy="61031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6AE24E-2491-4B60-94C6-7099D6C0AE6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0465EB-0F81-41B5-BF47-7B8B64906E84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6" grpId="0"/>
      <p:bldP spid="40" grpId="0" animBg="1"/>
      <p:bldP spid="41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0CEE33C-272E-1399-8599-A84AC4C0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14" y="2404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D6C33-3B47-1D3C-62FF-5AE3304430C3}"/>
              </a:ext>
            </a:extLst>
          </p:cNvPr>
          <p:cNvSpPr/>
          <p:nvPr/>
        </p:nvSpPr>
        <p:spPr>
          <a:xfrm>
            <a:off x="649767" y="15140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5FF0-E1A1-F6B7-565A-8EB8D3D7D07A}"/>
              </a:ext>
            </a:extLst>
          </p:cNvPr>
          <p:cNvSpPr txBox="1"/>
          <p:nvPr/>
        </p:nvSpPr>
        <p:spPr>
          <a:xfrm>
            <a:off x="1190625" y="1428356"/>
            <a:ext cx="4057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B038-067F-6A54-48C8-DE70D3BC5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2069" y="676806"/>
            <a:ext cx="6292012" cy="556188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251121-6D27-CC83-1545-1232F3096977}"/>
              </a:ext>
            </a:extLst>
          </p:cNvPr>
          <p:cNvSpPr/>
          <p:nvPr/>
        </p:nvSpPr>
        <p:spPr>
          <a:xfrm>
            <a:off x="5918125" y="2843200"/>
            <a:ext cx="3960283" cy="418057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17098C-2068-CA6E-4444-0D9594D43BF8}"/>
              </a:ext>
            </a:extLst>
          </p:cNvPr>
          <p:cNvSpPr/>
          <p:nvPr/>
        </p:nvSpPr>
        <p:spPr>
          <a:xfrm rot="10800000">
            <a:off x="6388567" y="3672421"/>
            <a:ext cx="4330700" cy="641201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5179ED-CAAA-AB28-736B-5A5BC8D5AB0A}"/>
              </a:ext>
            </a:extLst>
          </p:cNvPr>
          <p:cNvSpPr/>
          <p:nvPr/>
        </p:nvSpPr>
        <p:spPr>
          <a:xfrm>
            <a:off x="7214093" y="3672422"/>
            <a:ext cx="3743865" cy="450132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55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3BAA4E8C-84D8-2FAF-DA42-8D8FD3D3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01" y="167552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0C8B52-60DA-B111-B65C-8EAE704D53D2}"/>
              </a:ext>
            </a:extLst>
          </p:cNvPr>
          <p:cNvSpPr/>
          <p:nvPr/>
        </p:nvSpPr>
        <p:spPr>
          <a:xfrm>
            <a:off x="1025978" y="11167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0F69F-4F4C-A1E4-45BF-3533A88418B6}"/>
              </a:ext>
            </a:extLst>
          </p:cNvPr>
          <p:cNvSpPr txBox="1"/>
          <p:nvPr/>
        </p:nvSpPr>
        <p:spPr>
          <a:xfrm>
            <a:off x="1463300" y="1116770"/>
            <a:ext cx="331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/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ECBF96D-763A-E456-D209-87730696C1B9}"/>
              </a:ext>
            </a:extLst>
          </p:cNvPr>
          <p:cNvGrpSpPr/>
          <p:nvPr/>
        </p:nvGrpSpPr>
        <p:grpSpPr>
          <a:xfrm>
            <a:off x="1252715" y="2593561"/>
            <a:ext cx="4635500" cy="1354354"/>
            <a:chOff x="1313001" y="2225190"/>
            <a:chExt cx="4635500" cy="13543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D29F92-F00E-5448-40D8-4A780A700CBD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60CE1A-BE78-A617-24AC-A964A08F82F9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/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/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882" t="-9333" r="-689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/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/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704" r="-277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/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1938" r="-1163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/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3095" r="-212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6C92C14F-5F22-6D2A-B527-9BA3DCF3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9" y="25814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3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6" grpId="0"/>
      <p:bldP spid="17" grpId="0"/>
      <p:bldP spid="18" grpId="0"/>
      <p:bldP spid="19" grpId="0" build="p"/>
      <p:bldP spid="20" grpId="0" build="p"/>
      <p:bldP spid="2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357</Words>
  <Application>Microsoft Office PowerPoint</Application>
  <PresentationFormat>Widescreen</PresentationFormat>
  <Paragraphs>55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等线</vt:lpstr>
      <vt:lpstr>#9Slide07 HoneyCream</vt:lpstr>
      <vt:lpstr>Arial</vt:lpstr>
      <vt:lpstr>Arial-Rounded</vt:lpstr>
      <vt:lpstr>Calibri</vt:lpstr>
      <vt:lpstr>Cambria</vt:lpstr>
      <vt:lpstr>Cambria Math</vt:lpstr>
      <vt:lpstr>SVN-Newton</vt:lpstr>
      <vt:lpstr>Times New Roman</vt:lpstr>
      <vt:lpstr>UTM Aquarelle</vt:lpstr>
      <vt:lpstr>UTM Avo</vt:lpstr>
      <vt:lpstr>VNI-Avo</vt:lpstr>
      <vt:lpstr>Office Theme</vt:lpstr>
      <vt:lpstr>Office 主题</vt:lpstr>
      <vt:lpstr>jeppt.com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42</cp:revision>
  <dcterms:created xsi:type="dcterms:W3CDTF">2021-07-24T01:07:49Z</dcterms:created>
  <dcterms:modified xsi:type="dcterms:W3CDTF">2026-04-12T09:57:56Z</dcterms:modified>
</cp:coreProperties>
</file>