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1" r:id="rId4"/>
    <p:sldMasterId id="2147483913" r:id="rId5"/>
    <p:sldMasterId id="2147483928" r:id="rId6"/>
    <p:sldMasterId id="2147483951" r:id="rId7"/>
    <p:sldMasterId id="2147483961" r:id="rId8"/>
  </p:sldMasterIdLst>
  <p:notesMasterIdLst>
    <p:notesMasterId r:id="rId26"/>
  </p:notesMasterIdLst>
  <p:sldIdLst>
    <p:sldId id="260" r:id="rId9"/>
    <p:sldId id="422" r:id="rId10"/>
    <p:sldId id="423" r:id="rId11"/>
    <p:sldId id="261" r:id="rId12"/>
    <p:sldId id="262" r:id="rId13"/>
    <p:sldId id="263" r:id="rId14"/>
    <p:sldId id="420" r:id="rId15"/>
    <p:sldId id="421" r:id="rId16"/>
    <p:sldId id="256" r:id="rId17"/>
    <p:sldId id="2895" r:id="rId18"/>
    <p:sldId id="2896" r:id="rId19"/>
    <p:sldId id="2897" r:id="rId20"/>
    <p:sldId id="2893" r:id="rId21"/>
    <p:sldId id="265" r:id="rId22"/>
    <p:sldId id="2894" r:id="rId23"/>
    <p:sldId id="313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4178D-D3F9-49A6-B5D1-996E4C1E9B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1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4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9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02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12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638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1201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2EFFA9-3EE1-4F6C-BB4A-9DE90EA58C8E}"/>
              </a:ext>
            </a:extLst>
          </p:cNvPr>
          <p:cNvSpPr/>
          <p:nvPr userDrawn="1"/>
        </p:nvSpPr>
        <p:spPr>
          <a:xfrm>
            <a:off x="11210109" y="0"/>
            <a:ext cx="1158441" cy="14761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632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914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76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77222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569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502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654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1345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95513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55818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26138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7386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133564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64238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295947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778243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05905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51657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35251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19204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23944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01669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9021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90550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69796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416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64397BC-C668-F8E5-7BC0-5329B90634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0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98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5" Type="http://schemas.openxmlformats.org/officeDocument/2006/relationships/image" Target="../media/image340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55.png"/><Relationship Id="rId7" Type="http://schemas.openxmlformats.org/officeDocument/2006/relationships/image" Target="../media/image40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0.png"/><Relationship Id="rId4" Type="http://schemas.microsoft.com/office/2007/relationships/hdphoto" Target="../media/hdphoto2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420.png"/><Relationship Id="rId4" Type="http://schemas.microsoft.com/office/2007/relationships/hdphoto" Target="../media/hdphoto2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microsoft.com/office/2007/relationships/hdphoto" Target="../media/hdphoto5.wdp"/><Relationship Id="rId10" Type="http://schemas.openxmlformats.org/officeDocument/2006/relationships/image" Target="../media/image15.png"/><Relationship Id="rId19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18" Type="http://schemas.microsoft.com/office/2007/relationships/hdphoto" Target="../media/hdphoto4.wdp"/><Relationship Id="rId26" Type="http://schemas.openxmlformats.org/officeDocument/2006/relationships/image" Target="../media/image32.png"/><Relationship Id="rId39" Type="http://schemas.microsoft.com/office/2007/relationships/hdphoto" Target="../media/hdphoto17.wdp"/><Relationship Id="rId3" Type="http://schemas.openxmlformats.org/officeDocument/2006/relationships/image" Target="../media/image11.png"/><Relationship Id="rId21" Type="http://schemas.openxmlformats.org/officeDocument/2006/relationships/image" Target="../media/image31.png"/><Relationship Id="rId34" Type="http://schemas.openxmlformats.org/officeDocument/2006/relationships/image" Target="../media/image18.png"/><Relationship Id="rId42" Type="http://schemas.openxmlformats.org/officeDocument/2006/relationships/image" Target="../media/image38.png"/><Relationship Id="rId47" Type="http://schemas.openxmlformats.org/officeDocument/2006/relationships/image" Target="../media/image40.png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17" Type="http://schemas.openxmlformats.org/officeDocument/2006/relationships/image" Target="../media/image16.png"/><Relationship Id="rId25" Type="http://schemas.openxmlformats.org/officeDocument/2006/relationships/slide" Target="slide8.xml"/><Relationship Id="rId33" Type="http://schemas.microsoft.com/office/2007/relationships/hdphoto" Target="../media/hdphoto15.wdp"/><Relationship Id="rId38" Type="http://schemas.openxmlformats.org/officeDocument/2006/relationships/image" Target="../media/image36.png"/><Relationship Id="rId46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29" Type="http://schemas.microsoft.com/office/2007/relationships/hdphoto" Target="../media/hdphoto5.wdp"/><Relationship Id="rId41" Type="http://schemas.microsoft.com/office/2007/relationships/hdphoto" Target="../media/hdphoto18.wdp"/><Relationship Id="rId1" Type="http://schemas.openxmlformats.org/officeDocument/2006/relationships/slideLayout" Target="../slideLayouts/slideLayout43.xml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24" Type="http://schemas.microsoft.com/office/2007/relationships/hdphoto" Target="../media/hdphoto3.wdp"/><Relationship Id="rId32" Type="http://schemas.openxmlformats.org/officeDocument/2006/relationships/image" Target="../media/image34.png"/><Relationship Id="rId37" Type="http://schemas.microsoft.com/office/2007/relationships/hdphoto" Target="../media/hdphoto16.wdp"/><Relationship Id="rId40" Type="http://schemas.openxmlformats.org/officeDocument/2006/relationships/image" Target="../media/image37.png"/><Relationship Id="rId45" Type="http://schemas.microsoft.com/office/2007/relationships/hdphoto" Target="../media/hdphoto20.wdp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36" Type="http://schemas.openxmlformats.org/officeDocument/2006/relationships/image" Target="../media/image35.png"/><Relationship Id="rId10" Type="http://schemas.microsoft.com/office/2007/relationships/hdphoto" Target="../media/hdphoto10.wdp"/><Relationship Id="rId19" Type="http://schemas.openxmlformats.org/officeDocument/2006/relationships/image" Target="../media/image30.png"/><Relationship Id="rId31" Type="http://schemas.microsoft.com/office/2007/relationships/hdphoto" Target="../media/hdphoto14.wdp"/><Relationship Id="rId44" Type="http://schemas.openxmlformats.org/officeDocument/2006/relationships/image" Target="../media/image39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microsoft.com/office/2007/relationships/hdphoto" Target="../media/hdphoto12.wdp"/><Relationship Id="rId22" Type="http://schemas.openxmlformats.org/officeDocument/2006/relationships/slide" Target="slide6.xml"/><Relationship Id="rId27" Type="http://schemas.microsoft.com/office/2007/relationships/hdphoto" Target="../media/hdphoto13.wdp"/><Relationship Id="rId30" Type="http://schemas.openxmlformats.org/officeDocument/2006/relationships/image" Target="../media/image33.png"/><Relationship Id="rId35" Type="http://schemas.microsoft.com/office/2007/relationships/hdphoto" Target="../media/hdphoto6.wdp"/><Relationship Id="rId43" Type="http://schemas.microsoft.com/office/2007/relationships/hdphoto" Target="../media/hdphoto1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Relationship Id="rId9" Type="http://schemas.microsoft.com/office/2007/relationships/hdphoto" Target="../media/hdphoto2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756C6-99AC-45F8-981A-6BC3FD6A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662" y="421726"/>
            <a:ext cx="6089537" cy="4463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3C4CFD-0CCA-4FEF-B6CA-ABCDB01C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0695" y="881915"/>
            <a:ext cx="649898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92B34-3F52-41B0-9EDA-A53678E7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413" y="2143445"/>
            <a:ext cx="4876809" cy="48768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383C6E-DB0D-E09F-6E05-D318AC4254F8}"/>
              </a:ext>
            </a:extLst>
          </p:cNvPr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3E3179-55A4-BC42-59CA-74E983751850}"/>
              </a:ext>
            </a:extLst>
          </p:cNvPr>
          <p:cNvSpPr/>
          <p:nvPr/>
        </p:nvSpPr>
        <p:spPr>
          <a:xfrm>
            <a:off x="1776968" y="484560"/>
            <a:ext cx="8779748" cy="590315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21C224-5564-DD39-8A5D-E8D11C192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B549692-C04D-E136-A213-98868B0A0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AEF4B2E-96D3-6BF1-F5BA-D3EDC2CEA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89A0D5A5-4731-2F93-B5FB-5D19D4CE7E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778967" y="5464046"/>
            <a:ext cx="1427480" cy="18592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C6EFA7-CCF3-82E3-8852-F8FC30C030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11" name="椭圆 13">
            <a:extLst>
              <a:ext uri="{FF2B5EF4-FFF2-40B4-BE49-F238E27FC236}">
                <a16:creationId xmlns:a16="http://schemas.microsoft.com/office/drawing/2014/main" id="{617EDB6D-3087-6F53-4D6F-84F6FD1EBC60}"/>
              </a:ext>
            </a:extLst>
          </p:cNvPr>
          <p:cNvSpPr/>
          <p:nvPr/>
        </p:nvSpPr>
        <p:spPr>
          <a:xfrm rot="7320000">
            <a:off x="10120360" y="4309428"/>
            <a:ext cx="2385695" cy="238569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051CF-5287-8653-3DA5-24D123A30E4A}"/>
              </a:ext>
            </a:extLst>
          </p:cNvPr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Tìm tích, biết: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C35FC5-F2D9-4FAF-695F-7A78A94D308C}"/>
              </a:ext>
            </a:extLst>
          </p:cNvPr>
          <p:cNvGrpSpPr/>
          <p:nvPr/>
        </p:nvGrpSpPr>
        <p:grpSpPr>
          <a:xfrm>
            <a:off x="1554717" y="3882504"/>
            <a:ext cx="6982213" cy="1191991"/>
            <a:chOff x="5771210" y="4954512"/>
            <a:chExt cx="6982213" cy="1191991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D8D36E46-D6AF-D16A-E317-BC010715B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4 và 5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ECF4E1-AB02-6B87-BD96-DFC369836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74D840-DC82-7319-88D4-C95B1AE9CE84}"/>
              </a:ext>
            </a:extLst>
          </p:cNvPr>
          <p:cNvGrpSpPr/>
          <p:nvPr/>
        </p:nvGrpSpPr>
        <p:grpSpPr>
          <a:xfrm>
            <a:off x="1274576" y="2793497"/>
            <a:ext cx="6732954" cy="1218443"/>
            <a:chOff x="5889839" y="3415923"/>
            <a:chExt cx="6732954" cy="1218443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3BD6A67-F27F-8F45-7F3F-3BDA6BEDB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8 và 2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9D1B95-6512-7F86-7B09-1118482F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AA3EC9-303B-ABC7-76C1-25D9E437E757}"/>
              </a:ext>
            </a:extLst>
          </p:cNvPr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A1BA501C-E167-B343-4220-DFBBD5457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3124943-C786-7DF3-79C9-E366725F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1933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3FC9ACA-7F12-56BF-E081-262FF228CED3}"/>
              </a:ext>
            </a:extLst>
          </p:cNvPr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45170-8AB6-76DE-91C7-36D1EC06C061}"/>
              </a:ext>
            </a:extLst>
          </p:cNvPr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Tìm tích, biết: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5CBE98-6EDA-968F-FB42-33B54CF24005}"/>
              </a:ext>
            </a:extLst>
          </p:cNvPr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5E23EFCF-049B-C79D-53EB-6948D641C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CA2073-9669-844F-3361-1303DE7D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F0208E-BBF3-6F8D-A558-B6A4F240EBC0}"/>
              </a:ext>
            </a:extLst>
          </p:cNvPr>
          <p:cNvGrpSpPr/>
          <p:nvPr/>
        </p:nvGrpSpPr>
        <p:grpSpPr>
          <a:xfrm>
            <a:off x="1670167" y="3063996"/>
            <a:ext cx="7526084" cy="2477595"/>
            <a:chOff x="1313001" y="2225190"/>
            <a:chExt cx="4635500" cy="13543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116FB2-7882-7503-5637-B05947AD5BAC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924DAC-2581-1A60-81E0-03C58A0C141C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2 </a:t>
                  </a:r>
                  <a14:m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2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= 8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blipFill>
                  <a:blip r:embed="rId5"/>
                  <a:stretch>
                    <a:fillRect l="-3017" r="-206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50455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DB6C5-F151-7A0B-CC75-BA946AE4C116}"/>
              </a:ext>
            </a:extLst>
          </p:cNvPr>
          <p:cNvGrpSpPr/>
          <p:nvPr/>
        </p:nvGrpSpPr>
        <p:grpSpPr>
          <a:xfrm>
            <a:off x="1249917" y="3577303"/>
            <a:ext cx="6982213" cy="1191991"/>
            <a:chOff x="5771210" y="4954512"/>
            <a:chExt cx="6982213" cy="1191991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8B7A0A08-89BB-FE2A-24C0-EE1633E9F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4 và 5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9650FE-F6E8-237A-2079-A296961C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C442F1-6B2C-50CD-6156-0D280B632B28}"/>
              </a:ext>
            </a:extLst>
          </p:cNvPr>
          <p:cNvGrpSpPr/>
          <p:nvPr/>
        </p:nvGrpSpPr>
        <p:grpSpPr>
          <a:xfrm>
            <a:off x="3499959" y="938049"/>
            <a:ext cx="6732954" cy="1218443"/>
            <a:chOff x="5889839" y="3415923"/>
            <a:chExt cx="6732954" cy="1218443"/>
          </a:xfrm>
        </p:grpSpPr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CC0FA92E-DB02-D0A2-8A6E-22619152D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8 và 2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FAC482-9BCA-2832-4CBB-F71F0CC2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D029EC-FFD7-8C6E-2F0F-58B04B6F2390}"/>
              </a:ext>
            </a:extLst>
          </p:cNvPr>
          <p:cNvSpPr txBox="1"/>
          <p:nvPr/>
        </p:nvSpPr>
        <p:spPr>
          <a:xfrm>
            <a:off x="4546288" y="1782455"/>
            <a:ext cx="703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2 = 8 + 8 = 16</a:t>
            </a:r>
          </a:p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2 = 16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70D90-F512-6715-AF70-E611963B0F0A}"/>
              </a:ext>
            </a:extLst>
          </p:cNvPr>
          <p:cNvSpPr txBox="1"/>
          <p:nvPr/>
        </p:nvSpPr>
        <p:spPr>
          <a:xfrm>
            <a:off x="2397201" y="4448822"/>
            <a:ext cx="9045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5 = 4 + 4 + 4 + 4 + 4 = 20</a:t>
            </a:r>
          </a:p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5 = 20 </a:t>
            </a:r>
          </a:p>
        </p:txBody>
      </p:sp>
    </p:spTree>
    <p:extLst>
      <p:ext uri="{BB962C8B-B14F-4D97-AF65-F5344CB8AC3E}">
        <p14:creationId xmlns:p14="http://schemas.microsoft.com/office/powerpoint/2010/main" val="1169210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>
            <a:extLst>
              <a:ext uri="{FF2B5EF4-FFF2-40B4-BE49-F238E27FC236}">
                <a16:creationId xmlns:a16="http://schemas.microsoft.com/office/drawing/2014/main" id="{79AC42DD-7F32-4F63-9ED3-272E5B2933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0E4E987-B29F-474E-A0EE-AF4AE3CEF5DD}"/>
              </a:ext>
            </a:extLst>
          </p:cNvPr>
          <p:cNvSpPr/>
          <p:nvPr/>
        </p:nvSpPr>
        <p:spPr>
          <a:xfrm>
            <a:off x="1031698" y="325746"/>
            <a:ext cx="634498" cy="56542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2878B-ECE9-4A4E-B8D9-9EE908991FBC}"/>
              </a:ext>
            </a:extLst>
          </p:cNvPr>
          <p:cNvGrpSpPr/>
          <p:nvPr/>
        </p:nvGrpSpPr>
        <p:grpSpPr>
          <a:xfrm>
            <a:off x="1704374" y="262737"/>
            <a:ext cx="1100314" cy="729415"/>
            <a:chOff x="1870518" y="1345403"/>
            <a:chExt cx="758382" cy="5641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AF8947-FEA5-4C99-9A09-5AA68995FD56}"/>
                </a:ext>
              </a:extLst>
            </p:cNvPr>
            <p:cNvGrpSpPr/>
            <p:nvPr/>
          </p:nvGrpSpPr>
          <p:grpSpPr>
            <a:xfrm>
              <a:off x="1870518" y="1362054"/>
              <a:ext cx="758382" cy="547507"/>
              <a:chOff x="1870518" y="1362054"/>
              <a:chExt cx="758382" cy="5475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B4995FE-89E1-4EE0-8600-3B1FB662747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71765-1B80-4BE7-A668-9DCA89E65557}"/>
                  </a:ext>
                </a:extLst>
              </p:cNvPr>
              <p:cNvSpPr txBox="1"/>
              <p:nvPr/>
            </p:nvSpPr>
            <p:spPr>
              <a:xfrm>
                <a:off x="1977839" y="1362054"/>
                <a:ext cx="639932" cy="547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6D2F88-5C05-46CA-8C64-C20230BAABE3}"/>
                </a:ext>
              </a:extLst>
            </p:cNvPr>
            <p:cNvSpPr txBox="1"/>
            <p:nvPr/>
          </p:nvSpPr>
          <p:spPr>
            <a:xfrm>
              <a:off x="2335367" y="1345403"/>
              <a:ext cx="127324" cy="499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7" name="Table 17">
            <a:extLst>
              <a:ext uri="{FF2B5EF4-FFF2-40B4-BE49-F238E27FC236}">
                <a16:creationId xmlns:a16="http://schemas.microsoft.com/office/drawing/2014/main" id="{64DCA009-5E23-41FD-85BD-C4E2F4BD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07729"/>
              </p:ext>
            </p:extLst>
          </p:nvPr>
        </p:nvGraphicFramePr>
        <p:xfrm>
          <a:off x="1151965" y="1833501"/>
          <a:ext cx="8486276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D1D5984-7AC5-4D4D-B648-31A44021F880}"/>
              </a:ext>
            </a:extLst>
          </p:cNvPr>
          <p:cNvSpPr txBox="1"/>
          <p:nvPr/>
        </p:nvSpPr>
        <p:spPr>
          <a:xfrm>
            <a:off x="5272038" y="3156464"/>
            <a:ext cx="60669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E878F-3D94-4C73-A377-174058C548AA}"/>
              </a:ext>
            </a:extLst>
          </p:cNvPr>
          <p:cNvSpPr txBox="1"/>
          <p:nvPr/>
        </p:nvSpPr>
        <p:spPr>
          <a:xfrm>
            <a:off x="6795389" y="3146762"/>
            <a:ext cx="80437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4DDB7B-DF1D-469A-9764-F6284A108F7C}"/>
              </a:ext>
            </a:extLst>
          </p:cNvPr>
          <p:cNvSpPr txBox="1"/>
          <p:nvPr/>
        </p:nvSpPr>
        <p:spPr>
          <a:xfrm>
            <a:off x="8439834" y="3148585"/>
            <a:ext cx="80437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749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AF1610F0-8DE2-4C91-B83F-D44D231B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80" y="337783"/>
            <a:ext cx="2871425" cy="1107996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12B064-3D47-4A7D-9CF5-59078FAE3ADE}"/>
              </a:ext>
            </a:extLst>
          </p:cNvPr>
          <p:cNvSpPr/>
          <p:nvPr/>
        </p:nvSpPr>
        <p:spPr>
          <a:xfrm>
            <a:off x="355883" y="30112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88167-F283-440D-AD29-1CE19D50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644" y="451529"/>
            <a:ext cx="6857731" cy="2635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29DA7-0593-4601-82CC-2929D99B8FE3}"/>
              </a:ext>
            </a:extLst>
          </p:cNvPr>
          <p:cNvSpPr txBox="1"/>
          <p:nvPr/>
        </p:nvSpPr>
        <p:spPr>
          <a:xfrm>
            <a:off x="1036320" y="3016202"/>
            <a:ext cx="489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 Mỗi hàng có 5 quả bóng.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Hỏi 3 hàng có tất cả bao nhiêu quả bóng?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2C5D7-B59D-4560-B167-DA9EB1209105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64C6-6015-4CDE-B246-839189FCD083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 quả bóng ở cả 3 hàng là: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FC893-5F17-460D-99C9-A147D6A6ABC1}"/>
              </a:ext>
            </a:extLst>
          </p:cNvPr>
          <p:cNvGrpSpPr/>
          <p:nvPr/>
        </p:nvGrpSpPr>
        <p:grpSpPr>
          <a:xfrm>
            <a:off x="1716065" y="4730617"/>
            <a:ext cx="3038011" cy="478938"/>
            <a:chOff x="1550832" y="4706073"/>
            <a:chExt cx="30380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869A9E-4EA6-415A-B683-8297CCDDBEDE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67600A8-A20F-4CBF-8198-2EE78601C6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11429" r="-1807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87105E-F021-46E2-9364-6DC62E0FF8E4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54BBC2-6564-41F6-A8A3-6C2C520063F5}"/>
                </a:ext>
              </a:extLst>
            </p:cNvPr>
            <p:cNvSpPr/>
            <p:nvPr/>
          </p:nvSpPr>
          <p:spPr>
            <a:xfrm>
              <a:off x="3259698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B19105-40D8-4809-A3DC-EC61DF89A4BE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6A5337-E3E2-47E0-B66D-10253614C330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A87AB2-DBB8-4F85-9323-630870357D1F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Đáp số:           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quả bóng.</a:t>
              </a:r>
              <a:endPara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63E540B-9DA3-40CB-AEEF-46CADD7B9778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0A3151-5E71-4A3A-B803-4026B54C2DA6}"/>
              </a:ext>
            </a:extLst>
          </p:cNvPr>
          <p:cNvSpPr/>
          <p:nvPr/>
        </p:nvSpPr>
        <p:spPr>
          <a:xfrm>
            <a:off x="3322685" y="4703241"/>
            <a:ext cx="655866" cy="542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CC987-CE89-4641-BB5D-F69F49974E0A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57555-6DFF-4DB4-A88E-9DA8821E3FAE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9FD1A9-EF4A-4121-81C3-0CFE428063E4}"/>
              </a:ext>
            </a:extLst>
          </p:cNvPr>
          <p:cNvSpPr txBox="1"/>
          <p:nvPr/>
        </p:nvSpPr>
        <p:spPr>
          <a:xfrm>
            <a:off x="6566566" y="3016202"/>
            <a:ext cx="463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Mỗi cột có 3 quả bóng.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Hỏi 5 cột có tất cả bao nhiêu quả bóng?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7D95E-1C62-4295-BE0A-4BDCA451B235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D9509-AFB7-468F-8D0C-DA1CC761127E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 quả bóng ở cả 5 cột là: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53DD57-0611-4291-968E-E7E9FE2808F0}"/>
              </a:ext>
            </a:extLst>
          </p:cNvPr>
          <p:cNvGrpSpPr/>
          <p:nvPr/>
        </p:nvGrpSpPr>
        <p:grpSpPr>
          <a:xfrm>
            <a:off x="6938342" y="4730617"/>
            <a:ext cx="3038011" cy="478938"/>
            <a:chOff x="1550832" y="4706073"/>
            <a:chExt cx="30380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1D3A51-4AE4-42FB-8946-E3A78E9DFFA9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8887186-7237-45F9-9A2A-233F44C50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blipFill>
                  <a:blip r:embed="rId7"/>
                  <a:stretch>
                    <a:fillRect t="-11429" r="-1603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DD1B299-BA75-4DAF-83E6-E561492235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2C91CD8-5B87-4A8F-B79A-FD84A6F8495A}"/>
                </a:ext>
              </a:extLst>
            </p:cNvPr>
            <p:cNvSpPr/>
            <p:nvPr/>
          </p:nvSpPr>
          <p:spPr>
            <a:xfrm>
              <a:off x="3141103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0084F6-77DB-4271-8E40-90222A732BB4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EF001-157B-4665-A642-C5E875EBA986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0717AE-8724-4228-A2B6-9703C868CF62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Đáp số:           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quả bóng.</a:t>
              </a:r>
              <a:endPara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065AC98-CA6A-498D-AE63-6F948263DCA4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3D4899-48B3-4C68-B95E-5D533C94357F}"/>
              </a:ext>
            </a:extLst>
          </p:cNvPr>
          <p:cNvSpPr/>
          <p:nvPr/>
        </p:nvSpPr>
        <p:spPr>
          <a:xfrm>
            <a:off x="8480979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FC5CF4C-82CE-4DE4-8F9E-60639AACBFCC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AA2A1A-EAB7-4A76-9279-23D659C98A58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86DF3B-A67E-483C-8C60-0396A2AA03F9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204EF7D-C534-4C0D-8F2F-B0F31F6CE692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* Nhận xét: 5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3 = 3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F65617E-9494-4EE2-A070-6F33018E5439}"/>
              </a:ext>
            </a:extLst>
          </p:cNvPr>
          <p:cNvSpPr/>
          <p:nvPr/>
        </p:nvSpPr>
        <p:spPr>
          <a:xfrm>
            <a:off x="4904050" y="509741"/>
            <a:ext cx="3622774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0B3DE3-CD14-4C24-9B6E-00B4A4D6EBEC}"/>
              </a:ext>
            </a:extLst>
          </p:cNvPr>
          <p:cNvSpPr/>
          <p:nvPr/>
        </p:nvSpPr>
        <p:spPr>
          <a:xfrm rot="5400000">
            <a:off x="7066493" y="1210296"/>
            <a:ext cx="2173729" cy="7141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5" grpId="0" animBg="1"/>
      <p:bldP spid="19" grpId="0" animBg="1"/>
      <p:bldP spid="20" grpId="0" animBg="1"/>
      <p:bldP spid="22" grpId="0"/>
      <p:bldP spid="23" grpId="0"/>
      <p:bldP spid="24" grpId="0"/>
      <p:bldP spid="29" grpId="0" animBg="1"/>
      <p:bldP spid="33" grpId="0" animBg="1"/>
      <p:bldP spid="34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B0963AA-041E-E14C-9BDF-A9E5DB42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97" y="504143"/>
            <a:ext cx="3589954" cy="1385254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0634E6-541B-BBAB-4ED4-286FA6A34AC5}"/>
              </a:ext>
            </a:extLst>
          </p:cNvPr>
          <p:cNvSpPr/>
          <p:nvPr/>
        </p:nvSpPr>
        <p:spPr>
          <a:xfrm>
            <a:off x="758722" y="1948490"/>
            <a:ext cx="522060" cy="52111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8F90E-4916-E238-2E97-4767E0FB4D45}"/>
              </a:ext>
            </a:extLst>
          </p:cNvPr>
          <p:cNvGrpSpPr/>
          <p:nvPr/>
        </p:nvGrpSpPr>
        <p:grpSpPr>
          <a:xfrm>
            <a:off x="1341568" y="1968119"/>
            <a:ext cx="1815052" cy="461665"/>
            <a:chOff x="1870518" y="1440653"/>
            <a:chExt cx="956218" cy="38743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4836027-5410-5521-E437-5E2FFEC8F341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387435"/>
              <a:chOff x="1870518" y="1440653"/>
              <a:chExt cx="758382" cy="38743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EEB8160-CBD6-6E75-8462-9008F76DF2F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5E0A8C-7FB7-8819-3E98-ADCBCBCECBE3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78655" cy="387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&gt;; &lt;; =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BDBC46-CCD7-23B8-B958-7989F153271A}"/>
                </a:ext>
              </a:extLst>
            </p:cNvPr>
            <p:cNvSpPr txBox="1"/>
            <p:nvPr/>
          </p:nvSpPr>
          <p:spPr>
            <a:xfrm>
              <a:off x="2630642" y="1440653"/>
              <a:ext cx="196094" cy="387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032B6A7-F8EC-3330-3AF6-477BC441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82" y="2845222"/>
            <a:ext cx="5244595" cy="237645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B5BC87F-DE46-7103-1617-CB50E00EE456}"/>
              </a:ext>
            </a:extLst>
          </p:cNvPr>
          <p:cNvGrpSpPr/>
          <p:nvPr/>
        </p:nvGrpSpPr>
        <p:grpSpPr>
          <a:xfrm>
            <a:off x="6759066" y="1968119"/>
            <a:ext cx="3190297" cy="2570983"/>
            <a:chOff x="5851852" y="1837740"/>
            <a:chExt cx="2672467" cy="2157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10819A1-4196-F721-E37B-38F2378C9A1A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4        4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2</a:t>
                  </a: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4     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  7</a:t>
                  </a: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2        9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1288D95-BBB2-4159-AB16-6D0418AA0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blipFill>
                  <a:blip r:embed="rId5"/>
                  <a:stretch>
                    <a:fillRect l="-3442" r="-2677" b="-5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6366DAE-8908-D6BB-C4A9-54690006DE44}"/>
                </a:ext>
              </a:extLst>
            </p:cNvPr>
            <p:cNvSpPr/>
            <p:nvPr/>
          </p:nvSpPr>
          <p:spPr>
            <a:xfrm>
              <a:off x="7173017" y="2073580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4636218-CF40-6046-9D6A-02D671BB5753}"/>
                </a:ext>
              </a:extLst>
            </p:cNvPr>
            <p:cNvSpPr/>
            <p:nvPr/>
          </p:nvSpPr>
          <p:spPr>
            <a:xfrm>
              <a:off x="7188085" y="271051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FC40553-0FF8-C61A-00E0-0592AC04C508}"/>
                </a:ext>
              </a:extLst>
            </p:cNvPr>
            <p:cNvSpPr/>
            <p:nvPr/>
          </p:nvSpPr>
          <p:spPr>
            <a:xfrm>
              <a:off x="7183213" y="351640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02C6FB2-81FA-2D17-78D0-81531531B424}"/>
              </a:ext>
            </a:extLst>
          </p:cNvPr>
          <p:cNvSpPr txBox="1"/>
          <p:nvPr/>
        </p:nvSpPr>
        <p:spPr>
          <a:xfrm>
            <a:off x="7537056" y="2643933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094712-94A7-DAAA-78C8-E9FFA1573E0E}"/>
              </a:ext>
            </a:extLst>
          </p:cNvPr>
          <p:cNvSpPr txBox="1"/>
          <p:nvPr/>
        </p:nvSpPr>
        <p:spPr>
          <a:xfrm>
            <a:off x="9215082" y="2649924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96A3FEA-6958-358B-1D89-AB3185294F0E}"/>
              </a:ext>
            </a:extLst>
          </p:cNvPr>
          <p:cNvSpPr/>
          <p:nvPr/>
        </p:nvSpPr>
        <p:spPr>
          <a:xfrm>
            <a:off x="8327012" y="2252495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071244-E82F-7B33-C347-EDA546A7DB63}"/>
              </a:ext>
            </a:extLst>
          </p:cNvPr>
          <p:cNvSpPr txBox="1"/>
          <p:nvPr/>
        </p:nvSpPr>
        <p:spPr>
          <a:xfrm>
            <a:off x="7559120" y="3581719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5DDC971-9EF5-A2D2-1F48-1DFBD5F61054}"/>
              </a:ext>
            </a:extLst>
          </p:cNvPr>
          <p:cNvSpPr/>
          <p:nvPr/>
        </p:nvSpPr>
        <p:spPr>
          <a:xfrm>
            <a:off x="8355527" y="3021623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C4698D-AD21-2063-8063-3A02DD52B829}"/>
              </a:ext>
            </a:extLst>
          </p:cNvPr>
          <p:cNvSpPr txBox="1"/>
          <p:nvPr/>
        </p:nvSpPr>
        <p:spPr>
          <a:xfrm>
            <a:off x="7558663" y="4456073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B197D7F-DA01-07A5-D3AB-3F7EDAB80898}"/>
              </a:ext>
            </a:extLst>
          </p:cNvPr>
          <p:cNvSpPr/>
          <p:nvPr/>
        </p:nvSpPr>
        <p:spPr>
          <a:xfrm>
            <a:off x="8357492" y="3968404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pic>
        <p:nvPicPr>
          <p:cNvPr id="57" name="Picture 56" descr="Logo, icon&#10;&#10;Description automatically generated">
            <a:extLst>
              <a:ext uri="{FF2B5EF4-FFF2-40B4-BE49-F238E27FC236}">
                <a16:creationId xmlns:a16="http://schemas.microsoft.com/office/drawing/2014/main" id="{03B46742-DD84-E54D-480D-5179EADA6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76" y="4104939"/>
            <a:ext cx="2741024" cy="27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4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551969" y="57628"/>
            <a:ext cx="12338992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582677" y="733647"/>
            <a:ext cx="584241" cy="606543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92150" y="261824"/>
            <a:ext cx="875793" cy="916344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219065" y="1742718"/>
            <a:ext cx="544244" cy="466655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666960" y="1470113"/>
            <a:ext cx="1354985" cy="1352145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519100" y="334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3398420" y="5974988"/>
            <a:ext cx="557277" cy="57052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337346" y="48177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207948" y="3939043"/>
            <a:ext cx="454992" cy="472235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8638079" y="61424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352055" y="1241735"/>
            <a:ext cx="8072383" cy="423043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5201205" y="5661158"/>
            <a:ext cx="3268176" cy="94748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6990339" y="-196991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764671" y="318312"/>
            <a:ext cx="976052" cy="935249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3330951" y="4827175"/>
            <a:ext cx="892699" cy="970156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559B47-C4FC-4CF2-B858-0235C46F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86" y="2249979"/>
            <a:ext cx="7445893" cy="282066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AEC70C55-1610-48E3-BC22-3DACE34F0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317" y="2630445"/>
            <a:ext cx="4145457" cy="4145457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EBDFA79-346F-43F9-ACDE-87F6B7789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2838" y="1741445"/>
            <a:ext cx="5524361" cy="58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55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270403" y="750679"/>
            <a:ext cx="9789327" cy="5160787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33"/>
          <p:cNvGrpSpPr/>
          <p:nvPr/>
        </p:nvGrpSpPr>
        <p:grpSpPr>
          <a:xfrm>
            <a:off x="8698094" y="1639679"/>
            <a:ext cx="3441413" cy="5214300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8610393" y="297812"/>
            <a:ext cx="3268176" cy="94748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5937550" y="4323067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149288-5AF3-4A0C-BE8C-36C0941A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58" y="1256929"/>
            <a:ext cx="7332092" cy="3950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597FC-1873-40E9-860D-2FA4772D5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175" y="1346361"/>
            <a:ext cx="10713632" cy="226790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277691A9-879F-4820-8A04-C6F45A307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6" y="3793750"/>
            <a:ext cx="3058661" cy="305866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4BDEC2A-662F-444C-BF81-C36C8559D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8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8512"/>
            <a:ext cx="12192000" cy="6866511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BẢO VỆ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tặc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95234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6" action="ppaction://hlinksldjump"/>
            <a:extLst>
              <a:ext uri="{FF2B5EF4-FFF2-40B4-BE49-F238E27FC236}">
                <a16:creationId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9345" y="-12313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A964D18-2253-4C8F-878E-BF3F43E9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6088" y="3471246"/>
            <a:ext cx="6736360" cy="29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64055" y="1011739"/>
            <a:ext cx="5476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3390020" y="4395814"/>
            <a:ext cx="5224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9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4898" y="-31064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2D19E424-A6BE-4A34-8F46-DADC1475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55" y="3820887"/>
            <a:ext cx="396346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EF16B2-6BE3-4445-9231-2F15BD6B9B8F}"/>
              </a:ext>
            </a:extLst>
          </p:cNvPr>
          <p:cNvSpPr txBox="1"/>
          <p:nvPr/>
        </p:nvSpPr>
        <p:spPr>
          <a:xfrm>
            <a:off x="2893941" y="1055673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4 = 8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24A94-B418-404F-9F25-9BF66F3FB906}"/>
              </a:ext>
            </a:extLst>
          </p:cNvPr>
          <p:cNvSpPr txBox="1"/>
          <p:nvPr/>
        </p:nvSpPr>
        <p:spPr>
          <a:xfrm>
            <a:off x="3797985" y="453003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70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634" y="-126999"/>
            <a:ext cx="7630886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64B3468-F7AF-4E66-A4D6-48195D02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4264" y="3737079"/>
            <a:ext cx="6803472" cy="25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AA0DFD-DC0F-4ED2-B69D-B03DEEB4E575}"/>
              </a:ext>
            </a:extLst>
          </p:cNvPr>
          <p:cNvSpPr txBox="1"/>
          <p:nvPr/>
        </p:nvSpPr>
        <p:spPr>
          <a:xfrm>
            <a:off x="3264055" y="989968"/>
            <a:ext cx="5476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3 = 15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88E3F-011C-401E-A96C-42D59511ACE5}"/>
              </a:ext>
            </a:extLst>
          </p:cNvPr>
          <p:cNvSpPr txBox="1"/>
          <p:nvPr/>
        </p:nvSpPr>
        <p:spPr>
          <a:xfrm>
            <a:off x="3797985" y="463446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2198974F-1363-494A-90E5-3B125F9F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29FBA3A-B4EB-4F21-8F8B-186045D8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4857" y="-78797"/>
            <a:ext cx="8498048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DCC191-A74D-497F-8F1D-ECD20EE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784" y="3663358"/>
            <a:ext cx="5508432" cy="25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2B5966-56ED-4A25-A345-3D4BAC8896F6}"/>
              </a:ext>
            </a:extLst>
          </p:cNvPr>
          <p:cNvSpPr txBox="1"/>
          <p:nvPr/>
        </p:nvSpPr>
        <p:spPr>
          <a:xfrm>
            <a:off x="2925097" y="1205185"/>
            <a:ext cx="6017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B7CB1C-408A-46F6-AA26-40B7D279599B}"/>
              </a:ext>
            </a:extLst>
          </p:cNvPr>
          <p:cNvSpPr txBox="1"/>
          <p:nvPr/>
        </p:nvSpPr>
        <p:spPr>
          <a:xfrm>
            <a:off x="3797985" y="463446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x 4 = 24</a:t>
            </a:r>
          </a:p>
        </p:txBody>
      </p:sp>
    </p:spTree>
    <p:extLst>
      <p:ext uri="{BB962C8B-B14F-4D97-AF65-F5344CB8AC3E}">
        <p14:creationId xmlns:p14="http://schemas.microsoft.com/office/powerpoint/2010/main" val="2941285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551969" y="57628"/>
            <a:ext cx="12338992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582677" y="733647"/>
            <a:ext cx="584241" cy="606543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92150" y="261824"/>
            <a:ext cx="875793" cy="916344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219065" y="1742718"/>
            <a:ext cx="544244" cy="466655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666960" y="1470113"/>
            <a:ext cx="1354985" cy="1352145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519100" y="334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3398420" y="5974988"/>
            <a:ext cx="557277" cy="57052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337346" y="48177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207948" y="3939043"/>
            <a:ext cx="454992" cy="472235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8638079" y="61424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384613" y="1258438"/>
            <a:ext cx="8072383" cy="4230439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5201205" y="5661158"/>
            <a:ext cx="3268176" cy="947481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6990339" y="-196991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764671" y="318312"/>
            <a:ext cx="976052" cy="935249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3330951" y="4827175"/>
            <a:ext cx="892699" cy="970156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429;p33">
            <a:extLst>
              <a:ext uri="{FF2B5EF4-FFF2-40B4-BE49-F238E27FC236}">
                <a16:creationId xmlns:a16="http://schemas.microsoft.com/office/drawing/2014/main" id="{57CA5539-CF15-4F11-B235-5E9B3DC5C20D}"/>
              </a:ext>
            </a:extLst>
          </p:cNvPr>
          <p:cNvSpPr txBox="1">
            <a:spLocks/>
          </p:cNvSpPr>
          <p:nvPr/>
        </p:nvSpPr>
        <p:spPr>
          <a:xfrm>
            <a:off x="2952597" y="7294755"/>
            <a:ext cx="7284208" cy="326293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7200" kern="0">
                <a:ln>
                  <a:solidFill>
                    <a:srgbClr val="582F4E">
                      <a:lumMod val="20000"/>
                      <a:lumOff val="80000"/>
                    </a:srgbClr>
                  </a:solidFill>
                </a:ln>
                <a:solidFill>
                  <a:srgbClr val="E2546F"/>
                </a:solidFill>
                <a:latin typeface="Coiny" panose="02000903060500060000" pitchFamily="2" charset="0"/>
              </a:rPr>
              <a:t> Làm quen với chữ số La Mã</a:t>
            </a:r>
          </a:p>
          <a:p>
            <a:pPr algn="ctr" defTabSz="1219170"/>
            <a:endParaRPr lang="en-US" sz="7200" kern="0" dirty="0">
              <a:ln>
                <a:solidFill>
                  <a:srgbClr val="582F4E">
                    <a:lumMod val="20000"/>
                    <a:lumOff val="80000"/>
                  </a:srgbClr>
                </a:solidFill>
              </a:ln>
              <a:latin typeface="Coiny" panose="0200090306050006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DA5EC-FD3F-4EA0-82C7-B7B934E1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769" y="978809"/>
            <a:ext cx="649898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43E88C-CE52-4357-A5E0-904B8E378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89" y="2087781"/>
            <a:ext cx="4876809" cy="4876809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DB1472BD-A6D7-469E-A62D-77532E760E8D}"/>
              </a:ext>
            </a:extLst>
          </p:cNvPr>
          <p:cNvSpPr txBox="1"/>
          <p:nvPr/>
        </p:nvSpPr>
        <p:spPr>
          <a:xfrm>
            <a:off x="3272725" y="2067284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….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…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tháng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…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năm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</a:rPr>
              <a:t>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Edwardia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656CCB6-9C83-41C1-8981-72498380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925" y="2431007"/>
            <a:ext cx="3084843" cy="123149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D67D68B-FB79-428A-BD8D-4F82C505F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835" y="3466414"/>
            <a:ext cx="6846401" cy="890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BB5A5-0B06-463E-AF7D-324C0AF9C22A}"/>
              </a:ext>
            </a:extLst>
          </p:cNvPr>
          <p:cNvSpPr txBox="1"/>
          <p:nvPr/>
        </p:nvSpPr>
        <p:spPr>
          <a:xfrm>
            <a:off x="6082748" y="4343401"/>
            <a:ext cx="208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  <p:bldP spid="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475</Words>
  <Application>Microsoft Office PowerPoint</Application>
  <PresentationFormat>Widescreen</PresentationFormat>
  <Paragraphs>105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Cambria</vt:lpstr>
      <vt:lpstr>Cambria Math</vt:lpstr>
      <vt:lpstr>Coiny</vt:lpstr>
      <vt:lpstr>Comfortaa</vt:lpstr>
      <vt:lpstr>UTM Avo</vt:lpstr>
      <vt:lpstr>UTM Edwardian</vt:lpstr>
      <vt:lpstr>1_Office 主题</vt:lpstr>
      <vt:lpstr>2_Office 主题</vt:lpstr>
      <vt:lpstr>https://www.freeppt7.com</vt:lpstr>
      <vt:lpstr>2_Office 主题​​</vt:lpstr>
      <vt:lpstr>自定义设计方案</vt:lpstr>
      <vt:lpstr>1_Office Theme</vt:lpstr>
      <vt:lpstr>Math Lesson by Slidesgo</vt:lpstr>
      <vt:lpstr>1_Math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61</cp:revision>
  <dcterms:created xsi:type="dcterms:W3CDTF">2021-07-20T01:55:21Z</dcterms:created>
  <dcterms:modified xsi:type="dcterms:W3CDTF">2026-04-12T10:00:15Z</dcterms:modified>
</cp:coreProperties>
</file>