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59" r:id="rId3"/>
    <p:sldMasterId id="2147483913" r:id="rId4"/>
    <p:sldMasterId id="2147483918" r:id="rId5"/>
  </p:sldMasterIdLst>
  <p:notesMasterIdLst>
    <p:notesMasterId r:id="rId11"/>
  </p:notesMasterIdLst>
  <p:sldIdLst>
    <p:sldId id="257" r:id="rId6"/>
    <p:sldId id="2889" r:id="rId7"/>
    <p:sldId id="2895" r:id="rId8"/>
    <p:sldId id="2894" r:id="rId9"/>
    <p:sldId id="28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66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87449" autoAdjust="0"/>
  </p:normalViewPr>
  <p:slideViewPr>
    <p:cSldViewPr snapToGrid="0">
      <p:cViewPr varScale="1">
        <p:scale>
          <a:sx n="74" d="100"/>
          <a:sy n="74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4E4E1-90AA-43BC-7BFD-1EA51E9E6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940F45-EFC5-63A0-1949-3A1F5E5DC893}"/>
              </a:ext>
            </a:extLst>
          </p:cNvPr>
          <p:cNvSpPr/>
          <p:nvPr userDrawn="1"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1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891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282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3503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653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BD032D4-D06F-476A-BA52-F60B2FD2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59E8B78-3437-4428-8921-3C811CE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9983249" y="848816"/>
            <a:ext cx="2208752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9250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9443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9514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2866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0358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81069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9787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41921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9508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020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1207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4179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6723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10715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960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2313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454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4307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901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04099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696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DD94-3F4A-7843-BAF9-9BA24B5891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04BE3-8B36-ECFC-6E7F-37F8F1DA74EC}"/>
              </a:ext>
            </a:extLst>
          </p:cNvPr>
          <p:cNvSpPr/>
          <p:nvPr userDrawn="1"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3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1" r:id="rId2"/>
    <p:sldLayoutId id="2147483922" r:id="rId3"/>
    <p:sldLayoutId id="2147483925" r:id="rId4"/>
    <p:sldLayoutId id="2147483926" r:id="rId5"/>
    <p:sldLayoutId id="2147483928" r:id="rId6"/>
    <p:sldLayoutId id="2147483933" r:id="rId7"/>
    <p:sldLayoutId id="2147483935" r:id="rId8"/>
    <p:sldLayoutId id="2147483937" r:id="rId9"/>
    <p:sldLayoutId id="2147483938" r:id="rId10"/>
    <p:sldLayoutId id="2147483939" r:id="rId11"/>
    <p:sldLayoutId id="2147483940" r:id="rId12"/>
    <p:sldLayoutId id="2147483942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3" r:id="rId21"/>
    <p:sldLayoutId id="2147483954" r:id="rId22"/>
    <p:sldLayoutId id="2147483955" r:id="rId23"/>
    <p:sldLayoutId id="2147483969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0066" y="1341945"/>
            <a:ext cx="2354690" cy="3510210"/>
            <a:chOff x="111884" y="1341945"/>
            <a:chExt cx="2354690" cy="3510210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205169"/>
              <a:ext cx="2113737" cy="6469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TOÁN 2</a:t>
              </a:r>
              <a:endParaRPr kumimoji="0" lang="ko-KR" altLang="en-US" sz="32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" y="-211333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4260" y="738550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7388410" y="4144565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EA1B83-7DB5-8B5E-3BB4-71448504A2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0588" y="1449017"/>
            <a:ext cx="7267062" cy="2408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214BC0-A207-FADE-2764-533C8918A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6362" y="1426412"/>
            <a:ext cx="215207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340FC0-6FE4-8E13-975F-188FBC15E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31104"/>
              </p:ext>
            </p:extLst>
          </p:nvPr>
        </p:nvGraphicFramePr>
        <p:xfrm>
          <a:off x="542174" y="1113085"/>
          <a:ext cx="10921265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4253">
                  <a:extLst>
                    <a:ext uri="{9D8B030D-6E8A-4147-A177-3AD203B41FA5}">
                      <a16:colId xmlns:a16="http://schemas.microsoft.com/office/drawing/2014/main" val="3016068375"/>
                    </a:ext>
                  </a:extLst>
                </a:gridCol>
                <a:gridCol w="2184253">
                  <a:extLst>
                    <a:ext uri="{9D8B030D-6E8A-4147-A177-3AD203B41FA5}">
                      <a16:colId xmlns:a16="http://schemas.microsoft.com/office/drawing/2014/main" val="2641785203"/>
                    </a:ext>
                  </a:extLst>
                </a:gridCol>
                <a:gridCol w="2184253">
                  <a:extLst>
                    <a:ext uri="{9D8B030D-6E8A-4147-A177-3AD203B41FA5}">
                      <a16:colId xmlns:a16="http://schemas.microsoft.com/office/drawing/2014/main" val="4058499679"/>
                    </a:ext>
                  </a:extLst>
                </a:gridCol>
                <a:gridCol w="2184253">
                  <a:extLst>
                    <a:ext uri="{9D8B030D-6E8A-4147-A177-3AD203B41FA5}">
                      <a16:colId xmlns:a16="http://schemas.microsoft.com/office/drawing/2014/main" val="2990850491"/>
                    </a:ext>
                  </a:extLst>
                </a:gridCol>
                <a:gridCol w="2184253">
                  <a:extLst>
                    <a:ext uri="{9D8B030D-6E8A-4147-A177-3AD203B41FA5}">
                      <a16:colId xmlns:a16="http://schemas.microsoft.com/office/drawing/2014/main" val="320675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PHÉP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NHÂN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PHÉP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BỊ CHIA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307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 </a:t>
                      </a:r>
                      <a:r>
                        <a:rPr lang="en-US" sz="2800" dirty="0"/>
                        <a:t>x</a:t>
                      </a:r>
                      <a:r>
                        <a:rPr lang="vi-VN" sz="2800" dirty="0"/>
                        <a:t> 8 = 16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</a:t>
                      </a:r>
                      <a:r>
                        <a:rPr lang="vi-VN" sz="2800" baseline="0" dirty="0"/>
                        <a:t> : 2 = 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8656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8 = 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724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 </a:t>
                      </a:r>
                      <a:r>
                        <a:rPr lang="en-US" sz="2800" dirty="0"/>
                        <a:t>x</a:t>
                      </a:r>
                      <a:r>
                        <a:rPr lang="vi-VN" sz="2800" dirty="0"/>
                        <a:t> 9 = 18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18 : 2 = 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951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18 : 9 = 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85736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 </a:t>
                      </a:r>
                      <a:r>
                        <a:rPr lang="en-US" sz="2800" dirty="0"/>
                        <a:t>x</a:t>
                      </a:r>
                      <a:r>
                        <a:rPr lang="vi-VN" sz="2800" baseline="0" dirty="0"/>
                        <a:t> 7 = 35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35 : 5 = 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571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35 : 7 = 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386530"/>
                  </a:ext>
                </a:extLst>
              </a:tr>
            </a:tbl>
          </a:graphicData>
        </a:graphic>
      </p:graphicFrame>
      <p:pic>
        <p:nvPicPr>
          <p:cNvPr id="6" name="Picture 2" descr="Alphabets | English - Quizizz">
            <a:extLst>
              <a:ext uri="{FF2B5EF4-FFF2-40B4-BE49-F238E27FC236}">
                <a16:creationId xmlns:a16="http://schemas.microsoft.com/office/drawing/2014/main" id="{B4EF28E4-AB65-D790-5071-08EA842F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7" b="89738" l="8256" r="93256">
                        <a14:foregroundMark x1="8372" y1="49782" x2="8372" y2="49782"/>
                        <a14:foregroundMark x1="93256" y1="50655" x2="93256" y2="50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43" y="4423706"/>
            <a:ext cx="4668201" cy="27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4DAA3-4743-E9E2-194E-C2EE92349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249" y="0"/>
            <a:ext cx="1572945" cy="1394081"/>
          </a:xfrm>
          <a:prstGeom prst="rect">
            <a:avLst/>
          </a:prstGeom>
        </p:spPr>
      </p:pic>
      <p:sp>
        <p:nvSpPr>
          <p:cNvPr id="8" name="Title 61">
            <a:extLst>
              <a:ext uri="{FF2B5EF4-FFF2-40B4-BE49-F238E27FC236}">
                <a16:creationId xmlns:a16="http://schemas.microsoft.com/office/drawing/2014/main" id="{EA6C79CC-2F9C-8461-6CBE-9D7AC1BF1495}"/>
              </a:ext>
            </a:extLst>
          </p:cNvPr>
          <p:cNvSpPr txBox="1">
            <a:spLocks/>
          </p:cNvSpPr>
          <p:nvPr/>
        </p:nvSpPr>
        <p:spPr>
          <a:xfrm>
            <a:off x="4131317" y="161463"/>
            <a:ext cx="2980243" cy="13248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866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>
                <a:ln w="19050">
                  <a:solidFill>
                    <a:schemeClr val="bg1"/>
                  </a:solidFill>
                </a:ln>
                <a:latin typeface="SVN-Poky's" panose="020B0606040200020203" pitchFamily="34" charset="0"/>
              </a:rPr>
              <a:t>SỐ?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D98D5-4317-86C9-B815-10CE781E8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9210" y="4343847"/>
            <a:ext cx="3211645" cy="2571754"/>
          </a:xfrm>
          <a:prstGeom prst="rect">
            <a:avLst/>
          </a:prstGeom>
        </p:spPr>
      </p:pic>
      <p:grpSp>
        <p:nvGrpSpPr>
          <p:cNvPr id="10" name="Google Shape;1258;p42">
            <a:extLst>
              <a:ext uri="{FF2B5EF4-FFF2-40B4-BE49-F238E27FC236}">
                <a16:creationId xmlns:a16="http://schemas.microsoft.com/office/drawing/2014/main" id="{4A6AADA8-5EA1-8F60-E39A-27608818288F}"/>
              </a:ext>
            </a:extLst>
          </p:cNvPr>
          <p:cNvGrpSpPr/>
          <p:nvPr/>
        </p:nvGrpSpPr>
        <p:grpSpPr>
          <a:xfrm>
            <a:off x="1774081" y="2659356"/>
            <a:ext cx="999215" cy="1114221"/>
            <a:chOff x="2075531" y="1052902"/>
            <a:chExt cx="1126567" cy="1127279"/>
          </a:xfrm>
        </p:grpSpPr>
        <p:sp>
          <p:nvSpPr>
            <p:cNvPr id="11" name="Google Shape;1259;p42">
              <a:extLst>
                <a:ext uri="{FF2B5EF4-FFF2-40B4-BE49-F238E27FC236}">
                  <a16:creationId xmlns:a16="http://schemas.microsoft.com/office/drawing/2014/main" id="{4175D14E-9337-227C-11B7-665EB159E979}"/>
                </a:ext>
              </a:extLst>
            </p:cNvPr>
            <p:cNvSpPr/>
            <p:nvPr/>
          </p:nvSpPr>
          <p:spPr>
            <a:xfrm rot="-2711790">
              <a:off x="2203676" y="1254820"/>
              <a:ext cx="870277" cy="723443"/>
            </a:xfrm>
            <a:custGeom>
              <a:avLst/>
              <a:gdLst/>
              <a:ahLst/>
              <a:cxnLst/>
              <a:rect l="l" t="t" r="r" b="b"/>
              <a:pathLst>
                <a:path w="38371" h="31897" extrusionOk="0">
                  <a:moveTo>
                    <a:pt x="27015" y="3882"/>
                  </a:moveTo>
                  <a:lnTo>
                    <a:pt x="27092" y="4286"/>
                  </a:lnTo>
                  <a:lnTo>
                    <a:pt x="27131" y="4708"/>
                  </a:lnTo>
                  <a:lnTo>
                    <a:pt x="27131" y="5131"/>
                  </a:lnTo>
                  <a:lnTo>
                    <a:pt x="27112" y="5535"/>
                  </a:lnTo>
                  <a:lnTo>
                    <a:pt x="27054" y="5938"/>
                  </a:lnTo>
                  <a:lnTo>
                    <a:pt x="26958" y="6322"/>
                  </a:lnTo>
                  <a:lnTo>
                    <a:pt x="26843" y="6707"/>
                  </a:lnTo>
                  <a:lnTo>
                    <a:pt x="26689" y="7053"/>
                  </a:lnTo>
                  <a:lnTo>
                    <a:pt x="26477" y="7398"/>
                  </a:lnTo>
                  <a:lnTo>
                    <a:pt x="26266" y="7706"/>
                  </a:lnTo>
                  <a:lnTo>
                    <a:pt x="26132" y="7860"/>
                  </a:lnTo>
                  <a:lnTo>
                    <a:pt x="25997" y="7994"/>
                  </a:lnTo>
                  <a:lnTo>
                    <a:pt x="25843" y="8129"/>
                  </a:lnTo>
                  <a:lnTo>
                    <a:pt x="25690" y="8263"/>
                  </a:lnTo>
                  <a:lnTo>
                    <a:pt x="25536" y="8359"/>
                  </a:lnTo>
                  <a:lnTo>
                    <a:pt x="25363" y="8474"/>
                  </a:lnTo>
                  <a:lnTo>
                    <a:pt x="25190" y="8570"/>
                  </a:lnTo>
                  <a:lnTo>
                    <a:pt x="24998" y="8647"/>
                  </a:lnTo>
                  <a:lnTo>
                    <a:pt x="24806" y="8724"/>
                  </a:lnTo>
                  <a:lnTo>
                    <a:pt x="24594" y="8801"/>
                  </a:lnTo>
                  <a:lnTo>
                    <a:pt x="24383" y="8859"/>
                  </a:lnTo>
                  <a:lnTo>
                    <a:pt x="24153" y="8897"/>
                  </a:lnTo>
                  <a:lnTo>
                    <a:pt x="23941" y="8916"/>
                  </a:lnTo>
                  <a:lnTo>
                    <a:pt x="23749" y="8936"/>
                  </a:lnTo>
                  <a:lnTo>
                    <a:pt x="23538" y="8936"/>
                  </a:lnTo>
                  <a:lnTo>
                    <a:pt x="23346" y="8916"/>
                  </a:lnTo>
                  <a:lnTo>
                    <a:pt x="23153" y="8897"/>
                  </a:lnTo>
                  <a:lnTo>
                    <a:pt x="22980" y="8859"/>
                  </a:lnTo>
                  <a:lnTo>
                    <a:pt x="22788" y="8820"/>
                  </a:lnTo>
                  <a:lnTo>
                    <a:pt x="22615" y="8743"/>
                  </a:lnTo>
                  <a:lnTo>
                    <a:pt x="22442" y="8686"/>
                  </a:lnTo>
                  <a:lnTo>
                    <a:pt x="22289" y="8609"/>
                  </a:lnTo>
                  <a:lnTo>
                    <a:pt x="21981" y="8417"/>
                  </a:lnTo>
                  <a:lnTo>
                    <a:pt x="21712" y="8205"/>
                  </a:lnTo>
                  <a:lnTo>
                    <a:pt x="21463" y="7956"/>
                  </a:lnTo>
                  <a:lnTo>
                    <a:pt x="21251" y="7667"/>
                  </a:lnTo>
                  <a:lnTo>
                    <a:pt x="21078" y="7360"/>
                  </a:lnTo>
                  <a:lnTo>
                    <a:pt x="20944" y="7033"/>
                  </a:lnTo>
                  <a:lnTo>
                    <a:pt x="20829" y="6687"/>
                  </a:lnTo>
                  <a:lnTo>
                    <a:pt x="20771" y="6322"/>
                  </a:lnTo>
                  <a:lnTo>
                    <a:pt x="20752" y="5957"/>
                  </a:lnTo>
                  <a:lnTo>
                    <a:pt x="20771" y="5765"/>
                  </a:lnTo>
                  <a:lnTo>
                    <a:pt x="20790" y="5573"/>
                  </a:lnTo>
                  <a:lnTo>
                    <a:pt x="20809" y="5381"/>
                  </a:lnTo>
                  <a:lnTo>
                    <a:pt x="20867" y="5170"/>
                  </a:lnTo>
                  <a:lnTo>
                    <a:pt x="22404" y="4881"/>
                  </a:lnTo>
                  <a:lnTo>
                    <a:pt x="23941" y="4555"/>
                  </a:lnTo>
                  <a:lnTo>
                    <a:pt x="25478" y="4228"/>
                  </a:lnTo>
                  <a:lnTo>
                    <a:pt x="27015" y="3882"/>
                  </a:lnTo>
                  <a:close/>
                  <a:moveTo>
                    <a:pt x="4823" y="7322"/>
                  </a:moveTo>
                  <a:lnTo>
                    <a:pt x="4842" y="7437"/>
                  </a:lnTo>
                  <a:lnTo>
                    <a:pt x="4881" y="7552"/>
                  </a:lnTo>
                  <a:lnTo>
                    <a:pt x="4996" y="7802"/>
                  </a:lnTo>
                  <a:lnTo>
                    <a:pt x="5131" y="8052"/>
                  </a:lnTo>
                  <a:lnTo>
                    <a:pt x="5265" y="8301"/>
                  </a:lnTo>
                  <a:lnTo>
                    <a:pt x="5303" y="8436"/>
                  </a:lnTo>
                  <a:lnTo>
                    <a:pt x="5323" y="8551"/>
                  </a:lnTo>
                  <a:lnTo>
                    <a:pt x="5342" y="8667"/>
                  </a:lnTo>
                  <a:lnTo>
                    <a:pt x="5323" y="8763"/>
                  </a:lnTo>
                  <a:lnTo>
                    <a:pt x="5265" y="8859"/>
                  </a:lnTo>
                  <a:lnTo>
                    <a:pt x="5188" y="8955"/>
                  </a:lnTo>
                  <a:lnTo>
                    <a:pt x="5054" y="9032"/>
                  </a:lnTo>
                  <a:lnTo>
                    <a:pt x="4881" y="9108"/>
                  </a:lnTo>
                  <a:lnTo>
                    <a:pt x="4689" y="9147"/>
                  </a:lnTo>
                  <a:lnTo>
                    <a:pt x="4496" y="9166"/>
                  </a:lnTo>
                  <a:lnTo>
                    <a:pt x="4304" y="9147"/>
                  </a:lnTo>
                  <a:lnTo>
                    <a:pt x="4112" y="9108"/>
                  </a:lnTo>
                  <a:lnTo>
                    <a:pt x="4035" y="9070"/>
                  </a:lnTo>
                  <a:lnTo>
                    <a:pt x="3978" y="9032"/>
                  </a:lnTo>
                  <a:lnTo>
                    <a:pt x="3939" y="8993"/>
                  </a:lnTo>
                  <a:lnTo>
                    <a:pt x="3901" y="8936"/>
                  </a:lnTo>
                  <a:lnTo>
                    <a:pt x="3862" y="8820"/>
                  </a:lnTo>
                  <a:lnTo>
                    <a:pt x="3843" y="8647"/>
                  </a:lnTo>
                  <a:lnTo>
                    <a:pt x="3670" y="7398"/>
                  </a:lnTo>
                  <a:lnTo>
                    <a:pt x="4823" y="7322"/>
                  </a:lnTo>
                  <a:close/>
                  <a:moveTo>
                    <a:pt x="12624" y="6515"/>
                  </a:moveTo>
                  <a:lnTo>
                    <a:pt x="12586" y="6995"/>
                  </a:lnTo>
                  <a:lnTo>
                    <a:pt x="12528" y="7475"/>
                  </a:lnTo>
                  <a:lnTo>
                    <a:pt x="12470" y="7725"/>
                  </a:lnTo>
                  <a:lnTo>
                    <a:pt x="12413" y="7956"/>
                  </a:lnTo>
                  <a:lnTo>
                    <a:pt x="12336" y="8205"/>
                  </a:lnTo>
                  <a:lnTo>
                    <a:pt x="12240" y="8436"/>
                  </a:lnTo>
                  <a:lnTo>
                    <a:pt x="12124" y="8647"/>
                  </a:lnTo>
                  <a:lnTo>
                    <a:pt x="12009" y="8859"/>
                  </a:lnTo>
                  <a:lnTo>
                    <a:pt x="11855" y="9051"/>
                  </a:lnTo>
                  <a:lnTo>
                    <a:pt x="11702" y="9243"/>
                  </a:lnTo>
                  <a:lnTo>
                    <a:pt x="11529" y="9397"/>
                  </a:lnTo>
                  <a:lnTo>
                    <a:pt x="11337" y="9550"/>
                  </a:lnTo>
                  <a:lnTo>
                    <a:pt x="11125" y="9666"/>
                  </a:lnTo>
                  <a:lnTo>
                    <a:pt x="10895" y="9762"/>
                  </a:lnTo>
                  <a:lnTo>
                    <a:pt x="10760" y="9800"/>
                  </a:lnTo>
                  <a:lnTo>
                    <a:pt x="10626" y="9819"/>
                  </a:lnTo>
                  <a:lnTo>
                    <a:pt x="10338" y="9858"/>
                  </a:lnTo>
                  <a:lnTo>
                    <a:pt x="9992" y="9858"/>
                  </a:lnTo>
                  <a:lnTo>
                    <a:pt x="9627" y="9819"/>
                  </a:lnTo>
                  <a:lnTo>
                    <a:pt x="9242" y="9743"/>
                  </a:lnTo>
                  <a:lnTo>
                    <a:pt x="8858" y="9627"/>
                  </a:lnTo>
                  <a:lnTo>
                    <a:pt x="8474" y="9512"/>
                  </a:lnTo>
                  <a:lnTo>
                    <a:pt x="8090" y="9339"/>
                  </a:lnTo>
                  <a:lnTo>
                    <a:pt x="7744" y="9147"/>
                  </a:lnTo>
                  <a:lnTo>
                    <a:pt x="7417" y="8936"/>
                  </a:lnTo>
                  <a:lnTo>
                    <a:pt x="7263" y="8820"/>
                  </a:lnTo>
                  <a:lnTo>
                    <a:pt x="7129" y="8705"/>
                  </a:lnTo>
                  <a:lnTo>
                    <a:pt x="6994" y="8570"/>
                  </a:lnTo>
                  <a:lnTo>
                    <a:pt x="6879" y="8436"/>
                  </a:lnTo>
                  <a:lnTo>
                    <a:pt x="6783" y="8301"/>
                  </a:lnTo>
                  <a:lnTo>
                    <a:pt x="6687" y="8148"/>
                  </a:lnTo>
                  <a:lnTo>
                    <a:pt x="6629" y="8013"/>
                  </a:lnTo>
                  <a:lnTo>
                    <a:pt x="6572" y="7840"/>
                  </a:lnTo>
                  <a:lnTo>
                    <a:pt x="6533" y="7687"/>
                  </a:lnTo>
                  <a:lnTo>
                    <a:pt x="6533" y="7514"/>
                  </a:lnTo>
                  <a:lnTo>
                    <a:pt x="6533" y="7360"/>
                  </a:lnTo>
                  <a:lnTo>
                    <a:pt x="6572" y="7168"/>
                  </a:lnTo>
                  <a:lnTo>
                    <a:pt x="8090" y="7033"/>
                  </a:lnTo>
                  <a:lnTo>
                    <a:pt x="9588" y="6880"/>
                  </a:lnTo>
                  <a:lnTo>
                    <a:pt x="11106" y="6707"/>
                  </a:lnTo>
                  <a:lnTo>
                    <a:pt x="12624" y="6515"/>
                  </a:lnTo>
                  <a:close/>
                  <a:moveTo>
                    <a:pt x="12662" y="13874"/>
                  </a:moveTo>
                  <a:lnTo>
                    <a:pt x="13028" y="13893"/>
                  </a:lnTo>
                  <a:lnTo>
                    <a:pt x="13393" y="13950"/>
                  </a:lnTo>
                  <a:lnTo>
                    <a:pt x="13738" y="14027"/>
                  </a:lnTo>
                  <a:lnTo>
                    <a:pt x="14084" y="14123"/>
                  </a:lnTo>
                  <a:lnTo>
                    <a:pt x="14430" y="14258"/>
                  </a:lnTo>
                  <a:lnTo>
                    <a:pt x="14738" y="14431"/>
                  </a:lnTo>
                  <a:lnTo>
                    <a:pt x="15026" y="14604"/>
                  </a:lnTo>
                  <a:lnTo>
                    <a:pt x="15295" y="14815"/>
                  </a:lnTo>
                  <a:lnTo>
                    <a:pt x="15545" y="15065"/>
                  </a:lnTo>
                  <a:lnTo>
                    <a:pt x="15775" y="15315"/>
                  </a:lnTo>
                  <a:lnTo>
                    <a:pt x="15948" y="15584"/>
                  </a:lnTo>
                  <a:lnTo>
                    <a:pt x="16121" y="15872"/>
                  </a:lnTo>
                  <a:lnTo>
                    <a:pt x="16256" y="16160"/>
                  </a:lnTo>
                  <a:lnTo>
                    <a:pt x="16352" y="16448"/>
                  </a:lnTo>
                  <a:lnTo>
                    <a:pt x="16428" y="16756"/>
                  </a:lnTo>
                  <a:lnTo>
                    <a:pt x="16467" y="17063"/>
                  </a:lnTo>
                  <a:lnTo>
                    <a:pt x="16505" y="17390"/>
                  </a:lnTo>
                  <a:lnTo>
                    <a:pt x="16505" y="17697"/>
                  </a:lnTo>
                  <a:lnTo>
                    <a:pt x="16486" y="18024"/>
                  </a:lnTo>
                  <a:lnTo>
                    <a:pt x="16428" y="18350"/>
                  </a:lnTo>
                  <a:lnTo>
                    <a:pt x="16371" y="18677"/>
                  </a:lnTo>
                  <a:lnTo>
                    <a:pt x="16275" y="18985"/>
                  </a:lnTo>
                  <a:lnTo>
                    <a:pt x="16179" y="19292"/>
                  </a:lnTo>
                  <a:lnTo>
                    <a:pt x="16063" y="19599"/>
                  </a:lnTo>
                  <a:lnTo>
                    <a:pt x="10165" y="14969"/>
                  </a:lnTo>
                  <a:lnTo>
                    <a:pt x="10280" y="14834"/>
                  </a:lnTo>
                  <a:lnTo>
                    <a:pt x="10395" y="14700"/>
                  </a:lnTo>
                  <a:lnTo>
                    <a:pt x="10530" y="14584"/>
                  </a:lnTo>
                  <a:lnTo>
                    <a:pt x="10664" y="14469"/>
                  </a:lnTo>
                  <a:lnTo>
                    <a:pt x="10799" y="14373"/>
                  </a:lnTo>
                  <a:lnTo>
                    <a:pt x="10952" y="14277"/>
                  </a:lnTo>
                  <a:lnTo>
                    <a:pt x="11260" y="14123"/>
                  </a:lnTo>
                  <a:lnTo>
                    <a:pt x="11586" y="14008"/>
                  </a:lnTo>
                  <a:lnTo>
                    <a:pt x="11932" y="13931"/>
                  </a:lnTo>
                  <a:lnTo>
                    <a:pt x="12297" y="13893"/>
                  </a:lnTo>
                  <a:lnTo>
                    <a:pt x="12662" y="13874"/>
                  </a:lnTo>
                  <a:close/>
                  <a:moveTo>
                    <a:pt x="19829" y="19234"/>
                  </a:moveTo>
                  <a:lnTo>
                    <a:pt x="19887" y="19254"/>
                  </a:lnTo>
                  <a:lnTo>
                    <a:pt x="19983" y="19330"/>
                  </a:lnTo>
                  <a:lnTo>
                    <a:pt x="20060" y="19407"/>
                  </a:lnTo>
                  <a:lnTo>
                    <a:pt x="20098" y="19503"/>
                  </a:lnTo>
                  <a:lnTo>
                    <a:pt x="20137" y="19619"/>
                  </a:lnTo>
                  <a:lnTo>
                    <a:pt x="20156" y="19734"/>
                  </a:lnTo>
                  <a:lnTo>
                    <a:pt x="20156" y="19849"/>
                  </a:lnTo>
                  <a:lnTo>
                    <a:pt x="20137" y="20080"/>
                  </a:lnTo>
                  <a:lnTo>
                    <a:pt x="20002" y="21329"/>
                  </a:lnTo>
                  <a:lnTo>
                    <a:pt x="19868" y="22578"/>
                  </a:lnTo>
                  <a:lnTo>
                    <a:pt x="19868" y="22635"/>
                  </a:lnTo>
                  <a:lnTo>
                    <a:pt x="18023" y="21156"/>
                  </a:lnTo>
                  <a:lnTo>
                    <a:pt x="18100" y="20925"/>
                  </a:lnTo>
                  <a:lnTo>
                    <a:pt x="18158" y="20695"/>
                  </a:lnTo>
                  <a:lnTo>
                    <a:pt x="18215" y="20464"/>
                  </a:lnTo>
                  <a:lnTo>
                    <a:pt x="18254" y="20233"/>
                  </a:lnTo>
                  <a:lnTo>
                    <a:pt x="18292" y="20003"/>
                  </a:lnTo>
                  <a:lnTo>
                    <a:pt x="18311" y="19772"/>
                  </a:lnTo>
                  <a:lnTo>
                    <a:pt x="18311" y="19292"/>
                  </a:lnTo>
                  <a:lnTo>
                    <a:pt x="19272" y="19273"/>
                  </a:lnTo>
                  <a:lnTo>
                    <a:pt x="19580" y="19234"/>
                  </a:lnTo>
                  <a:close/>
                  <a:moveTo>
                    <a:pt x="24037" y="22578"/>
                  </a:moveTo>
                  <a:lnTo>
                    <a:pt x="24095" y="22597"/>
                  </a:lnTo>
                  <a:lnTo>
                    <a:pt x="24172" y="22635"/>
                  </a:lnTo>
                  <a:lnTo>
                    <a:pt x="24229" y="22712"/>
                  </a:lnTo>
                  <a:lnTo>
                    <a:pt x="24345" y="22904"/>
                  </a:lnTo>
                  <a:lnTo>
                    <a:pt x="24441" y="23116"/>
                  </a:lnTo>
                  <a:lnTo>
                    <a:pt x="24537" y="23289"/>
                  </a:lnTo>
                  <a:lnTo>
                    <a:pt x="24633" y="23404"/>
                  </a:lnTo>
                  <a:lnTo>
                    <a:pt x="24748" y="23519"/>
                  </a:lnTo>
                  <a:lnTo>
                    <a:pt x="24979" y="23730"/>
                  </a:lnTo>
                  <a:lnTo>
                    <a:pt x="24306" y="23865"/>
                  </a:lnTo>
                  <a:lnTo>
                    <a:pt x="23960" y="23961"/>
                  </a:lnTo>
                  <a:lnTo>
                    <a:pt x="23634" y="24057"/>
                  </a:lnTo>
                  <a:lnTo>
                    <a:pt x="23307" y="24172"/>
                  </a:lnTo>
                  <a:lnTo>
                    <a:pt x="22980" y="24307"/>
                  </a:lnTo>
                  <a:lnTo>
                    <a:pt x="22673" y="24441"/>
                  </a:lnTo>
                  <a:lnTo>
                    <a:pt x="22385" y="24614"/>
                  </a:lnTo>
                  <a:lnTo>
                    <a:pt x="21155" y="23634"/>
                  </a:lnTo>
                  <a:lnTo>
                    <a:pt x="22519" y="23135"/>
                  </a:lnTo>
                  <a:lnTo>
                    <a:pt x="22865" y="23000"/>
                  </a:lnTo>
                  <a:lnTo>
                    <a:pt x="23307" y="22789"/>
                  </a:lnTo>
                  <a:lnTo>
                    <a:pt x="23557" y="22693"/>
                  </a:lnTo>
                  <a:lnTo>
                    <a:pt x="23768" y="22616"/>
                  </a:lnTo>
                  <a:lnTo>
                    <a:pt x="23960" y="22578"/>
                  </a:lnTo>
                  <a:close/>
                  <a:moveTo>
                    <a:pt x="31415" y="2825"/>
                  </a:moveTo>
                  <a:lnTo>
                    <a:pt x="31396" y="3210"/>
                  </a:lnTo>
                  <a:lnTo>
                    <a:pt x="31415" y="3594"/>
                  </a:lnTo>
                  <a:lnTo>
                    <a:pt x="31435" y="4382"/>
                  </a:lnTo>
                  <a:lnTo>
                    <a:pt x="31435" y="4766"/>
                  </a:lnTo>
                  <a:lnTo>
                    <a:pt x="31415" y="5150"/>
                  </a:lnTo>
                  <a:lnTo>
                    <a:pt x="31377" y="5535"/>
                  </a:lnTo>
                  <a:lnTo>
                    <a:pt x="31300" y="5900"/>
                  </a:lnTo>
                  <a:lnTo>
                    <a:pt x="31146" y="6380"/>
                  </a:lnTo>
                  <a:lnTo>
                    <a:pt x="30954" y="6841"/>
                  </a:lnTo>
                  <a:lnTo>
                    <a:pt x="30743" y="7283"/>
                  </a:lnTo>
                  <a:lnTo>
                    <a:pt x="30512" y="7744"/>
                  </a:lnTo>
                  <a:lnTo>
                    <a:pt x="30032" y="8628"/>
                  </a:lnTo>
                  <a:lnTo>
                    <a:pt x="29802" y="9070"/>
                  </a:lnTo>
                  <a:lnTo>
                    <a:pt x="29590" y="9512"/>
                  </a:lnTo>
                  <a:lnTo>
                    <a:pt x="29398" y="9935"/>
                  </a:lnTo>
                  <a:lnTo>
                    <a:pt x="29264" y="10377"/>
                  </a:lnTo>
                  <a:lnTo>
                    <a:pt x="29167" y="10684"/>
                  </a:lnTo>
                  <a:lnTo>
                    <a:pt x="29110" y="10991"/>
                  </a:lnTo>
                  <a:lnTo>
                    <a:pt x="29052" y="11280"/>
                  </a:lnTo>
                  <a:lnTo>
                    <a:pt x="29014" y="11587"/>
                  </a:lnTo>
                  <a:lnTo>
                    <a:pt x="28995" y="11895"/>
                  </a:lnTo>
                  <a:lnTo>
                    <a:pt x="28975" y="12202"/>
                  </a:lnTo>
                  <a:lnTo>
                    <a:pt x="28995" y="12817"/>
                  </a:lnTo>
                  <a:lnTo>
                    <a:pt x="29033" y="13412"/>
                  </a:lnTo>
                  <a:lnTo>
                    <a:pt x="29110" y="14027"/>
                  </a:lnTo>
                  <a:lnTo>
                    <a:pt x="29302" y="15257"/>
                  </a:lnTo>
                  <a:lnTo>
                    <a:pt x="29398" y="15872"/>
                  </a:lnTo>
                  <a:lnTo>
                    <a:pt x="29475" y="16467"/>
                  </a:lnTo>
                  <a:lnTo>
                    <a:pt x="29552" y="17082"/>
                  </a:lnTo>
                  <a:lnTo>
                    <a:pt x="29590" y="17697"/>
                  </a:lnTo>
                  <a:lnTo>
                    <a:pt x="29590" y="18293"/>
                  </a:lnTo>
                  <a:lnTo>
                    <a:pt x="29571" y="18600"/>
                  </a:lnTo>
                  <a:lnTo>
                    <a:pt x="29552" y="18908"/>
                  </a:lnTo>
                  <a:lnTo>
                    <a:pt x="29513" y="19215"/>
                  </a:lnTo>
                  <a:lnTo>
                    <a:pt x="29456" y="19503"/>
                  </a:lnTo>
                  <a:lnTo>
                    <a:pt x="29379" y="19811"/>
                  </a:lnTo>
                  <a:lnTo>
                    <a:pt x="29283" y="20118"/>
                  </a:lnTo>
                  <a:lnTo>
                    <a:pt x="29110" y="20579"/>
                  </a:lnTo>
                  <a:lnTo>
                    <a:pt x="28898" y="21040"/>
                  </a:lnTo>
                  <a:lnTo>
                    <a:pt x="28668" y="21502"/>
                  </a:lnTo>
                  <a:lnTo>
                    <a:pt x="28399" y="21963"/>
                  </a:lnTo>
                  <a:lnTo>
                    <a:pt x="27842" y="22847"/>
                  </a:lnTo>
                  <a:lnTo>
                    <a:pt x="27284" y="23750"/>
                  </a:lnTo>
                  <a:lnTo>
                    <a:pt x="27015" y="24192"/>
                  </a:lnTo>
                  <a:lnTo>
                    <a:pt x="26785" y="24653"/>
                  </a:lnTo>
                  <a:lnTo>
                    <a:pt x="26554" y="25114"/>
                  </a:lnTo>
                  <a:lnTo>
                    <a:pt x="26362" y="25575"/>
                  </a:lnTo>
                  <a:lnTo>
                    <a:pt x="26208" y="26036"/>
                  </a:lnTo>
                  <a:lnTo>
                    <a:pt x="26151" y="26286"/>
                  </a:lnTo>
                  <a:lnTo>
                    <a:pt x="26093" y="26517"/>
                  </a:lnTo>
                  <a:lnTo>
                    <a:pt x="26055" y="26766"/>
                  </a:lnTo>
                  <a:lnTo>
                    <a:pt x="26036" y="27016"/>
                  </a:lnTo>
                  <a:lnTo>
                    <a:pt x="26036" y="27266"/>
                  </a:lnTo>
                  <a:lnTo>
                    <a:pt x="26036" y="27516"/>
                  </a:lnTo>
                  <a:lnTo>
                    <a:pt x="22635" y="24826"/>
                  </a:lnTo>
                  <a:lnTo>
                    <a:pt x="23307" y="24557"/>
                  </a:lnTo>
                  <a:lnTo>
                    <a:pt x="23980" y="24307"/>
                  </a:lnTo>
                  <a:lnTo>
                    <a:pt x="24325" y="24192"/>
                  </a:lnTo>
                  <a:lnTo>
                    <a:pt x="24671" y="24096"/>
                  </a:lnTo>
                  <a:lnTo>
                    <a:pt x="25017" y="24019"/>
                  </a:lnTo>
                  <a:lnTo>
                    <a:pt x="25382" y="23942"/>
                  </a:lnTo>
                  <a:lnTo>
                    <a:pt x="25440" y="23923"/>
                  </a:lnTo>
                  <a:lnTo>
                    <a:pt x="25459" y="23903"/>
                  </a:lnTo>
                  <a:lnTo>
                    <a:pt x="25478" y="23865"/>
                  </a:lnTo>
                  <a:lnTo>
                    <a:pt x="25498" y="23827"/>
                  </a:lnTo>
                  <a:lnTo>
                    <a:pt x="25478" y="23750"/>
                  </a:lnTo>
                  <a:lnTo>
                    <a:pt x="25459" y="23711"/>
                  </a:lnTo>
                  <a:lnTo>
                    <a:pt x="25421" y="23673"/>
                  </a:lnTo>
                  <a:lnTo>
                    <a:pt x="25229" y="23558"/>
                  </a:lnTo>
                  <a:lnTo>
                    <a:pt x="25056" y="23423"/>
                  </a:lnTo>
                  <a:lnTo>
                    <a:pt x="24902" y="23269"/>
                  </a:lnTo>
                  <a:lnTo>
                    <a:pt x="24767" y="23096"/>
                  </a:lnTo>
                  <a:lnTo>
                    <a:pt x="24652" y="22923"/>
                  </a:lnTo>
                  <a:lnTo>
                    <a:pt x="24556" y="22731"/>
                  </a:lnTo>
                  <a:lnTo>
                    <a:pt x="24460" y="22539"/>
                  </a:lnTo>
                  <a:lnTo>
                    <a:pt x="24402" y="22309"/>
                  </a:lnTo>
                  <a:lnTo>
                    <a:pt x="24383" y="22270"/>
                  </a:lnTo>
                  <a:lnTo>
                    <a:pt x="24345" y="22232"/>
                  </a:lnTo>
                  <a:lnTo>
                    <a:pt x="24287" y="22213"/>
                  </a:lnTo>
                  <a:lnTo>
                    <a:pt x="24229" y="22213"/>
                  </a:lnTo>
                  <a:lnTo>
                    <a:pt x="22615" y="22866"/>
                  </a:lnTo>
                  <a:lnTo>
                    <a:pt x="20982" y="23519"/>
                  </a:lnTo>
                  <a:lnTo>
                    <a:pt x="19983" y="22712"/>
                  </a:lnTo>
                  <a:lnTo>
                    <a:pt x="20041" y="22712"/>
                  </a:lnTo>
                  <a:lnTo>
                    <a:pt x="20098" y="22693"/>
                  </a:lnTo>
                  <a:lnTo>
                    <a:pt x="20156" y="22635"/>
                  </a:lnTo>
                  <a:lnTo>
                    <a:pt x="20175" y="22578"/>
                  </a:lnTo>
                  <a:lnTo>
                    <a:pt x="20367" y="20733"/>
                  </a:lnTo>
                  <a:lnTo>
                    <a:pt x="20425" y="20387"/>
                  </a:lnTo>
                  <a:lnTo>
                    <a:pt x="20502" y="19984"/>
                  </a:lnTo>
                  <a:lnTo>
                    <a:pt x="20521" y="19772"/>
                  </a:lnTo>
                  <a:lnTo>
                    <a:pt x="20521" y="19580"/>
                  </a:lnTo>
                  <a:lnTo>
                    <a:pt x="20502" y="19407"/>
                  </a:lnTo>
                  <a:lnTo>
                    <a:pt x="20444" y="19254"/>
                  </a:lnTo>
                  <a:lnTo>
                    <a:pt x="20348" y="19119"/>
                  </a:lnTo>
                  <a:lnTo>
                    <a:pt x="20291" y="19061"/>
                  </a:lnTo>
                  <a:lnTo>
                    <a:pt x="20252" y="19023"/>
                  </a:lnTo>
                  <a:lnTo>
                    <a:pt x="20118" y="18985"/>
                  </a:lnTo>
                  <a:lnTo>
                    <a:pt x="19964" y="18965"/>
                  </a:lnTo>
                  <a:lnTo>
                    <a:pt x="19753" y="18946"/>
                  </a:lnTo>
                  <a:lnTo>
                    <a:pt x="19080" y="18946"/>
                  </a:lnTo>
                  <a:lnTo>
                    <a:pt x="18619" y="18985"/>
                  </a:lnTo>
                  <a:lnTo>
                    <a:pt x="18177" y="19004"/>
                  </a:lnTo>
                  <a:lnTo>
                    <a:pt x="18119" y="19023"/>
                  </a:lnTo>
                  <a:lnTo>
                    <a:pt x="18081" y="19061"/>
                  </a:lnTo>
                  <a:lnTo>
                    <a:pt x="18042" y="19100"/>
                  </a:lnTo>
                  <a:lnTo>
                    <a:pt x="18042" y="19157"/>
                  </a:lnTo>
                  <a:lnTo>
                    <a:pt x="18042" y="19388"/>
                  </a:lnTo>
                  <a:lnTo>
                    <a:pt x="18042" y="19638"/>
                  </a:lnTo>
                  <a:lnTo>
                    <a:pt x="18023" y="20099"/>
                  </a:lnTo>
                  <a:lnTo>
                    <a:pt x="17946" y="20560"/>
                  </a:lnTo>
                  <a:lnTo>
                    <a:pt x="17831" y="21021"/>
                  </a:lnTo>
                  <a:lnTo>
                    <a:pt x="16294" y="19792"/>
                  </a:lnTo>
                  <a:lnTo>
                    <a:pt x="16486" y="19465"/>
                  </a:lnTo>
                  <a:lnTo>
                    <a:pt x="16640" y="19100"/>
                  </a:lnTo>
                  <a:lnTo>
                    <a:pt x="16755" y="18754"/>
                  </a:lnTo>
                  <a:lnTo>
                    <a:pt x="16832" y="18370"/>
                  </a:lnTo>
                  <a:lnTo>
                    <a:pt x="16870" y="18005"/>
                  </a:lnTo>
                  <a:lnTo>
                    <a:pt x="16890" y="17620"/>
                  </a:lnTo>
                  <a:lnTo>
                    <a:pt x="16851" y="17236"/>
                  </a:lnTo>
                  <a:lnTo>
                    <a:pt x="16794" y="16871"/>
                  </a:lnTo>
                  <a:lnTo>
                    <a:pt x="16717" y="16487"/>
                  </a:lnTo>
                  <a:lnTo>
                    <a:pt x="16582" y="16122"/>
                  </a:lnTo>
                  <a:lnTo>
                    <a:pt x="16428" y="15776"/>
                  </a:lnTo>
                  <a:lnTo>
                    <a:pt x="16236" y="15449"/>
                  </a:lnTo>
                  <a:lnTo>
                    <a:pt x="16025" y="15142"/>
                  </a:lnTo>
                  <a:lnTo>
                    <a:pt x="15794" y="14834"/>
                  </a:lnTo>
                  <a:lnTo>
                    <a:pt x="15525" y="14584"/>
                  </a:lnTo>
                  <a:lnTo>
                    <a:pt x="15218" y="14335"/>
                  </a:lnTo>
                  <a:lnTo>
                    <a:pt x="14930" y="14162"/>
                  </a:lnTo>
                  <a:lnTo>
                    <a:pt x="14622" y="13989"/>
                  </a:lnTo>
                  <a:lnTo>
                    <a:pt x="14276" y="13854"/>
                  </a:lnTo>
                  <a:lnTo>
                    <a:pt x="13931" y="13739"/>
                  </a:lnTo>
                  <a:lnTo>
                    <a:pt x="13566" y="13643"/>
                  </a:lnTo>
                  <a:lnTo>
                    <a:pt x="13200" y="13585"/>
                  </a:lnTo>
                  <a:lnTo>
                    <a:pt x="12835" y="13566"/>
                  </a:lnTo>
                  <a:lnTo>
                    <a:pt x="12451" y="13566"/>
                  </a:lnTo>
                  <a:lnTo>
                    <a:pt x="12086" y="13605"/>
                  </a:lnTo>
                  <a:lnTo>
                    <a:pt x="11721" y="13662"/>
                  </a:lnTo>
                  <a:lnTo>
                    <a:pt x="11375" y="13758"/>
                  </a:lnTo>
                  <a:lnTo>
                    <a:pt x="11048" y="13893"/>
                  </a:lnTo>
                  <a:lnTo>
                    <a:pt x="10741" y="14066"/>
                  </a:lnTo>
                  <a:lnTo>
                    <a:pt x="10587" y="14162"/>
                  </a:lnTo>
                  <a:lnTo>
                    <a:pt x="10453" y="14277"/>
                  </a:lnTo>
                  <a:lnTo>
                    <a:pt x="10318" y="14392"/>
                  </a:lnTo>
                  <a:lnTo>
                    <a:pt x="10203" y="14527"/>
                  </a:lnTo>
                  <a:lnTo>
                    <a:pt x="10088" y="14661"/>
                  </a:lnTo>
                  <a:lnTo>
                    <a:pt x="9973" y="14815"/>
                  </a:lnTo>
                  <a:lnTo>
                    <a:pt x="7628" y="12990"/>
                  </a:lnTo>
                  <a:lnTo>
                    <a:pt x="5265" y="11164"/>
                  </a:lnTo>
                  <a:lnTo>
                    <a:pt x="2902" y="9339"/>
                  </a:lnTo>
                  <a:lnTo>
                    <a:pt x="538" y="7552"/>
                  </a:lnTo>
                  <a:lnTo>
                    <a:pt x="2018" y="7475"/>
                  </a:lnTo>
                  <a:lnTo>
                    <a:pt x="3497" y="7398"/>
                  </a:lnTo>
                  <a:lnTo>
                    <a:pt x="3574" y="8282"/>
                  </a:lnTo>
                  <a:lnTo>
                    <a:pt x="3651" y="9147"/>
                  </a:lnTo>
                  <a:lnTo>
                    <a:pt x="3689" y="9243"/>
                  </a:lnTo>
                  <a:lnTo>
                    <a:pt x="3709" y="9262"/>
                  </a:lnTo>
                  <a:lnTo>
                    <a:pt x="3747" y="9281"/>
                  </a:lnTo>
                  <a:lnTo>
                    <a:pt x="3997" y="9339"/>
                  </a:lnTo>
                  <a:lnTo>
                    <a:pt x="4247" y="9377"/>
                  </a:lnTo>
                  <a:lnTo>
                    <a:pt x="4496" y="9397"/>
                  </a:lnTo>
                  <a:lnTo>
                    <a:pt x="4746" y="9397"/>
                  </a:lnTo>
                  <a:lnTo>
                    <a:pt x="4881" y="9377"/>
                  </a:lnTo>
                  <a:lnTo>
                    <a:pt x="4996" y="9358"/>
                  </a:lnTo>
                  <a:lnTo>
                    <a:pt x="5111" y="9320"/>
                  </a:lnTo>
                  <a:lnTo>
                    <a:pt x="5207" y="9262"/>
                  </a:lnTo>
                  <a:lnTo>
                    <a:pt x="5323" y="9185"/>
                  </a:lnTo>
                  <a:lnTo>
                    <a:pt x="5400" y="9108"/>
                  </a:lnTo>
                  <a:lnTo>
                    <a:pt x="5476" y="9012"/>
                  </a:lnTo>
                  <a:lnTo>
                    <a:pt x="5553" y="8878"/>
                  </a:lnTo>
                  <a:lnTo>
                    <a:pt x="5592" y="8782"/>
                  </a:lnTo>
                  <a:lnTo>
                    <a:pt x="5630" y="8686"/>
                  </a:lnTo>
                  <a:lnTo>
                    <a:pt x="5630" y="8570"/>
                  </a:lnTo>
                  <a:lnTo>
                    <a:pt x="5630" y="8474"/>
                  </a:lnTo>
                  <a:lnTo>
                    <a:pt x="5592" y="8263"/>
                  </a:lnTo>
                  <a:lnTo>
                    <a:pt x="5496" y="8071"/>
                  </a:lnTo>
                  <a:lnTo>
                    <a:pt x="5284" y="7687"/>
                  </a:lnTo>
                  <a:lnTo>
                    <a:pt x="5188" y="7494"/>
                  </a:lnTo>
                  <a:lnTo>
                    <a:pt x="5111" y="7302"/>
                  </a:lnTo>
                  <a:lnTo>
                    <a:pt x="6399" y="7187"/>
                  </a:lnTo>
                  <a:lnTo>
                    <a:pt x="6360" y="7360"/>
                  </a:lnTo>
                  <a:lnTo>
                    <a:pt x="6341" y="7514"/>
                  </a:lnTo>
                  <a:lnTo>
                    <a:pt x="6341" y="7667"/>
                  </a:lnTo>
                  <a:lnTo>
                    <a:pt x="6341" y="7821"/>
                  </a:lnTo>
                  <a:lnTo>
                    <a:pt x="6379" y="7975"/>
                  </a:lnTo>
                  <a:lnTo>
                    <a:pt x="6418" y="8129"/>
                  </a:lnTo>
                  <a:lnTo>
                    <a:pt x="6495" y="8263"/>
                  </a:lnTo>
                  <a:lnTo>
                    <a:pt x="6552" y="8398"/>
                  </a:lnTo>
                  <a:lnTo>
                    <a:pt x="6648" y="8532"/>
                  </a:lnTo>
                  <a:lnTo>
                    <a:pt x="6745" y="8667"/>
                  </a:lnTo>
                  <a:lnTo>
                    <a:pt x="6975" y="8916"/>
                  </a:lnTo>
                  <a:lnTo>
                    <a:pt x="7244" y="9147"/>
                  </a:lnTo>
                  <a:lnTo>
                    <a:pt x="7532" y="9358"/>
                  </a:lnTo>
                  <a:lnTo>
                    <a:pt x="7840" y="9550"/>
                  </a:lnTo>
                  <a:lnTo>
                    <a:pt x="8166" y="9723"/>
                  </a:lnTo>
                  <a:lnTo>
                    <a:pt x="8512" y="9858"/>
                  </a:lnTo>
                  <a:lnTo>
                    <a:pt x="8839" y="9992"/>
                  </a:lnTo>
                  <a:lnTo>
                    <a:pt x="9185" y="10088"/>
                  </a:lnTo>
                  <a:lnTo>
                    <a:pt x="9492" y="10146"/>
                  </a:lnTo>
                  <a:lnTo>
                    <a:pt x="9800" y="10204"/>
                  </a:lnTo>
                  <a:lnTo>
                    <a:pt x="10069" y="10223"/>
                  </a:lnTo>
                  <a:lnTo>
                    <a:pt x="10261" y="10204"/>
                  </a:lnTo>
                  <a:lnTo>
                    <a:pt x="10434" y="10204"/>
                  </a:lnTo>
                  <a:lnTo>
                    <a:pt x="10587" y="10165"/>
                  </a:lnTo>
                  <a:lnTo>
                    <a:pt x="10760" y="10127"/>
                  </a:lnTo>
                  <a:lnTo>
                    <a:pt x="11068" y="10031"/>
                  </a:lnTo>
                  <a:lnTo>
                    <a:pt x="11337" y="9877"/>
                  </a:lnTo>
                  <a:lnTo>
                    <a:pt x="11606" y="9704"/>
                  </a:lnTo>
                  <a:lnTo>
                    <a:pt x="11836" y="9493"/>
                  </a:lnTo>
                  <a:lnTo>
                    <a:pt x="12048" y="9262"/>
                  </a:lnTo>
                  <a:lnTo>
                    <a:pt x="12240" y="9012"/>
                  </a:lnTo>
                  <a:lnTo>
                    <a:pt x="12393" y="8724"/>
                  </a:lnTo>
                  <a:lnTo>
                    <a:pt x="12547" y="8436"/>
                  </a:lnTo>
                  <a:lnTo>
                    <a:pt x="12662" y="8129"/>
                  </a:lnTo>
                  <a:lnTo>
                    <a:pt x="12759" y="7802"/>
                  </a:lnTo>
                  <a:lnTo>
                    <a:pt x="12816" y="7494"/>
                  </a:lnTo>
                  <a:lnTo>
                    <a:pt x="12874" y="7168"/>
                  </a:lnTo>
                  <a:lnTo>
                    <a:pt x="12912" y="6841"/>
                  </a:lnTo>
                  <a:lnTo>
                    <a:pt x="12912" y="6515"/>
                  </a:lnTo>
                  <a:lnTo>
                    <a:pt x="12912" y="6476"/>
                  </a:lnTo>
                  <a:lnTo>
                    <a:pt x="14834" y="6207"/>
                  </a:lnTo>
                  <a:lnTo>
                    <a:pt x="16755" y="5900"/>
                  </a:lnTo>
                  <a:lnTo>
                    <a:pt x="18677" y="5573"/>
                  </a:lnTo>
                  <a:lnTo>
                    <a:pt x="20598" y="5227"/>
                  </a:lnTo>
                  <a:lnTo>
                    <a:pt x="20521" y="5419"/>
                  </a:lnTo>
                  <a:lnTo>
                    <a:pt x="20483" y="5611"/>
                  </a:lnTo>
                  <a:lnTo>
                    <a:pt x="20444" y="5804"/>
                  </a:lnTo>
                  <a:lnTo>
                    <a:pt x="20425" y="5996"/>
                  </a:lnTo>
                  <a:lnTo>
                    <a:pt x="20406" y="6188"/>
                  </a:lnTo>
                  <a:lnTo>
                    <a:pt x="20425" y="6380"/>
                  </a:lnTo>
                  <a:lnTo>
                    <a:pt x="20444" y="6572"/>
                  </a:lnTo>
                  <a:lnTo>
                    <a:pt x="20463" y="6764"/>
                  </a:lnTo>
                  <a:lnTo>
                    <a:pt x="20521" y="6937"/>
                  </a:lnTo>
                  <a:lnTo>
                    <a:pt x="20560" y="7110"/>
                  </a:lnTo>
                  <a:lnTo>
                    <a:pt x="20636" y="7283"/>
                  </a:lnTo>
                  <a:lnTo>
                    <a:pt x="20713" y="7456"/>
                  </a:lnTo>
                  <a:lnTo>
                    <a:pt x="20886" y="7783"/>
                  </a:lnTo>
                  <a:lnTo>
                    <a:pt x="21117" y="8090"/>
                  </a:lnTo>
                  <a:lnTo>
                    <a:pt x="21366" y="8359"/>
                  </a:lnTo>
                  <a:lnTo>
                    <a:pt x="21655" y="8609"/>
                  </a:lnTo>
                  <a:lnTo>
                    <a:pt x="21962" y="8839"/>
                  </a:lnTo>
                  <a:lnTo>
                    <a:pt x="22308" y="9012"/>
                  </a:lnTo>
                  <a:lnTo>
                    <a:pt x="22673" y="9166"/>
                  </a:lnTo>
                  <a:lnTo>
                    <a:pt x="22846" y="9224"/>
                  </a:lnTo>
                  <a:lnTo>
                    <a:pt x="23038" y="9262"/>
                  </a:lnTo>
                  <a:lnTo>
                    <a:pt x="23230" y="9301"/>
                  </a:lnTo>
                  <a:lnTo>
                    <a:pt x="23442" y="9320"/>
                  </a:lnTo>
                  <a:lnTo>
                    <a:pt x="23845" y="9320"/>
                  </a:lnTo>
                  <a:lnTo>
                    <a:pt x="24229" y="9281"/>
                  </a:lnTo>
                  <a:lnTo>
                    <a:pt x="24614" y="9205"/>
                  </a:lnTo>
                  <a:lnTo>
                    <a:pt x="24979" y="9089"/>
                  </a:lnTo>
                  <a:lnTo>
                    <a:pt x="25305" y="8955"/>
                  </a:lnTo>
                  <a:lnTo>
                    <a:pt x="25632" y="8782"/>
                  </a:lnTo>
                  <a:lnTo>
                    <a:pt x="25920" y="8570"/>
                  </a:lnTo>
                  <a:lnTo>
                    <a:pt x="26189" y="8340"/>
                  </a:lnTo>
                  <a:lnTo>
                    <a:pt x="26439" y="8090"/>
                  </a:lnTo>
                  <a:lnTo>
                    <a:pt x="26612" y="7879"/>
                  </a:lnTo>
                  <a:lnTo>
                    <a:pt x="26766" y="7648"/>
                  </a:lnTo>
                  <a:lnTo>
                    <a:pt x="26919" y="7418"/>
                  </a:lnTo>
                  <a:lnTo>
                    <a:pt x="27054" y="7168"/>
                  </a:lnTo>
                  <a:lnTo>
                    <a:pt x="27169" y="6918"/>
                  </a:lnTo>
                  <a:lnTo>
                    <a:pt x="27265" y="6649"/>
                  </a:lnTo>
                  <a:lnTo>
                    <a:pt x="27342" y="6380"/>
                  </a:lnTo>
                  <a:lnTo>
                    <a:pt x="27419" y="6092"/>
                  </a:lnTo>
                  <a:lnTo>
                    <a:pt x="27477" y="5823"/>
                  </a:lnTo>
                  <a:lnTo>
                    <a:pt x="27515" y="5535"/>
                  </a:lnTo>
                  <a:lnTo>
                    <a:pt x="27534" y="5246"/>
                  </a:lnTo>
                  <a:lnTo>
                    <a:pt x="27534" y="4958"/>
                  </a:lnTo>
                  <a:lnTo>
                    <a:pt x="27515" y="4670"/>
                  </a:lnTo>
                  <a:lnTo>
                    <a:pt x="27477" y="4382"/>
                  </a:lnTo>
                  <a:lnTo>
                    <a:pt x="27438" y="4094"/>
                  </a:lnTo>
                  <a:lnTo>
                    <a:pt x="27361" y="3805"/>
                  </a:lnTo>
                  <a:lnTo>
                    <a:pt x="29379" y="3325"/>
                  </a:lnTo>
                  <a:lnTo>
                    <a:pt x="31415" y="2825"/>
                  </a:lnTo>
                  <a:close/>
                  <a:moveTo>
                    <a:pt x="404" y="7783"/>
                  </a:moveTo>
                  <a:lnTo>
                    <a:pt x="3593" y="10357"/>
                  </a:lnTo>
                  <a:lnTo>
                    <a:pt x="6783" y="12913"/>
                  </a:lnTo>
                  <a:lnTo>
                    <a:pt x="9992" y="15468"/>
                  </a:lnTo>
                  <a:lnTo>
                    <a:pt x="13200" y="18005"/>
                  </a:lnTo>
                  <a:lnTo>
                    <a:pt x="19656" y="23058"/>
                  </a:lnTo>
                  <a:lnTo>
                    <a:pt x="26112" y="28092"/>
                  </a:lnTo>
                  <a:lnTo>
                    <a:pt x="26208" y="28476"/>
                  </a:lnTo>
                  <a:lnTo>
                    <a:pt x="26343" y="28880"/>
                  </a:lnTo>
                  <a:lnTo>
                    <a:pt x="24594" y="27535"/>
                  </a:lnTo>
                  <a:lnTo>
                    <a:pt x="22827" y="26209"/>
                  </a:lnTo>
                  <a:lnTo>
                    <a:pt x="19253" y="23596"/>
                  </a:lnTo>
                  <a:lnTo>
                    <a:pt x="17485" y="22270"/>
                  </a:lnTo>
                  <a:lnTo>
                    <a:pt x="15698" y="20964"/>
                  </a:lnTo>
                  <a:lnTo>
                    <a:pt x="13950" y="19619"/>
                  </a:lnTo>
                  <a:lnTo>
                    <a:pt x="12201" y="18235"/>
                  </a:lnTo>
                  <a:lnTo>
                    <a:pt x="10626" y="16948"/>
                  </a:lnTo>
                  <a:lnTo>
                    <a:pt x="9031" y="15622"/>
                  </a:lnTo>
                  <a:lnTo>
                    <a:pt x="7436" y="14315"/>
                  </a:lnTo>
                  <a:lnTo>
                    <a:pt x="6629" y="13681"/>
                  </a:lnTo>
                  <a:lnTo>
                    <a:pt x="5822" y="13047"/>
                  </a:lnTo>
                  <a:lnTo>
                    <a:pt x="5073" y="12471"/>
                  </a:lnTo>
                  <a:lnTo>
                    <a:pt x="4304" y="11914"/>
                  </a:lnTo>
                  <a:lnTo>
                    <a:pt x="3517" y="11357"/>
                  </a:lnTo>
                  <a:lnTo>
                    <a:pt x="2729" y="10838"/>
                  </a:lnTo>
                  <a:lnTo>
                    <a:pt x="2517" y="10703"/>
                  </a:lnTo>
                  <a:lnTo>
                    <a:pt x="2268" y="10588"/>
                  </a:lnTo>
                  <a:lnTo>
                    <a:pt x="1768" y="10319"/>
                  </a:lnTo>
                  <a:lnTo>
                    <a:pt x="1518" y="10184"/>
                  </a:lnTo>
                  <a:lnTo>
                    <a:pt x="1288" y="10050"/>
                  </a:lnTo>
                  <a:lnTo>
                    <a:pt x="1076" y="9896"/>
                  </a:lnTo>
                  <a:lnTo>
                    <a:pt x="884" y="9723"/>
                  </a:lnTo>
                  <a:lnTo>
                    <a:pt x="788" y="9627"/>
                  </a:lnTo>
                  <a:lnTo>
                    <a:pt x="711" y="9531"/>
                  </a:lnTo>
                  <a:lnTo>
                    <a:pt x="596" y="9301"/>
                  </a:lnTo>
                  <a:lnTo>
                    <a:pt x="519" y="9070"/>
                  </a:lnTo>
                  <a:lnTo>
                    <a:pt x="462" y="8820"/>
                  </a:lnTo>
                  <a:lnTo>
                    <a:pt x="423" y="8551"/>
                  </a:lnTo>
                  <a:lnTo>
                    <a:pt x="423" y="8301"/>
                  </a:lnTo>
                  <a:lnTo>
                    <a:pt x="404" y="7783"/>
                  </a:lnTo>
                  <a:close/>
                  <a:moveTo>
                    <a:pt x="34202" y="500"/>
                  </a:moveTo>
                  <a:lnTo>
                    <a:pt x="34605" y="539"/>
                  </a:lnTo>
                  <a:lnTo>
                    <a:pt x="35028" y="616"/>
                  </a:lnTo>
                  <a:lnTo>
                    <a:pt x="35450" y="731"/>
                  </a:lnTo>
                  <a:lnTo>
                    <a:pt x="35854" y="885"/>
                  </a:lnTo>
                  <a:lnTo>
                    <a:pt x="36257" y="1058"/>
                  </a:lnTo>
                  <a:lnTo>
                    <a:pt x="36642" y="1250"/>
                  </a:lnTo>
                  <a:lnTo>
                    <a:pt x="36988" y="1461"/>
                  </a:lnTo>
                  <a:lnTo>
                    <a:pt x="37161" y="1749"/>
                  </a:lnTo>
                  <a:lnTo>
                    <a:pt x="37295" y="2057"/>
                  </a:lnTo>
                  <a:lnTo>
                    <a:pt x="37430" y="2383"/>
                  </a:lnTo>
                  <a:lnTo>
                    <a:pt x="37545" y="2691"/>
                  </a:lnTo>
                  <a:lnTo>
                    <a:pt x="37660" y="3018"/>
                  </a:lnTo>
                  <a:lnTo>
                    <a:pt x="37756" y="3344"/>
                  </a:lnTo>
                  <a:lnTo>
                    <a:pt x="37833" y="3671"/>
                  </a:lnTo>
                  <a:lnTo>
                    <a:pt x="37891" y="4017"/>
                  </a:lnTo>
                  <a:lnTo>
                    <a:pt x="37929" y="4343"/>
                  </a:lnTo>
                  <a:lnTo>
                    <a:pt x="37948" y="4689"/>
                  </a:lnTo>
                  <a:lnTo>
                    <a:pt x="37968" y="5035"/>
                  </a:lnTo>
                  <a:lnTo>
                    <a:pt x="37948" y="5362"/>
                  </a:lnTo>
                  <a:lnTo>
                    <a:pt x="37929" y="5708"/>
                  </a:lnTo>
                  <a:lnTo>
                    <a:pt x="37891" y="6034"/>
                  </a:lnTo>
                  <a:lnTo>
                    <a:pt x="37814" y="6380"/>
                  </a:lnTo>
                  <a:lnTo>
                    <a:pt x="37737" y="6707"/>
                  </a:lnTo>
                  <a:lnTo>
                    <a:pt x="37641" y="6976"/>
                  </a:lnTo>
                  <a:lnTo>
                    <a:pt x="37564" y="7245"/>
                  </a:lnTo>
                  <a:lnTo>
                    <a:pt x="37333" y="7744"/>
                  </a:lnTo>
                  <a:lnTo>
                    <a:pt x="37084" y="8225"/>
                  </a:lnTo>
                  <a:lnTo>
                    <a:pt x="36795" y="8705"/>
                  </a:lnTo>
                  <a:lnTo>
                    <a:pt x="36219" y="9627"/>
                  </a:lnTo>
                  <a:lnTo>
                    <a:pt x="35931" y="10088"/>
                  </a:lnTo>
                  <a:lnTo>
                    <a:pt x="35643" y="10569"/>
                  </a:lnTo>
                  <a:lnTo>
                    <a:pt x="35470" y="10915"/>
                  </a:lnTo>
                  <a:lnTo>
                    <a:pt x="35316" y="11241"/>
                  </a:lnTo>
                  <a:lnTo>
                    <a:pt x="35181" y="11587"/>
                  </a:lnTo>
                  <a:lnTo>
                    <a:pt x="35066" y="11952"/>
                  </a:lnTo>
                  <a:lnTo>
                    <a:pt x="34989" y="12317"/>
                  </a:lnTo>
                  <a:lnTo>
                    <a:pt x="34951" y="12682"/>
                  </a:lnTo>
                  <a:lnTo>
                    <a:pt x="34932" y="13047"/>
                  </a:lnTo>
                  <a:lnTo>
                    <a:pt x="34970" y="13432"/>
                  </a:lnTo>
                  <a:lnTo>
                    <a:pt x="35009" y="13739"/>
                  </a:lnTo>
                  <a:lnTo>
                    <a:pt x="35085" y="14046"/>
                  </a:lnTo>
                  <a:lnTo>
                    <a:pt x="35162" y="14354"/>
                  </a:lnTo>
                  <a:lnTo>
                    <a:pt x="35258" y="14642"/>
                  </a:lnTo>
                  <a:lnTo>
                    <a:pt x="35470" y="15238"/>
                  </a:lnTo>
                  <a:lnTo>
                    <a:pt x="35700" y="15814"/>
                  </a:lnTo>
                  <a:lnTo>
                    <a:pt x="35931" y="16391"/>
                  </a:lnTo>
                  <a:lnTo>
                    <a:pt x="36123" y="16967"/>
                  </a:lnTo>
                  <a:lnTo>
                    <a:pt x="36219" y="17274"/>
                  </a:lnTo>
                  <a:lnTo>
                    <a:pt x="36277" y="17582"/>
                  </a:lnTo>
                  <a:lnTo>
                    <a:pt x="36334" y="17889"/>
                  </a:lnTo>
                  <a:lnTo>
                    <a:pt x="36373" y="18216"/>
                  </a:lnTo>
                  <a:lnTo>
                    <a:pt x="36392" y="18543"/>
                  </a:lnTo>
                  <a:lnTo>
                    <a:pt x="36373" y="18888"/>
                  </a:lnTo>
                  <a:lnTo>
                    <a:pt x="36354" y="19215"/>
                  </a:lnTo>
                  <a:lnTo>
                    <a:pt x="36334" y="19542"/>
                  </a:lnTo>
                  <a:lnTo>
                    <a:pt x="36277" y="19868"/>
                  </a:lnTo>
                  <a:lnTo>
                    <a:pt x="36200" y="20176"/>
                  </a:lnTo>
                  <a:lnTo>
                    <a:pt x="36123" y="20483"/>
                  </a:lnTo>
                  <a:lnTo>
                    <a:pt x="36027" y="20791"/>
                  </a:lnTo>
                  <a:lnTo>
                    <a:pt x="35912" y="21098"/>
                  </a:lnTo>
                  <a:lnTo>
                    <a:pt x="35777" y="21406"/>
                  </a:lnTo>
                  <a:lnTo>
                    <a:pt x="35643" y="21694"/>
                  </a:lnTo>
                  <a:lnTo>
                    <a:pt x="35489" y="21982"/>
                  </a:lnTo>
                  <a:lnTo>
                    <a:pt x="35316" y="22270"/>
                  </a:lnTo>
                  <a:lnTo>
                    <a:pt x="35143" y="22539"/>
                  </a:lnTo>
                  <a:lnTo>
                    <a:pt x="34932" y="22808"/>
                  </a:lnTo>
                  <a:lnTo>
                    <a:pt x="34740" y="23077"/>
                  </a:lnTo>
                  <a:lnTo>
                    <a:pt x="34182" y="23769"/>
                  </a:lnTo>
                  <a:lnTo>
                    <a:pt x="33933" y="24115"/>
                  </a:lnTo>
                  <a:lnTo>
                    <a:pt x="33683" y="24461"/>
                  </a:lnTo>
                  <a:lnTo>
                    <a:pt x="33471" y="24826"/>
                  </a:lnTo>
                  <a:lnTo>
                    <a:pt x="33298" y="25191"/>
                  </a:lnTo>
                  <a:lnTo>
                    <a:pt x="33145" y="25613"/>
                  </a:lnTo>
                  <a:lnTo>
                    <a:pt x="33068" y="25825"/>
                  </a:lnTo>
                  <a:lnTo>
                    <a:pt x="33029" y="26055"/>
                  </a:lnTo>
                  <a:lnTo>
                    <a:pt x="32972" y="26344"/>
                  </a:lnTo>
                  <a:lnTo>
                    <a:pt x="32933" y="26651"/>
                  </a:lnTo>
                  <a:lnTo>
                    <a:pt x="32876" y="27266"/>
                  </a:lnTo>
                  <a:lnTo>
                    <a:pt x="32818" y="27861"/>
                  </a:lnTo>
                  <a:lnTo>
                    <a:pt x="32741" y="28457"/>
                  </a:lnTo>
                  <a:lnTo>
                    <a:pt x="32684" y="28745"/>
                  </a:lnTo>
                  <a:lnTo>
                    <a:pt x="32607" y="29034"/>
                  </a:lnTo>
                  <a:lnTo>
                    <a:pt x="32511" y="29322"/>
                  </a:lnTo>
                  <a:lnTo>
                    <a:pt x="32415" y="29591"/>
                  </a:lnTo>
                  <a:lnTo>
                    <a:pt x="32280" y="29860"/>
                  </a:lnTo>
                  <a:lnTo>
                    <a:pt x="32107" y="30110"/>
                  </a:lnTo>
                  <a:lnTo>
                    <a:pt x="31915" y="30359"/>
                  </a:lnTo>
                  <a:lnTo>
                    <a:pt x="31684" y="30590"/>
                  </a:lnTo>
                  <a:lnTo>
                    <a:pt x="31512" y="30744"/>
                  </a:lnTo>
                  <a:lnTo>
                    <a:pt x="31339" y="30878"/>
                  </a:lnTo>
                  <a:lnTo>
                    <a:pt x="31166" y="30993"/>
                  </a:lnTo>
                  <a:lnTo>
                    <a:pt x="30974" y="31089"/>
                  </a:lnTo>
                  <a:lnTo>
                    <a:pt x="30781" y="31186"/>
                  </a:lnTo>
                  <a:lnTo>
                    <a:pt x="30589" y="31262"/>
                  </a:lnTo>
                  <a:lnTo>
                    <a:pt x="30397" y="31320"/>
                  </a:lnTo>
                  <a:lnTo>
                    <a:pt x="30205" y="31378"/>
                  </a:lnTo>
                  <a:lnTo>
                    <a:pt x="30013" y="31416"/>
                  </a:lnTo>
                  <a:lnTo>
                    <a:pt x="29821" y="31435"/>
                  </a:lnTo>
                  <a:lnTo>
                    <a:pt x="29629" y="31455"/>
                  </a:lnTo>
                  <a:lnTo>
                    <a:pt x="29436" y="31435"/>
                  </a:lnTo>
                  <a:lnTo>
                    <a:pt x="29244" y="31435"/>
                  </a:lnTo>
                  <a:lnTo>
                    <a:pt x="29052" y="31397"/>
                  </a:lnTo>
                  <a:lnTo>
                    <a:pt x="28860" y="31378"/>
                  </a:lnTo>
                  <a:lnTo>
                    <a:pt x="28668" y="31320"/>
                  </a:lnTo>
                  <a:lnTo>
                    <a:pt x="28303" y="31186"/>
                  </a:lnTo>
                  <a:lnTo>
                    <a:pt x="27957" y="31032"/>
                  </a:lnTo>
                  <a:lnTo>
                    <a:pt x="27611" y="30820"/>
                  </a:lnTo>
                  <a:lnTo>
                    <a:pt x="27304" y="30571"/>
                  </a:lnTo>
                  <a:lnTo>
                    <a:pt x="27015" y="30282"/>
                  </a:lnTo>
                  <a:lnTo>
                    <a:pt x="26766" y="29975"/>
                  </a:lnTo>
                  <a:lnTo>
                    <a:pt x="26650" y="29802"/>
                  </a:lnTo>
                  <a:lnTo>
                    <a:pt x="26554" y="29610"/>
                  </a:lnTo>
                  <a:lnTo>
                    <a:pt x="26458" y="29437"/>
                  </a:lnTo>
                  <a:lnTo>
                    <a:pt x="26362" y="29245"/>
                  </a:lnTo>
                  <a:lnTo>
                    <a:pt x="26420" y="29206"/>
                  </a:lnTo>
                  <a:lnTo>
                    <a:pt x="26458" y="29168"/>
                  </a:lnTo>
                  <a:lnTo>
                    <a:pt x="26497" y="29110"/>
                  </a:lnTo>
                  <a:lnTo>
                    <a:pt x="26497" y="29034"/>
                  </a:lnTo>
                  <a:lnTo>
                    <a:pt x="26574" y="29034"/>
                  </a:lnTo>
                  <a:lnTo>
                    <a:pt x="26650" y="28995"/>
                  </a:lnTo>
                  <a:lnTo>
                    <a:pt x="26689" y="28976"/>
                  </a:lnTo>
                  <a:lnTo>
                    <a:pt x="26708" y="28937"/>
                  </a:lnTo>
                  <a:lnTo>
                    <a:pt x="26708" y="28880"/>
                  </a:lnTo>
                  <a:lnTo>
                    <a:pt x="26689" y="28841"/>
                  </a:lnTo>
                  <a:lnTo>
                    <a:pt x="26574" y="28438"/>
                  </a:lnTo>
                  <a:lnTo>
                    <a:pt x="26497" y="28054"/>
                  </a:lnTo>
                  <a:lnTo>
                    <a:pt x="26516" y="28015"/>
                  </a:lnTo>
                  <a:lnTo>
                    <a:pt x="26516" y="27958"/>
                  </a:lnTo>
                  <a:lnTo>
                    <a:pt x="26497" y="27919"/>
                  </a:lnTo>
                  <a:lnTo>
                    <a:pt x="26477" y="27881"/>
                  </a:lnTo>
                  <a:lnTo>
                    <a:pt x="26458" y="27631"/>
                  </a:lnTo>
                  <a:lnTo>
                    <a:pt x="26458" y="27381"/>
                  </a:lnTo>
                  <a:lnTo>
                    <a:pt x="26458" y="27131"/>
                  </a:lnTo>
                  <a:lnTo>
                    <a:pt x="26477" y="26901"/>
                  </a:lnTo>
                  <a:lnTo>
                    <a:pt x="26516" y="26651"/>
                  </a:lnTo>
                  <a:lnTo>
                    <a:pt x="26574" y="26420"/>
                  </a:lnTo>
                  <a:lnTo>
                    <a:pt x="26689" y="25959"/>
                  </a:lnTo>
                  <a:lnTo>
                    <a:pt x="26862" y="25498"/>
                  </a:lnTo>
                  <a:lnTo>
                    <a:pt x="27054" y="25056"/>
                  </a:lnTo>
                  <a:lnTo>
                    <a:pt x="27284" y="24614"/>
                  </a:lnTo>
                  <a:lnTo>
                    <a:pt x="27534" y="24192"/>
                  </a:lnTo>
                  <a:lnTo>
                    <a:pt x="28072" y="23327"/>
                  </a:lnTo>
                  <a:lnTo>
                    <a:pt x="28610" y="22462"/>
                  </a:lnTo>
                  <a:lnTo>
                    <a:pt x="28879" y="22020"/>
                  </a:lnTo>
                  <a:lnTo>
                    <a:pt x="29129" y="21598"/>
                  </a:lnTo>
                  <a:lnTo>
                    <a:pt x="29360" y="21156"/>
                  </a:lnTo>
                  <a:lnTo>
                    <a:pt x="29571" y="20695"/>
                  </a:lnTo>
                  <a:lnTo>
                    <a:pt x="29725" y="20272"/>
                  </a:lnTo>
                  <a:lnTo>
                    <a:pt x="29840" y="19849"/>
                  </a:lnTo>
                  <a:lnTo>
                    <a:pt x="29936" y="19407"/>
                  </a:lnTo>
                  <a:lnTo>
                    <a:pt x="29994" y="18985"/>
                  </a:lnTo>
                  <a:lnTo>
                    <a:pt x="30032" y="18562"/>
                  </a:lnTo>
                  <a:lnTo>
                    <a:pt x="30032" y="18120"/>
                  </a:lnTo>
                  <a:lnTo>
                    <a:pt x="30032" y="17697"/>
                  </a:lnTo>
                  <a:lnTo>
                    <a:pt x="29994" y="17255"/>
                  </a:lnTo>
                  <a:lnTo>
                    <a:pt x="29955" y="16833"/>
                  </a:lnTo>
                  <a:lnTo>
                    <a:pt x="29898" y="16391"/>
                  </a:lnTo>
                  <a:lnTo>
                    <a:pt x="29782" y="15526"/>
                  </a:lnTo>
                  <a:lnTo>
                    <a:pt x="29648" y="14661"/>
                  </a:lnTo>
                  <a:lnTo>
                    <a:pt x="29533" y="13777"/>
                  </a:lnTo>
                  <a:lnTo>
                    <a:pt x="29475" y="13182"/>
                  </a:lnTo>
                  <a:lnTo>
                    <a:pt x="29456" y="12605"/>
                  </a:lnTo>
                  <a:lnTo>
                    <a:pt x="29475" y="12029"/>
                  </a:lnTo>
                  <a:lnTo>
                    <a:pt x="29533" y="11472"/>
                  </a:lnTo>
                  <a:lnTo>
                    <a:pt x="29648" y="10915"/>
                  </a:lnTo>
                  <a:lnTo>
                    <a:pt x="29802" y="10357"/>
                  </a:lnTo>
                  <a:lnTo>
                    <a:pt x="29994" y="9819"/>
                  </a:lnTo>
                  <a:lnTo>
                    <a:pt x="30224" y="9262"/>
                  </a:lnTo>
                  <a:lnTo>
                    <a:pt x="30609" y="8513"/>
                  </a:lnTo>
                  <a:lnTo>
                    <a:pt x="31012" y="7783"/>
                  </a:lnTo>
                  <a:lnTo>
                    <a:pt x="31204" y="7398"/>
                  </a:lnTo>
                  <a:lnTo>
                    <a:pt x="31377" y="7014"/>
                  </a:lnTo>
                  <a:lnTo>
                    <a:pt x="31531" y="6630"/>
                  </a:lnTo>
                  <a:lnTo>
                    <a:pt x="31684" y="6246"/>
                  </a:lnTo>
                  <a:lnTo>
                    <a:pt x="31742" y="6034"/>
                  </a:lnTo>
                  <a:lnTo>
                    <a:pt x="31800" y="5823"/>
                  </a:lnTo>
                  <a:lnTo>
                    <a:pt x="31877" y="5381"/>
                  </a:lnTo>
                  <a:lnTo>
                    <a:pt x="31896" y="4977"/>
                  </a:lnTo>
                  <a:lnTo>
                    <a:pt x="31915" y="4555"/>
                  </a:lnTo>
                  <a:lnTo>
                    <a:pt x="31896" y="3709"/>
                  </a:lnTo>
                  <a:lnTo>
                    <a:pt x="31896" y="3267"/>
                  </a:lnTo>
                  <a:lnTo>
                    <a:pt x="31896" y="2825"/>
                  </a:lnTo>
                  <a:lnTo>
                    <a:pt x="31934" y="2537"/>
                  </a:lnTo>
                  <a:lnTo>
                    <a:pt x="31973" y="2268"/>
                  </a:lnTo>
                  <a:lnTo>
                    <a:pt x="32011" y="2018"/>
                  </a:lnTo>
                  <a:lnTo>
                    <a:pt x="32088" y="1807"/>
                  </a:lnTo>
                  <a:lnTo>
                    <a:pt x="32165" y="1596"/>
                  </a:lnTo>
                  <a:lnTo>
                    <a:pt x="32261" y="1404"/>
                  </a:lnTo>
                  <a:lnTo>
                    <a:pt x="32376" y="1250"/>
                  </a:lnTo>
                  <a:lnTo>
                    <a:pt x="32491" y="1096"/>
                  </a:lnTo>
                  <a:lnTo>
                    <a:pt x="32626" y="962"/>
                  </a:lnTo>
                  <a:lnTo>
                    <a:pt x="32780" y="846"/>
                  </a:lnTo>
                  <a:lnTo>
                    <a:pt x="32933" y="750"/>
                  </a:lnTo>
                  <a:lnTo>
                    <a:pt x="33087" y="673"/>
                  </a:lnTo>
                  <a:lnTo>
                    <a:pt x="33260" y="616"/>
                  </a:lnTo>
                  <a:lnTo>
                    <a:pt x="33433" y="558"/>
                  </a:lnTo>
                  <a:lnTo>
                    <a:pt x="33625" y="520"/>
                  </a:lnTo>
                  <a:lnTo>
                    <a:pt x="33817" y="500"/>
                  </a:lnTo>
                  <a:close/>
                  <a:moveTo>
                    <a:pt x="33798" y="1"/>
                  </a:moveTo>
                  <a:lnTo>
                    <a:pt x="33606" y="20"/>
                  </a:lnTo>
                  <a:lnTo>
                    <a:pt x="33414" y="59"/>
                  </a:lnTo>
                  <a:lnTo>
                    <a:pt x="33241" y="97"/>
                  </a:lnTo>
                  <a:lnTo>
                    <a:pt x="33068" y="155"/>
                  </a:lnTo>
                  <a:lnTo>
                    <a:pt x="32895" y="231"/>
                  </a:lnTo>
                  <a:lnTo>
                    <a:pt x="32722" y="308"/>
                  </a:lnTo>
                  <a:lnTo>
                    <a:pt x="32568" y="404"/>
                  </a:lnTo>
                  <a:lnTo>
                    <a:pt x="32415" y="520"/>
                  </a:lnTo>
                  <a:lnTo>
                    <a:pt x="32261" y="654"/>
                  </a:lnTo>
                  <a:lnTo>
                    <a:pt x="32126" y="808"/>
                  </a:lnTo>
                  <a:lnTo>
                    <a:pt x="31992" y="962"/>
                  </a:lnTo>
                  <a:lnTo>
                    <a:pt x="31877" y="1135"/>
                  </a:lnTo>
                  <a:lnTo>
                    <a:pt x="31761" y="1346"/>
                  </a:lnTo>
                  <a:lnTo>
                    <a:pt x="31646" y="1576"/>
                  </a:lnTo>
                  <a:lnTo>
                    <a:pt x="31569" y="1807"/>
                  </a:lnTo>
                  <a:lnTo>
                    <a:pt x="31512" y="2038"/>
                  </a:lnTo>
                  <a:lnTo>
                    <a:pt x="31454" y="2287"/>
                  </a:lnTo>
                  <a:lnTo>
                    <a:pt x="29533" y="2768"/>
                  </a:lnTo>
                  <a:lnTo>
                    <a:pt x="27611" y="3229"/>
                  </a:lnTo>
                  <a:lnTo>
                    <a:pt x="25690" y="3652"/>
                  </a:lnTo>
                  <a:lnTo>
                    <a:pt x="23768" y="4055"/>
                  </a:lnTo>
                  <a:lnTo>
                    <a:pt x="21847" y="4420"/>
                  </a:lnTo>
                  <a:lnTo>
                    <a:pt x="19925" y="4785"/>
                  </a:lnTo>
                  <a:lnTo>
                    <a:pt x="17985" y="5112"/>
                  </a:lnTo>
                  <a:lnTo>
                    <a:pt x="16044" y="5419"/>
                  </a:lnTo>
                  <a:lnTo>
                    <a:pt x="14123" y="5708"/>
                  </a:lnTo>
                  <a:lnTo>
                    <a:pt x="12163" y="5977"/>
                  </a:lnTo>
                  <a:lnTo>
                    <a:pt x="10222" y="6226"/>
                  </a:lnTo>
                  <a:lnTo>
                    <a:pt x="8282" y="6457"/>
                  </a:lnTo>
                  <a:lnTo>
                    <a:pt x="6322" y="6668"/>
                  </a:lnTo>
                  <a:lnTo>
                    <a:pt x="4362" y="6880"/>
                  </a:lnTo>
                  <a:lnTo>
                    <a:pt x="2402" y="7053"/>
                  </a:lnTo>
                  <a:lnTo>
                    <a:pt x="442" y="7225"/>
                  </a:lnTo>
                  <a:lnTo>
                    <a:pt x="365" y="7245"/>
                  </a:lnTo>
                  <a:lnTo>
                    <a:pt x="308" y="7302"/>
                  </a:lnTo>
                  <a:lnTo>
                    <a:pt x="231" y="7302"/>
                  </a:lnTo>
                  <a:lnTo>
                    <a:pt x="193" y="7283"/>
                  </a:lnTo>
                  <a:lnTo>
                    <a:pt x="154" y="7264"/>
                  </a:lnTo>
                  <a:lnTo>
                    <a:pt x="96" y="7264"/>
                  </a:lnTo>
                  <a:lnTo>
                    <a:pt x="58" y="7283"/>
                  </a:lnTo>
                  <a:lnTo>
                    <a:pt x="39" y="7302"/>
                  </a:lnTo>
                  <a:lnTo>
                    <a:pt x="20" y="7341"/>
                  </a:lnTo>
                  <a:lnTo>
                    <a:pt x="0" y="7398"/>
                  </a:lnTo>
                  <a:lnTo>
                    <a:pt x="20" y="7437"/>
                  </a:lnTo>
                  <a:lnTo>
                    <a:pt x="39" y="7475"/>
                  </a:lnTo>
                  <a:lnTo>
                    <a:pt x="173" y="7571"/>
                  </a:lnTo>
                  <a:lnTo>
                    <a:pt x="154" y="8590"/>
                  </a:lnTo>
                  <a:lnTo>
                    <a:pt x="154" y="9627"/>
                  </a:lnTo>
                  <a:lnTo>
                    <a:pt x="193" y="9704"/>
                  </a:lnTo>
                  <a:lnTo>
                    <a:pt x="212" y="9743"/>
                  </a:lnTo>
                  <a:lnTo>
                    <a:pt x="250" y="9762"/>
                  </a:lnTo>
                  <a:lnTo>
                    <a:pt x="1134" y="10261"/>
                  </a:lnTo>
                  <a:lnTo>
                    <a:pt x="1999" y="10799"/>
                  </a:lnTo>
                  <a:lnTo>
                    <a:pt x="2863" y="11357"/>
                  </a:lnTo>
                  <a:lnTo>
                    <a:pt x="3709" y="11933"/>
                  </a:lnTo>
                  <a:lnTo>
                    <a:pt x="4535" y="12529"/>
                  </a:lnTo>
                  <a:lnTo>
                    <a:pt x="5342" y="13143"/>
                  </a:lnTo>
                  <a:lnTo>
                    <a:pt x="6168" y="13758"/>
                  </a:lnTo>
                  <a:lnTo>
                    <a:pt x="6956" y="14392"/>
                  </a:lnTo>
                  <a:lnTo>
                    <a:pt x="8551" y="15680"/>
                  </a:lnTo>
                  <a:lnTo>
                    <a:pt x="10126" y="17005"/>
                  </a:lnTo>
                  <a:lnTo>
                    <a:pt x="11702" y="18312"/>
                  </a:lnTo>
                  <a:lnTo>
                    <a:pt x="13277" y="19599"/>
                  </a:lnTo>
                  <a:lnTo>
                    <a:pt x="16313" y="22040"/>
                  </a:lnTo>
                  <a:lnTo>
                    <a:pt x="17850" y="23250"/>
                  </a:lnTo>
                  <a:lnTo>
                    <a:pt x="19407" y="24441"/>
                  </a:lnTo>
                  <a:lnTo>
                    <a:pt x="20963" y="25633"/>
                  </a:lnTo>
                  <a:lnTo>
                    <a:pt x="22558" y="26786"/>
                  </a:lnTo>
                  <a:lnTo>
                    <a:pt x="23346" y="27343"/>
                  </a:lnTo>
                  <a:lnTo>
                    <a:pt x="24153" y="27881"/>
                  </a:lnTo>
                  <a:lnTo>
                    <a:pt x="24979" y="28419"/>
                  </a:lnTo>
                  <a:lnTo>
                    <a:pt x="25786" y="28957"/>
                  </a:lnTo>
                  <a:lnTo>
                    <a:pt x="25786" y="29014"/>
                  </a:lnTo>
                  <a:lnTo>
                    <a:pt x="25863" y="29245"/>
                  </a:lnTo>
                  <a:lnTo>
                    <a:pt x="25959" y="29475"/>
                  </a:lnTo>
                  <a:lnTo>
                    <a:pt x="26055" y="29687"/>
                  </a:lnTo>
                  <a:lnTo>
                    <a:pt x="26170" y="29898"/>
                  </a:lnTo>
                  <a:lnTo>
                    <a:pt x="26285" y="30110"/>
                  </a:lnTo>
                  <a:lnTo>
                    <a:pt x="26420" y="30302"/>
                  </a:lnTo>
                  <a:lnTo>
                    <a:pt x="26574" y="30475"/>
                  </a:lnTo>
                  <a:lnTo>
                    <a:pt x="26708" y="30648"/>
                  </a:lnTo>
                  <a:lnTo>
                    <a:pt x="26881" y="30820"/>
                  </a:lnTo>
                  <a:lnTo>
                    <a:pt x="27035" y="30974"/>
                  </a:lnTo>
                  <a:lnTo>
                    <a:pt x="27227" y="31109"/>
                  </a:lnTo>
                  <a:lnTo>
                    <a:pt x="27400" y="31243"/>
                  </a:lnTo>
                  <a:lnTo>
                    <a:pt x="27592" y="31358"/>
                  </a:lnTo>
                  <a:lnTo>
                    <a:pt x="27784" y="31474"/>
                  </a:lnTo>
                  <a:lnTo>
                    <a:pt x="27976" y="31570"/>
                  </a:lnTo>
                  <a:lnTo>
                    <a:pt x="28188" y="31647"/>
                  </a:lnTo>
                  <a:lnTo>
                    <a:pt x="28399" y="31724"/>
                  </a:lnTo>
                  <a:lnTo>
                    <a:pt x="28610" y="31781"/>
                  </a:lnTo>
                  <a:lnTo>
                    <a:pt x="28822" y="31839"/>
                  </a:lnTo>
                  <a:lnTo>
                    <a:pt x="29052" y="31877"/>
                  </a:lnTo>
                  <a:lnTo>
                    <a:pt x="29264" y="31896"/>
                  </a:lnTo>
                  <a:lnTo>
                    <a:pt x="29705" y="31896"/>
                  </a:lnTo>
                  <a:lnTo>
                    <a:pt x="29936" y="31877"/>
                  </a:lnTo>
                  <a:lnTo>
                    <a:pt x="30167" y="31839"/>
                  </a:lnTo>
                  <a:lnTo>
                    <a:pt x="30378" y="31800"/>
                  </a:lnTo>
                  <a:lnTo>
                    <a:pt x="30609" y="31724"/>
                  </a:lnTo>
                  <a:lnTo>
                    <a:pt x="30820" y="31647"/>
                  </a:lnTo>
                  <a:lnTo>
                    <a:pt x="31050" y="31551"/>
                  </a:lnTo>
                  <a:lnTo>
                    <a:pt x="31262" y="31435"/>
                  </a:lnTo>
                  <a:lnTo>
                    <a:pt x="31473" y="31320"/>
                  </a:lnTo>
                  <a:lnTo>
                    <a:pt x="31684" y="31166"/>
                  </a:lnTo>
                  <a:lnTo>
                    <a:pt x="31934" y="30974"/>
                  </a:lnTo>
                  <a:lnTo>
                    <a:pt x="32165" y="30763"/>
                  </a:lnTo>
                  <a:lnTo>
                    <a:pt x="32357" y="30551"/>
                  </a:lnTo>
                  <a:lnTo>
                    <a:pt x="32511" y="30321"/>
                  </a:lnTo>
                  <a:lnTo>
                    <a:pt x="32664" y="30090"/>
                  </a:lnTo>
                  <a:lnTo>
                    <a:pt x="32799" y="29841"/>
                  </a:lnTo>
                  <a:lnTo>
                    <a:pt x="32895" y="29591"/>
                  </a:lnTo>
                  <a:lnTo>
                    <a:pt x="32991" y="29322"/>
                  </a:lnTo>
                  <a:lnTo>
                    <a:pt x="33068" y="29072"/>
                  </a:lnTo>
                  <a:lnTo>
                    <a:pt x="33126" y="28784"/>
                  </a:lnTo>
                  <a:lnTo>
                    <a:pt x="33241" y="28227"/>
                  </a:lnTo>
                  <a:lnTo>
                    <a:pt x="33298" y="27650"/>
                  </a:lnTo>
                  <a:lnTo>
                    <a:pt x="33356" y="27055"/>
                  </a:lnTo>
                  <a:lnTo>
                    <a:pt x="33433" y="26536"/>
                  </a:lnTo>
                  <a:lnTo>
                    <a:pt x="33529" y="26055"/>
                  </a:lnTo>
                  <a:lnTo>
                    <a:pt x="33664" y="25613"/>
                  </a:lnTo>
                  <a:lnTo>
                    <a:pt x="33856" y="25191"/>
                  </a:lnTo>
                  <a:lnTo>
                    <a:pt x="34067" y="24787"/>
                  </a:lnTo>
                  <a:lnTo>
                    <a:pt x="34317" y="24384"/>
                  </a:lnTo>
                  <a:lnTo>
                    <a:pt x="34586" y="23980"/>
                  </a:lnTo>
                  <a:lnTo>
                    <a:pt x="34912" y="23577"/>
                  </a:lnTo>
                  <a:lnTo>
                    <a:pt x="35278" y="23116"/>
                  </a:lnTo>
                  <a:lnTo>
                    <a:pt x="35623" y="22635"/>
                  </a:lnTo>
                  <a:lnTo>
                    <a:pt x="35777" y="22405"/>
                  </a:lnTo>
                  <a:lnTo>
                    <a:pt x="35931" y="22155"/>
                  </a:lnTo>
                  <a:lnTo>
                    <a:pt x="36065" y="21905"/>
                  </a:lnTo>
                  <a:lnTo>
                    <a:pt x="36200" y="21617"/>
                  </a:lnTo>
                  <a:lnTo>
                    <a:pt x="36315" y="21348"/>
                  </a:lnTo>
                  <a:lnTo>
                    <a:pt x="36411" y="21079"/>
                  </a:lnTo>
                  <a:lnTo>
                    <a:pt x="36507" y="20810"/>
                  </a:lnTo>
                  <a:lnTo>
                    <a:pt x="36603" y="20522"/>
                  </a:lnTo>
                  <a:lnTo>
                    <a:pt x="36661" y="20233"/>
                  </a:lnTo>
                  <a:lnTo>
                    <a:pt x="36719" y="19945"/>
                  </a:lnTo>
                  <a:lnTo>
                    <a:pt x="36776" y="19657"/>
                  </a:lnTo>
                  <a:lnTo>
                    <a:pt x="36795" y="19369"/>
                  </a:lnTo>
                  <a:lnTo>
                    <a:pt x="36834" y="19061"/>
                  </a:lnTo>
                  <a:lnTo>
                    <a:pt x="36834" y="18773"/>
                  </a:lnTo>
                  <a:lnTo>
                    <a:pt x="36834" y="18485"/>
                  </a:lnTo>
                  <a:lnTo>
                    <a:pt x="36815" y="18178"/>
                  </a:lnTo>
                  <a:lnTo>
                    <a:pt x="36795" y="17889"/>
                  </a:lnTo>
                  <a:lnTo>
                    <a:pt x="36757" y="17601"/>
                  </a:lnTo>
                  <a:lnTo>
                    <a:pt x="36699" y="17313"/>
                  </a:lnTo>
                  <a:lnTo>
                    <a:pt x="36642" y="17025"/>
                  </a:lnTo>
                  <a:lnTo>
                    <a:pt x="36546" y="16660"/>
                  </a:lnTo>
                  <a:lnTo>
                    <a:pt x="36430" y="16314"/>
                  </a:lnTo>
                  <a:lnTo>
                    <a:pt x="36142" y="15641"/>
                  </a:lnTo>
                  <a:lnTo>
                    <a:pt x="35873" y="14950"/>
                  </a:lnTo>
                  <a:lnTo>
                    <a:pt x="35739" y="14604"/>
                  </a:lnTo>
                  <a:lnTo>
                    <a:pt x="35623" y="14258"/>
                  </a:lnTo>
                  <a:lnTo>
                    <a:pt x="35547" y="13989"/>
                  </a:lnTo>
                  <a:lnTo>
                    <a:pt x="35489" y="13739"/>
                  </a:lnTo>
                  <a:lnTo>
                    <a:pt x="35450" y="13470"/>
                  </a:lnTo>
                  <a:lnTo>
                    <a:pt x="35431" y="13220"/>
                  </a:lnTo>
                  <a:lnTo>
                    <a:pt x="35431" y="12990"/>
                  </a:lnTo>
                  <a:lnTo>
                    <a:pt x="35431" y="12740"/>
                  </a:lnTo>
                  <a:lnTo>
                    <a:pt x="35450" y="12509"/>
                  </a:lnTo>
                  <a:lnTo>
                    <a:pt x="35489" y="12279"/>
                  </a:lnTo>
                  <a:lnTo>
                    <a:pt x="35527" y="12048"/>
                  </a:lnTo>
                  <a:lnTo>
                    <a:pt x="35604" y="11818"/>
                  </a:lnTo>
                  <a:lnTo>
                    <a:pt x="35681" y="11587"/>
                  </a:lnTo>
                  <a:lnTo>
                    <a:pt x="35758" y="11357"/>
                  </a:lnTo>
                  <a:lnTo>
                    <a:pt x="35988" y="10895"/>
                  </a:lnTo>
                  <a:lnTo>
                    <a:pt x="36257" y="10415"/>
                  </a:lnTo>
                  <a:lnTo>
                    <a:pt x="36892" y="9377"/>
                  </a:lnTo>
                  <a:lnTo>
                    <a:pt x="37218" y="8878"/>
                  </a:lnTo>
                  <a:lnTo>
                    <a:pt x="37506" y="8359"/>
                  </a:lnTo>
                  <a:lnTo>
                    <a:pt x="37775" y="7821"/>
                  </a:lnTo>
                  <a:lnTo>
                    <a:pt x="37891" y="7552"/>
                  </a:lnTo>
                  <a:lnTo>
                    <a:pt x="38006" y="7283"/>
                  </a:lnTo>
                  <a:lnTo>
                    <a:pt x="38102" y="6995"/>
                  </a:lnTo>
                  <a:lnTo>
                    <a:pt x="38179" y="6707"/>
                  </a:lnTo>
                  <a:lnTo>
                    <a:pt x="38256" y="6399"/>
                  </a:lnTo>
                  <a:lnTo>
                    <a:pt x="38313" y="6092"/>
                  </a:lnTo>
                  <a:lnTo>
                    <a:pt x="38352" y="5784"/>
                  </a:lnTo>
                  <a:lnTo>
                    <a:pt x="38371" y="5477"/>
                  </a:lnTo>
                  <a:lnTo>
                    <a:pt x="38371" y="5170"/>
                  </a:lnTo>
                  <a:lnTo>
                    <a:pt x="38371" y="4862"/>
                  </a:lnTo>
                  <a:lnTo>
                    <a:pt x="38352" y="4555"/>
                  </a:lnTo>
                  <a:lnTo>
                    <a:pt x="38313" y="4266"/>
                  </a:lnTo>
                  <a:lnTo>
                    <a:pt x="38256" y="3959"/>
                  </a:lnTo>
                  <a:lnTo>
                    <a:pt x="38198" y="3671"/>
                  </a:lnTo>
                  <a:lnTo>
                    <a:pt x="38121" y="3383"/>
                  </a:lnTo>
                  <a:lnTo>
                    <a:pt x="38044" y="3094"/>
                  </a:lnTo>
                  <a:lnTo>
                    <a:pt x="37929" y="2825"/>
                  </a:lnTo>
                  <a:lnTo>
                    <a:pt x="37814" y="2537"/>
                  </a:lnTo>
                  <a:lnTo>
                    <a:pt x="37699" y="2268"/>
                  </a:lnTo>
                  <a:lnTo>
                    <a:pt x="37545" y="1999"/>
                  </a:lnTo>
                  <a:lnTo>
                    <a:pt x="37391" y="1730"/>
                  </a:lnTo>
                  <a:lnTo>
                    <a:pt x="37237" y="1461"/>
                  </a:lnTo>
                  <a:lnTo>
                    <a:pt x="37276" y="1423"/>
                  </a:lnTo>
                  <a:lnTo>
                    <a:pt x="37295" y="1365"/>
                  </a:lnTo>
                  <a:lnTo>
                    <a:pt x="37276" y="1307"/>
                  </a:lnTo>
                  <a:lnTo>
                    <a:pt x="37237" y="1250"/>
                  </a:lnTo>
                  <a:lnTo>
                    <a:pt x="36949" y="1019"/>
                  </a:lnTo>
                  <a:lnTo>
                    <a:pt x="36623" y="808"/>
                  </a:lnTo>
                  <a:lnTo>
                    <a:pt x="36277" y="597"/>
                  </a:lnTo>
                  <a:lnTo>
                    <a:pt x="35912" y="424"/>
                  </a:lnTo>
                  <a:lnTo>
                    <a:pt x="35547" y="270"/>
                  </a:lnTo>
                  <a:lnTo>
                    <a:pt x="35162" y="155"/>
                  </a:lnTo>
                  <a:lnTo>
                    <a:pt x="34759" y="59"/>
                  </a:lnTo>
                  <a:lnTo>
                    <a:pt x="343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60;p42">
              <a:extLst>
                <a:ext uri="{FF2B5EF4-FFF2-40B4-BE49-F238E27FC236}">
                  <a16:creationId xmlns:a16="http://schemas.microsoft.com/office/drawing/2014/main" id="{9FB1BAE7-6A7D-9924-77E3-7372AEEA1444}"/>
                </a:ext>
              </a:extLst>
            </p:cNvPr>
            <p:cNvSpPr/>
            <p:nvPr/>
          </p:nvSpPr>
          <p:spPr>
            <a:xfrm rot="-2711790">
              <a:off x="2715136" y="1057090"/>
              <a:ext cx="263231" cy="702077"/>
            </a:xfrm>
            <a:custGeom>
              <a:avLst/>
              <a:gdLst/>
              <a:ahLst/>
              <a:cxnLst/>
              <a:rect l="l" t="t" r="r" b="b"/>
              <a:pathLst>
                <a:path w="11606" h="30955" extrusionOk="0">
                  <a:moveTo>
                    <a:pt x="7455" y="0"/>
                  </a:moveTo>
                  <a:lnTo>
                    <a:pt x="7263" y="20"/>
                  </a:lnTo>
                  <a:lnTo>
                    <a:pt x="7071" y="58"/>
                  </a:lnTo>
                  <a:lnTo>
                    <a:pt x="6898" y="116"/>
                  </a:lnTo>
                  <a:lnTo>
                    <a:pt x="6725" y="173"/>
                  </a:lnTo>
                  <a:lnTo>
                    <a:pt x="6571" y="250"/>
                  </a:lnTo>
                  <a:lnTo>
                    <a:pt x="6418" y="346"/>
                  </a:lnTo>
                  <a:lnTo>
                    <a:pt x="6264" y="462"/>
                  </a:lnTo>
                  <a:lnTo>
                    <a:pt x="6129" y="596"/>
                  </a:lnTo>
                  <a:lnTo>
                    <a:pt x="6014" y="750"/>
                  </a:lnTo>
                  <a:lnTo>
                    <a:pt x="5899" y="904"/>
                  </a:lnTo>
                  <a:lnTo>
                    <a:pt x="5803" y="1096"/>
                  </a:lnTo>
                  <a:lnTo>
                    <a:pt x="5726" y="1307"/>
                  </a:lnTo>
                  <a:lnTo>
                    <a:pt x="5649" y="1518"/>
                  </a:lnTo>
                  <a:lnTo>
                    <a:pt x="5611" y="1768"/>
                  </a:lnTo>
                  <a:lnTo>
                    <a:pt x="5572" y="2037"/>
                  </a:lnTo>
                  <a:lnTo>
                    <a:pt x="5534" y="2325"/>
                  </a:lnTo>
                  <a:lnTo>
                    <a:pt x="5534" y="2767"/>
                  </a:lnTo>
                  <a:lnTo>
                    <a:pt x="5534" y="3209"/>
                  </a:lnTo>
                  <a:lnTo>
                    <a:pt x="5553" y="4055"/>
                  </a:lnTo>
                  <a:lnTo>
                    <a:pt x="5534" y="4477"/>
                  </a:lnTo>
                  <a:lnTo>
                    <a:pt x="5515" y="4881"/>
                  </a:lnTo>
                  <a:lnTo>
                    <a:pt x="5438" y="5323"/>
                  </a:lnTo>
                  <a:lnTo>
                    <a:pt x="5380" y="5534"/>
                  </a:lnTo>
                  <a:lnTo>
                    <a:pt x="5322" y="5746"/>
                  </a:lnTo>
                  <a:lnTo>
                    <a:pt x="5169" y="6130"/>
                  </a:lnTo>
                  <a:lnTo>
                    <a:pt x="5015" y="6514"/>
                  </a:lnTo>
                  <a:lnTo>
                    <a:pt x="4842" y="6898"/>
                  </a:lnTo>
                  <a:lnTo>
                    <a:pt x="4650" y="7283"/>
                  </a:lnTo>
                  <a:lnTo>
                    <a:pt x="4247" y="8013"/>
                  </a:lnTo>
                  <a:lnTo>
                    <a:pt x="3862" y="8762"/>
                  </a:lnTo>
                  <a:lnTo>
                    <a:pt x="3632" y="9319"/>
                  </a:lnTo>
                  <a:lnTo>
                    <a:pt x="3440" y="9857"/>
                  </a:lnTo>
                  <a:lnTo>
                    <a:pt x="3286" y="10415"/>
                  </a:lnTo>
                  <a:lnTo>
                    <a:pt x="3171" y="10972"/>
                  </a:lnTo>
                  <a:lnTo>
                    <a:pt x="3113" y="11529"/>
                  </a:lnTo>
                  <a:lnTo>
                    <a:pt x="3094" y="12105"/>
                  </a:lnTo>
                  <a:lnTo>
                    <a:pt x="3113" y="12682"/>
                  </a:lnTo>
                  <a:lnTo>
                    <a:pt x="3171" y="13277"/>
                  </a:lnTo>
                  <a:lnTo>
                    <a:pt x="3286" y="14161"/>
                  </a:lnTo>
                  <a:lnTo>
                    <a:pt x="3420" y="15026"/>
                  </a:lnTo>
                  <a:lnTo>
                    <a:pt x="3536" y="15891"/>
                  </a:lnTo>
                  <a:lnTo>
                    <a:pt x="3593" y="16333"/>
                  </a:lnTo>
                  <a:lnTo>
                    <a:pt x="3632" y="16755"/>
                  </a:lnTo>
                  <a:lnTo>
                    <a:pt x="3670" y="17197"/>
                  </a:lnTo>
                  <a:lnTo>
                    <a:pt x="3670" y="17620"/>
                  </a:lnTo>
                  <a:lnTo>
                    <a:pt x="3670" y="18062"/>
                  </a:lnTo>
                  <a:lnTo>
                    <a:pt x="3632" y="18485"/>
                  </a:lnTo>
                  <a:lnTo>
                    <a:pt x="3574" y="18907"/>
                  </a:lnTo>
                  <a:lnTo>
                    <a:pt x="3478" y="19349"/>
                  </a:lnTo>
                  <a:lnTo>
                    <a:pt x="3363" y="19772"/>
                  </a:lnTo>
                  <a:lnTo>
                    <a:pt x="3209" y="20195"/>
                  </a:lnTo>
                  <a:lnTo>
                    <a:pt x="2998" y="20656"/>
                  </a:lnTo>
                  <a:lnTo>
                    <a:pt x="2767" y="21098"/>
                  </a:lnTo>
                  <a:lnTo>
                    <a:pt x="2517" y="21520"/>
                  </a:lnTo>
                  <a:lnTo>
                    <a:pt x="2248" y="21962"/>
                  </a:lnTo>
                  <a:lnTo>
                    <a:pt x="1710" y="22827"/>
                  </a:lnTo>
                  <a:lnTo>
                    <a:pt x="1172" y="23692"/>
                  </a:lnTo>
                  <a:lnTo>
                    <a:pt x="922" y="24114"/>
                  </a:lnTo>
                  <a:lnTo>
                    <a:pt x="692" y="24556"/>
                  </a:lnTo>
                  <a:lnTo>
                    <a:pt x="500" y="24998"/>
                  </a:lnTo>
                  <a:lnTo>
                    <a:pt x="327" y="25459"/>
                  </a:lnTo>
                  <a:lnTo>
                    <a:pt x="212" y="25920"/>
                  </a:lnTo>
                  <a:lnTo>
                    <a:pt x="154" y="26151"/>
                  </a:lnTo>
                  <a:lnTo>
                    <a:pt x="115" y="26401"/>
                  </a:lnTo>
                  <a:lnTo>
                    <a:pt x="96" y="26631"/>
                  </a:lnTo>
                  <a:lnTo>
                    <a:pt x="96" y="26881"/>
                  </a:lnTo>
                  <a:lnTo>
                    <a:pt x="96" y="27131"/>
                  </a:lnTo>
                  <a:lnTo>
                    <a:pt x="115" y="27381"/>
                  </a:lnTo>
                  <a:lnTo>
                    <a:pt x="135" y="27419"/>
                  </a:lnTo>
                  <a:lnTo>
                    <a:pt x="154" y="27458"/>
                  </a:lnTo>
                  <a:lnTo>
                    <a:pt x="154" y="27515"/>
                  </a:lnTo>
                  <a:lnTo>
                    <a:pt x="135" y="27554"/>
                  </a:lnTo>
                  <a:lnTo>
                    <a:pt x="212" y="27938"/>
                  </a:lnTo>
                  <a:lnTo>
                    <a:pt x="327" y="28341"/>
                  </a:lnTo>
                  <a:lnTo>
                    <a:pt x="346" y="28380"/>
                  </a:lnTo>
                  <a:lnTo>
                    <a:pt x="346" y="28437"/>
                  </a:lnTo>
                  <a:lnTo>
                    <a:pt x="327" y="28476"/>
                  </a:lnTo>
                  <a:lnTo>
                    <a:pt x="288" y="28495"/>
                  </a:lnTo>
                  <a:lnTo>
                    <a:pt x="212" y="28534"/>
                  </a:lnTo>
                  <a:lnTo>
                    <a:pt x="135" y="28534"/>
                  </a:lnTo>
                  <a:lnTo>
                    <a:pt x="135" y="28610"/>
                  </a:lnTo>
                  <a:lnTo>
                    <a:pt x="96" y="28668"/>
                  </a:lnTo>
                  <a:lnTo>
                    <a:pt x="58" y="28706"/>
                  </a:lnTo>
                  <a:lnTo>
                    <a:pt x="0" y="28745"/>
                  </a:lnTo>
                  <a:lnTo>
                    <a:pt x="96" y="28937"/>
                  </a:lnTo>
                  <a:lnTo>
                    <a:pt x="192" y="29110"/>
                  </a:lnTo>
                  <a:lnTo>
                    <a:pt x="288" y="29302"/>
                  </a:lnTo>
                  <a:lnTo>
                    <a:pt x="404" y="29475"/>
                  </a:lnTo>
                  <a:lnTo>
                    <a:pt x="653" y="29782"/>
                  </a:lnTo>
                  <a:lnTo>
                    <a:pt x="942" y="30071"/>
                  </a:lnTo>
                  <a:lnTo>
                    <a:pt x="1249" y="30320"/>
                  </a:lnTo>
                  <a:lnTo>
                    <a:pt x="1595" y="30532"/>
                  </a:lnTo>
                  <a:lnTo>
                    <a:pt x="1941" y="30686"/>
                  </a:lnTo>
                  <a:lnTo>
                    <a:pt x="2306" y="30820"/>
                  </a:lnTo>
                  <a:lnTo>
                    <a:pt x="2498" y="30878"/>
                  </a:lnTo>
                  <a:lnTo>
                    <a:pt x="2690" y="30897"/>
                  </a:lnTo>
                  <a:lnTo>
                    <a:pt x="2882" y="30935"/>
                  </a:lnTo>
                  <a:lnTo>
                    <a:pt x="3074" y="30935"/>
                  </a:lnTo>
                  <a:lnTo>
                    <a:pt x="3267" y="30955"/>
                  </a:lnTo>
                  <a:lnTo>
                    <a:pt x="3459" y="30935"/>
                  </a:lnTo>
                  <a:lnTo>
                    <a:pt x="3651" y="30916"/>
                  </a:lnTo>
                  <a:lnTo>
                    <a:pt x="3843" y="30878"/>
                  </a:lnTo>
                  <a:lnTo>
                    <a:pt x="4035" y="30820"/>
                  </a:lnTo>
                  <a:lnTo>
                    <a:pt x="4227" y="30762"/>
                  </a:lnTo>
                  <a:lnTo>
                    <a:pt x="4419" y="30686"/>
                  </a:lnTo>
                  <a:lnTo>
                    <a:pt x="4612" y="30589"/>
                  </a:lnTo>
                  <a:lnTo>
                    <a:pt x="4804" y="30493"/>
                  </a:lnTo>
                  <a:lnTo>
                    <a:pt x="4977" y="30378"/>
                  </a:lnTo>
                  <a:lnTo>
                    <a:pt x="5150" y="30244"/>
                  </a:lnTo>
                  <a:lnTo>
                    <a:pt x="5322" y="30090"/>
                  </a:lnTo>
                  <a:lnTo>
                    <a:pt x="5553" y="29859"/>
                  </a:lnTo>
                  <a:lnTo>
                    <a:pt x="5745" y="29610"/>
                  </a:lnTo>
                  <a:lnTo>
                    <a:pt x="5918" y="29360"/>
                  </a:lnTo>
                  <a:lnTo>
                    <a:pt x="6053" y="29091"/>
                  </a:lnTo>
                  <a:lnTo>
                    <a:pt x="6149" y="28822"/>
                  </a:lnTo>
                  <a:lnTo>
                    <a:pt x="6245" y="28534"/>
                  </a:lnTo>
                  <a:lnTo>
                    <a:pt x="6322" y="28245"/>
                  </a:lnTo>
                  <a:lnTo>
                    <a:pt x="6379" y="27957"/>
                  </a:lnTo>
                  <a:lnTo>
                    <a:pt x="6456" y="27361"/>
                  </a:lnTo>
                  <a:lnTo>
                    <a:pt x="6514" y="26766"/>
                  </a:lnTo>
                  <a:lnTo>
                    <a:pt x="6571" y="26151"/>
                  </a:lnTo>
                  <a:lnTo>
                    <a:pt x="6610" y="25844"/>
                  </a:lnTo>
                  <a:lnTo>
                    <a:pt x="6667" y="25555"/>
                  </a:lnTo>
                  <a:lnTo>
                    <a:pt x="6706" y="25325"/>
                  </a:lnTo>
                  <a:lnTo>
                    <a:pt x="6783" y="25113"/>
                  </a:lnTo>
                  <a:lnTo>
                    <a:pt x="6936" y="24691"/>
                  </a:lnTo>
                  <a:lnTo>
                    <a:pt x="7109" y="24326"/>
                  </a:lnTo>
                  <a:lnTo>
                    <a:pt x="7321" y="23961"/>
                  </a:lnTo>
                  <a:lnTo>
                    <a:pt x="7571" y="23615"/>
                  </a:lnTo>
                  <a:lnTo>
                    <a:pt x="7820" y="23269"/>
                  </a:lnTo>
                  <a:lnTo>
                    <a:pt x="8378" y="22577"/>
                  </a:lnTo>
                  <a:lnTo>
                    <a:pt x="8570" y="22308"/>
                  </a:lnTo>
                  <a:lnTo>
                    <a:pt x="8781" y="22039"/>
                  </a:lnTo>
                  <a:lnTo>
                    <a:pt x="8954" y="21770"/>
                  </a:lnTo>
                  <a:lnTo>
                    <a:pt x="9127" y="21482"/>
                  </a:lnTo>
                  <a:lnTo>
                    <a:pt x="9281" y="21194"/>
                  </a:lnTo>
                  <a:lnTo>
                    <a:pt x="9415" y="20906"/>
                  </a:lnTo>
                  <a:lnTo>
                    <a:pt x="9550" y="20598"/>
                  </a:lnTo>
                  <a:lnTo>
                    <a:pt x="9665" y="20291"/>
                  </a:lnTo>
                  <a:lnTo>
                    <a:pt x="9761" y="19983"/>
                  </a:lnTo>
                  <a:lnTo>
                    <a:pt x="9838" y="19676"/>
                  </a:lnTo>
                  <a:lnTo>
                    <a:pt x="9915" y="19368"/>
                  </a:lnTo>
                  <a:lnTo>
                    <a:pt x="9972" y="19042"/>
                  </a:lnTo>
                  <a:lnTo>
                    <a:pt x="9992" y="18715"/>
                  </a:lnTo>
                  <a:lnTo>
                    <a:pt x="10011" y="18388"/>
                  </a:lnTo>
                  <a:lnTo>
                    <a:pt x="10030" y="18043"/>
                  </a:lnTo>
                  <a:lnTo>
                    <a:pt x="10011" y="17716"/>
                  </a:lnTo>
                  <a:lnTo>
                    <a:pt x="9972" y="17389"/>
                  </a:lnTo>
                  <a:lnTo>
                    <a:pt x="9915" y="17082"/>
                  </a:lnTo>
                  <a:lnTo>
                    <a:pt x="9857" y="16774"/>
                  </a:lnTo>
                  <a:lnTo>
                    <a:pt x="9761" y="16467"/>
                  </a:lnTo>
                  <a:lnTo>
                    <a:pt x="9569" y="15891"/>
                  </a:lnTo>
                  <a:lnTo>
                    <a:pt x="9338" y="15314"/>
                  </a:lnTo>
                  <a:lnTo>
                    <a:pt x="9108" y="14738"/>
                  </a:lnTo>
                  <a:lnTo>
                    <a:pt x="8896" y="14142"/>
                  </a:lnTo>
                  <a:lnTo>
                    <a:pt x="8800" y="13854"/>
                  </a:lnTo>
                  <a:lnTo>
                    <a:pt x="8723" y="13546"/>
                  </a:lnTo>
                  <a:lnTo>
                    <a:pt x="8647" y="13239"/>
                  </a:lnTo>
                  <a:lnTo>
                    <a:pt x="8608" y="12932"/>
                  </a:lnTo>
                  <a:lnTo>
                    <a:pt x="8570" y="12547"/>
                  </a:lnTo>
                  <a:lnTo>
                    <a:pt x="8589" y="12182"/>
                  </a:lnTo>
                  <a:lnTo>
                    <a:pt x="8627" y="11817"/>
                  </a:lnTo>
                  <a:lnTo>
                    <a:pt x="8704" y="11452"/>
                  </a:lnTo>
                  <a:lnTo>
                    <a:pt x="8819" y="11087"/>
                  </a:lnTo>
                  <a:lnTo>
                    <a:pt x="8954" y="10741"/>
                  </a:lnTo>
                  <a:lnTo>
                    <a:pt x="9108" y="10415"/>
                  </a:lnTo>
                  <a:lnTo>
                    <a:pt x="9281" y="10069"/>
                  </a:lnTo>
                  <a:lnTo>
                    <a:pt x="9569" y="9588"/>
                  </a:lnTo>
                  <a:lnTo>
                    <a:pt x="9857" y="9127"/>
                  </a:lnTo>
                  <a:lnTo>
                    <a:pt x="10433" y="8205"/>
                  </a:lnTo>
                  <a:lnTo>
                    <a:pt x="10722" y="7725"/>
                  </a:lnTo>
                  <a:lnTo>
                    <a:pt x="10971" y="7244"/>
                  </a:lnTo>
                  <a:lnTo>
                    <a:pt x="11202" y="6745"/>
                  </a:lnTo>
                  <a:lnTo>
                    <a:pt x="11279" y="6476"/>
                  </a:lnTo>
                  <a:lnTo>
                    <a:pt x="11375" y="6207"/>
                  </a:lnTo>
                  <a:lnTo>
                    <a:pt x="11452" y="5880"/>
                  </a:lnTo>
                  <a:lnTo>
                    <a:pt x="11529" y="5534"/>
                  </a:lnTo>
                  <a:lnTo>
                    <a:pt x="11567" y="5208"/>
                  </a:lnTo>
                  <a:lnTo>
                    <a:pt x="11586" y="4862"/>
                  </a:lnTo>
                  <a:lnTo>
                    <a:pt x="11606" y="4535"/>
                  </a:lnTo>
                  <a:lnTo>
                    <a:pt x="11586" y="4189"/>
                  </a:lnTo>
                  <a:lnTo>
                    <a:pt x="11567" y="3843"/>
                  </a:lnTo>
                  <a:lnTo>
                    <a:pt x="11529" y="3517"/>
                  </a:lnTo>
                  <a:lnTo>
                    <a:pt x="11471" y="3171"/>
                  </a:lnTo>
                  <a:lnTo>
                    <a:pt x="11394" y="2844"/>
                  </a:lnTo>
                  <a:lnTo>
                    <a:pt x="11298" y="2518"/>
                  </a:lnTo>
                  <a:lnTo>
                    <a:pt x="11183" y="2191"/>
                  </a:lnTo>
                  <a:lnTo>
                    <a:pt x="11068" y="1883"/>
                  </a:lnTo>
                  <a:lnTo>
                    <a:pt x="10933" y="1557"/>
                  </a:lnTo>
                  <a:lnTo>
                    <a:pt x="10799" y="1249"/>
                  </a:lnTo>
                  <a:lnTo>
                    <a:pt x="10626" y="961"/>
                  </a:lnTo>
                  <a:lnTo>
                    <a:pt x="10280" y="750"/>
                  </a:lnTo>
                  <a:lnTo>
                    <a:pt x="9895" y="558"/>
                  </a:lnTo>
                  <a:lnTo>
                    <a:pt x="9492" y="385"/>
                  </a:lnTo>
                  <a:lnTo>
                    <a:pt x="9088" y="231"/>
                  </a:lnTo>
                  <a:lnTo>
                    <a:pt x="8666" y="116"/>
                  </a:lnTo>
                  <a:lnTo>
                    <a:pt x="8243" y="39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61;p42">
              <a:extLst>
                <a:ext uri="{FF2B5EF4-FFF2-40B4-BE49-F238E27FC236}">
                  <a16:creationId xmlns:a16="http://schemas.microsoft.com/office/drawing/2014/main" id="{6AA88D61-A8E3-1383-0E7A-3D8A0BC81CCE}"/>
                </a:ext>
              </a:extLst>
            </p:cNvPr>
            <p:cNvSpPr/>
            <p:nvPr/>
          </p:nvSpPr>
          <p:spPr>
            <a:xfrm rot="-2711790">
              <a:off x="2580652" y="1227473"/>
              <a:ext cx="113312" cy="151665"/>
            </a:xfrm>
            <a:custGeom>
              <a:avLst/>
              <a:gdLst/>
              <a:ahLst/>
              <a:cxnLst/>
              <a:rect l="l" t="t" r="r" b="b"/>
              <a:pathLst>
                <a:path w="4996" h="6687" extrusionOk="0">
                  <a:moveTo>
                    <a:pt x="4976" y="0"/>
                  </a:moveTo>
                  <a:lnTo>
                    <a:pt x="2940" y="500"/>
                  </a:lnTo>
                  <a:lnTo>
                    <a:pt x="922" y="980"/>
                  </a:lnTo>
                  <a:lnTo>
                    <a:pt x="999" y="1269"/>
                  </a:lnTo>
                  <a:lnTo>
                    <a:pt x="1038" y="1557"/>
                  </a:lnTo>
                  <a:lnTo>
                    <a:pt x="1076" y="1845"/>
                  </a:lnTo>
                  <a:lnTo>
                    <a:pt x="1095" y="2133"/>
                  </a:lnTo>
                  <a:lnTo>
                    <a:pt x="1095" y="2421"/>
                  </a:lnTo>
                  <a:lnTo>
                    <a:pt x="1076" y="2710"/>
                  </a:lnTo>
                  <a:lnTo>
                    <a:pt x="1038" y="2998"/>
                  </a:lnTo>
                  <a:lnTo>
                    <a:pt x="980" y="3267"/>
                  </a:lnTo>
                  <a:lnTo>
                    <a:pt x="903" y="3555"/>
                  </a:lnTo>
                  <a:lnTo>
                    <a:pt x="826" y="3824"/>
                  </a:lnTo>
                  <a:lnTo>
                    <a:pt x="730" y="4093"/>
                  </a:lnTo>
                  <a:lnTo>
                    <a:pt x="615" y="4343"/>
                  </a:lnTo>
                  <a:lnTo>
                    <a:pt x="480" y="4593"/>
                  </a:lnTo>
                  <a:lnTo>
                    <a:pt x="327" y="4823"/>
                  </a:lnTo>
                  <a:lnTo>
                    <a:pt x="173" y="5054"/>
                  </a:lnTo>
                  <a:lnTo>
                    <a:pt x="0" y="5265"/>
                  </a:lnTo>
                  <a:lnTo>
                    <a:pt x="788" y="5630"/>
                  </a:lnTo>
                  <a:lnTo>
                    <a:pt x="826" y="5592"/>
                  </a:lnTo>
                  <a:lnTo>
                    <a:pt x="865" y="5573"/>
                  </a:lnTo>
                  <a:lnTo>
                    <a:pt x="922" y="5573"/>
                  </a:lnTo>
                  <a:lnTo>
                    <a:pt x="980" y="5592"/>
                  </a:lnTo>
                  <a:lnTo>
                    <a:pt x="2306" y="6303"/>
                  </a:lnTo>
                  <a:lnTo>
                    <a:pt x="2344" y="6322"/>
                  </a:lnTo>
                  <a:lnTo>
                    <a:pt x="2363" y="6380"/>
                  </a:lnTo>
                  <a:lnTo>
                    <a:pt x="2363" y="6437"/>
                  </a:lnTo>
                  <a:lnTo>
                    <a:pt x="2344" y="6495"/>
                  </a:lnTo>
                  <a:lnTo>
                    <a:pt x="3151" y="6687"/>
                  </a:lnTo>
                  <a:lnTo>
                    <a:pt x="3363" y="6245"/>
                  </a:lnTo>
                  <a:lnTo>
                    <a:pt x="3593" y="5803"/>
                  </a:lnTo>
                  <a:lnTo>
                    <a:pt x="4073" y="4919"/>
                  </a:lnTo>
                  <a:lnTo>
                    <a:pt x="4304" y="4458"/>
                  </a:lnTo>
                  <a:lnTo>
                    <a:pt x="4515" y="4016"/>
                  </a:lnTo>
                  <a:lnTo>
                    <a:pt x="4707" y="3555"/>
                  </a:lnTo>
                  <a:lnTo>
                    <a:pt x="4861" y="3075"/>
                  </a:lnTo>
                  <a:lnTo>
                    <a:pt x="4938" y="2710"/>
                  </a:lnTo>
                  <a:lnTo>
                    <a:pt x="4976" y="2325"/>
                  </a:lnTo>
                  <a:lnTo>
                    <a:pt x="4996" y="1941"/>
                  </a:lnTo>
                  <a:lnTo>
                    <a:pt x="4996" y="1557"/>
                  </a:lnTo>
                  <a:lnTo>
                    <a:pt x="4976" y="769"/>
                  </a:lnTo>
                  <a:lnTo>
                    <a:pt x="4957" y="385"/>
                  </a:lnTo>
                  <a:lnTo>
                    <a:pt x="4976" y="0"/>
                  </a:lnTo>
                  <a:close/>
                </a:path>
              </a:pathLst>
            </a:custGeom>
            <a:solidFill>
              <a:srgbClr val="FBEB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62;p42">
              <a:extLst>
                <a:ext uri="{FF2B5EF4-FFF2-40B4-BE49-F238E27FC236}">
                  <a16:creationId xmlns:a16="http://schemas.microsoft.com/office/drawing/2014/main" id="{835CDA24-1BA6-CA6F-F54C-B27D115A6A1E}"/>
                </a:ext>
              </a:extLst>
            </p:cNvPr>
            <p:cNvSpPr/>
            <p:nvPr/>
          </p:nvSpPr>
          <p:spPr>
            <a:xfrm rot="-2711790">
              <a:off x="2250289" y="1436860"/>
              <a:ext cx="658939" cy="505528"/>
            </a:xfrm>
            <a:custGeom>
              <a:avLst/>
              <a:gdLst/>
              <a:ahLst/>
              <a:cxnLst/>
              <a:rect l="l" t="t" r="r" b="b"/>
              <a:pathLst>
                <a:path w="29053" h="22289" extrusionOk="0">
                  <a:moveTo>
                    <a:pt x="16332" y="2133"/>
                  </a:moveTo>
                  <a:lnTo>
                    <a:pt x="16467" y="2152"/>
                  </a:lnTo>
                  <a:lnTo>
                    <a:pt x="16582" y="2191"/>
                  </a:lnTo>
                  <a:lnTo>
                    <a:pt x="16697" y="2248"/>
                  </a:lnTo>
                  <a:lnTo>
                    <a:pt x="16813" y="2325"/>
                  </a:lnTo>
                  <a:lnTo>
                    <a:pt x="17043" y="2498"/>
                  </a:lnTo>
                  <a:lnTo>
                    <a:pt x="17447" y="2882"/>
                  </a:lnTo>
                  <a:lnTo>
                    <a:pt x="18773" y="3978"/>
                  </a:lnTo>
                  <a:lnTo>
                    <a:pt x="18792" y="4016"/>
                  </a:lnTo>
                  <a:lnTo>
                    <a:pt x="18811" y="4054"/>
                  </a:lnTo>
                  <a:lnTo>
                    <a:pt x="18811" y="4131"/>
                  </a:lnTo>
                  <a:lnTo>
                    <a:pt x="18773" y="4189"/>
                  </a:lnTo>
                  <a:lnTo>
                    <a:pt x="18696" y="4227"/>
                  </a:lnTo>
                  <a:lnTo>
                    <a:pt x="18542" y="4304"/>
                  </a:lnTo>
                  <a:lnTo>
                    <a:pt x="18388" y="4381"/>
                  </a:lnTo>
                  <a:lnTo>
                    <a:pt x="18235" y="4458"/>
                  </a:lnTo>
                  <a:lnTo>
                    <a:pt x="18100" y="4554"/>
                  </a:lnTo>
                  <a:lnTo>
                    <a:pt x="17985" y="4650"/>
                  </a:lnTo>
                  <a:lnTo>
                    <a:pt x="17850" y="4765"/>
                  </a:lnTo>
                  <a:lnTo>
                    <a:pt x="17639" y="5034"/>
                  </a:lnTo>
                  <a:lnTo>
                    <a:pt x="17601" y="5111"/>
                  </a:lnTo>
                  <a:lnTo>
                    <a:pt x="17543" y="5150"/>
                  </a:lnTo>
                  <a:lnTo>
                    <a:pt x="17466" y="5169"/>
                  </a:lnTo>
                  <a:lnTo>
                    <a:pt x="17428" y="5150"/>
                  </a:lnTo>
                  <a:lnTo>
                    <a:pt x="17389" y="5130"/>
                  </a:lnTo>
                  <a:lnTo>
                    <a:pt x="17043" y="4861"/>
                  </a:lnTo>
                  <a:lnTo>
                    <a:pt x="16717" y="4612"/>
                  </a:lnTo>
                  <a:lnTo>
                    <a:pt x="16390" y="4362"/>
                  </a:lnTo>
                  <a:lnTo>
                    <a:pt x="16044" y="4131"/>
                  </a:lnTo>
                  <a:lnTo>
                    <a:pt x="15698" y="3920"/>
                  </a:lnTo>
                  <a:lnTo>
                    <a:pt x="15333" y="3728"/>
                  </a:lnTo>
                  <a:lnTo>
                    <a:pt x="14949" y="3536"/>
                  </a:lnTo>
                  <a:lnTo>
                    <a:pt x="14565" y="3382"/>
                  </a:lnTo>
                  <a:lnTo>
                    <a:pt x="14507" y="3343"/>
                  </a:lnTo>
                  <a:lnTo>
                    <a:pt x="14488" y="3324"/>
                  </a:lnTo>
                  <a:lnTo>
                    <a:pt x="14449" y="3228"/>
                  </a:lnTo>
                  <a:lnTo>
                    <a:pt x="14449" y="3190"/>
                  </a:lnTo>
                  <a:lnTo>
                    <a:pt x="14449" y="3151"/>
                  </a:lnTo>
                  <a:lnTo>
                    <a:pt x="14488" y="3113"/>
                  </a:lnTo>
                  <a:lnTo>
                    <a:pt x="14526" y="3074"/>
                  </a:lnTo>
                  <a:lnTo>
                    <a:pt x="14738" y="2940"/>
                  </a:lnTo>
                  <a:lnTo>
                    <a:pt x="14968" y="2767"/>
                  </a:lnTo>
                  <a:lnTo>
                    <a:pt x="15237" y="2575"/>
                  </a:lnTo>
                  <a:lnTo>
                    <a:pt x="15506" y="2402"/>
                  </a:lnTo>
                  <a:lnTo>
                    <a:pt x="15775" y="2267"/>
                  </a:lnTo>
                  <a:lnTo>
                    <a:pt x="15910" y="2210"/>
                  </a:lnTo>
                  <a:lnTo>
                    <a:pt x="16044" y="2171"/>
                  </a:lnTo>
                  <a:lnTo>
                    <a:pt x="16198" y="2152"/>
                  </a:lnTo>
                  <a:lnTo>
                    <a:pt x="16332" y="2133"/>
                  </a:lnTo>
                  <a:close/>
                  <a:moveTo>
                    <a:pt x="12432" y="5169"/>
                  </a:moveTo>
                  <a:lnTo>
                    <a:pt x="12490" y="5188"/>
                  </a:lnTo>
                  <a:lnTo>
                    <a:pt x="12528" y="5226"/>
                  </a:lnTo>
                  <a:lnTo>
                    <a:pt x="12566" y="5303"/>
                  </a:lnTo>
                  <a:lnTo>
                    <a:pt x="12566" y="5476"/>
                  </a:lnTo>
                  <a:lnTo>
                    <a:pt x="12605" y="5649"/>
                  </a:lnTo>
                  <a:lnTo>
                    <a:pt x="12624" y="5822"/>
                  </a:lnTo>
                  <a:lnTo>
                    <a:pt x="12682" y="5995"/>
                  </a:lnTo>
                  <a:lnTo>
                    <a:pt x="12739" y="6149"/>
                  </a:lnTo>
                  <a:lnTo>
                    <a:pt x="12816" y="6302"/>
                  </a:lnTo>
                  <a:lnTo>
                    <a:pt x="12893" y="6456"/>
                  </a:lnTo>
                  <a:lnTo>
                    <a:pt x="13008" y="6591"/>
                  </a:lnTo>
                  <a:lnTo>
                    <a:pt x="13028" y="6668"/>
                  </a:lnTo>
                  <a:lnTo>
                    <a:pt x="13008" y="6744"/>
                  </a:lnTo>
                  <a:lnTo>
                    <a:pt x="12970" y="6802"/>
                  </a:lnTo>
                  <a:lnTo>
                    <a:pt x="12912" y="6840"/>
                  </a:lnTo>
                  <a:lnTo>
                    <a:pt x="11106" y="7321"/>
                  </a:lnTo>
                  <a:lnTo>
                    <a:pt x="10837" y="7398"/>
                  </a:lnTo>
                  <a:lnTo>
                    <a:pt x="10549" y="7474"/>
                  </a:lnTo>
                  <a:lnTo>
                    <a:pt x="10395" y="7494"/>
                  </a:lnTo>
                  <a:lnTo>
                    <a:pt x="10107" y="7494"/>
                  </a:lnTo>
                  <a:lnTo>
                    <a:pt x="9953" y="7455"/>
                  </a:lnTo>
                  <a:lnTo>
                    <a:pt x="9819" y="7398"/>
                  </a:lnTo>
                  <a:lnTo>
                    <a:pt x="9684" y="7302"/>
                  </a:lnTo>
                  <a:lnTo>
                    <a:pt x="9588" y="7205"/>
                  </a:lnTo>
                  <a:lnTo>
                    <a:pt x="9511" y="7071"/>
                  </a:lnTo>
                  <a:lnTo>
                    <a:pt x="9473" y="6937"/>
                  </a:lnTo>
                  <a:lnTo>
                    <a:pt x="9492" y="6783"/>
                  </a:lnTo>
                  <a:lnTo>
                    <a:pt x="9531" y="6648"/>
                  </a:lnTo>
                  <a:lnTo>
                    <a:pt x="9569" y="6571"/>
                  </a:lnTo>
                  <a:lnTo>
                    <a:pt x="9627" y="6514"/>
                  </a:lnTo>
                  <a:lnTo>
                    <a:pt x="9607" y="6475"/>
                  </a:lnTo>
                  <a:lnTo>
                    <a:pt x="9607" y="6437"/>
                  </a:lnTo>
                  <a:lnTo>
                    <a:pt x="9607" y="6399"/>
                  </a:lnTo>
                  <a:lnTo>
                    <a:pt x="9646" y="6379"/>
                  </a:lnTo>
                  <a:lnTo>
                    <a:pt x="10991" y="5784"/>
                  </a:lnTo>
                  <a:lnTo>
                    <a:pt x="12355" y="5188"/>
                  </a:lnTo>
                  <a:lnTo>
                    <a:pt x="12432" y="5169"/>
                  </a:lnTo>
                  <a:close/>
                  <a:moveTo>
                    <a:pt x="20118" y="5342"/>
                  </a:moveTo>
                  <a:lnTo>
                    <a:pt x="20194" y="5361"/>
                  </a:lnTo>
                  <a:lnTo>
                    <a:pt x="20367" y="5419"/>
                  </a:lnTo>
                  <a:lnTo>
                    <a:pt x="20598" y="5515"/>
                  </a:lnTo>
                  <a:lnTo>
                    <a:pt x="20867" y="5611"/>
                  </a:lnTo>
                  <a:lnTo>
                    <a:pt x="21136" y="5726"/>
                  </a:lnTo>
                  <a:lnTo>
                    <a:pt x="21386" y="5880"/>
                  </a:lnTo>
                  <a:lnTo>
                    <a:pt x="21482" y="5957"/>
                  </a:lnTo>
                  <a:lnTo>
                    <a:pt x="21559" y="6033"/>
                  </a:lnTo>
                  <a:lnTo>
                    <a:pt x="21616" y="6130"/>
                  </a:lnTo>
                  <a:lnTo>
                    <a:pt x="21655" y="6226"/>
                  </a:lnTo>
                  <a:lnTo>
                    <a:pt x="21655" y="6341"/>
                  </a:lnTo>
                  <a:lnTo>
                    <a:pt x="21616" y="6456"/>
                  </a:lnTo>
                  <a:lnTo>
                    <a:pt x="21559" y="6571"/>
                  </a:lnTo>
                  <a:lnTo>
                    <a:pt x="21443" y="6687"/>
                  </a:lnTo>
                  <a:lnTo>
                    <a:pt x="21328" y="6821"/>
                  </a:lnTo>
                  <a:lnTo>
                    <a:pt x="21174" y="6937"/>
                  </a:lnTo>
                  <a:lnTo>
                    <a:pt x="20886" y="7148"/>
                  </a:lnTo>
                  <a:lnTo>
                    <a:pt x="20636" y="7340"/>
                  </a:lnTo>
                  <a:lnTo>
                    <a:pt x="19964" y="7916"/>
                  </a:lnTo>
                  <a:lnTo>
                    <a:pt x="19272" y="8493"/>
                  </a:lnTo>
                  <a:lnTo>
                    <a:pt x="19253" y="8570"/>
                  </a:lnTo>
                  <a:lnTo>
                    <a:pt x="19195" y="8627"/>
                  </a:lnTo>
                  <a:lnTo>
                    <a:pt x="19118" y="8647"/>
                  </a:lnTo>
                  <a:lnTo>
                    <a:pt x="19080" y="8647"/>
                  </a:lnTo>
                  <a:lnTo>
                    <a:pt x="19042" y="8627"/>
                  </a:lnTo>
                  <a:lnTo>
                    <a:pt x="18773" y="8474"/>
                  </a:lnTo>
                  <a:lnTo>
                    <a:pt x="18523" y="8320"/>
                  </a:lnTo>
                  <a:lnTo>
                    <a:pt x="18235" y="8185"/>
                  </a:lnTo>
                  <a:lnTo>
                    <a:pt x="17946" y="8089"/>
                  </a:lnTo>
                  <a:lnTo>
                    <a:pt x="17889" y="8070"/>
                  </a:lnTo>
                  <a:lnTo>
                    <a:pt x="17850" y="8032"/>
                  </a:lnTo>
                  <a:lnTo>
                    <a:pt x="17831" y="7993"/>
                  </a:lnTo>
                  <a:lnTo>
                    <a:pt x="17831" y="7955"/>
                  </a:lnTo>
                  <a:lnTo>
                    <a:pt x="17831" y="7897"/>
                  </a:lnTo>
                  <a:lnTo>
                    <a:pt x="17831" y="7859"/>
                  </a:lnTo>
                  <a:lnTo>
                    <a:pt x="17870" y="7820"/>
                  </a:lnTo>
                  <a:lnTo>
                    <a:pt x="17908" y="7782"/>
                  </a:lnTo>
                  <a:lnTo>
                    <a:pt x="18215" y="7532"/>
                  </a:lnTo>
                  <a:lnTo>
                    <a:pt x="18523" y="7282"/>
                  </a:lnTo>
                  <a:lnTo>
                    <a:pt x="18792" y="6994"/>
                  </a:lnTo>
                  <a:lnTo>
                    <a:pt x="19061" y="6706"/>
                  </a:lnTo>
                  <a:lnTo>
                    <a:pt x="19311" y="6418"/>
                  </a:lnTo>
                  <a:lnTo>
                    <a:pt x="19541" y="6091"/>
                  </a:lnTo>
                  <a:lnTo>
                    <a:pt x="19753" y="5764"/>
                  </a:lnTo>
                  <a:lnTo>
                    <a:pt x="19964" y="5419"/>
                  </a:lnTo>
                  <a:lnTo>
                    <a:pt x="20002" y="5361"/>
                  </a:lnTo>
                  <a:lnTo>
                    <a:pt x="20060" y="5342"/>
                  </a:lnTo>
                  <a:close/>
                  <a:moveTo>
                    <a:pt x="24729" y="8089"/>
                  </a:moveTo>
                  <a:lnTo>
                    <a:pt x="25075" y="8128"/>
                  </a:lnTo>
                  <a:lnTo>
                    <a:pt x="25401" y="8205"/>
                  </a:lnTo>
                  <a:lnTo>
                    <a:pt x="25728" y="8301"/>
                  </a:lnTo>
                  <a:lnTo>
                    <a:pt x="26036" y="8435"/>
                  </a:lnTo>
                  <a:lnTo>
                    <a:pt x="26324" y="8608"/>
                  </a:lnTo>
                  <a:lnTo>
                    <a:pt x="26593" y="8819"/>
                  </a:lnTo>
                  <a:lnTo>
                    <a:pt x="26843" y="9050"/>
                  </a:lnTo>
                  <a:lnTo>
                    <a:pt x="27073" y="9319"/>
                  </a:lnTo>
                  <a:lnTo>
                    <a:pt x="27169" y="9473"/>
                  </a:lnTo>
                  <a:lnTo>
                    <a:pt x="27265" y="9626"/>
                  </a:lnTo>
                  <a:lnTo>
                    <a:pt x="27400" y="9934"/>
                  </a:lnTo>
                  <a:lnTo>
                    <a:pt x="27496" y="10241"/>
                  </a:lnTo>
                  <a:lnTo>
                    <a:pt x="27573" y="10549"/>
                  </a:lnTo>
                  <a:lnTo>
                    <a:pt x="27611" y="10856"/>
                  </a:lnTo>
                  <a:lnTo>
                    <a:pt x="27611" y="11164"/>
                  </a:lnTo>
                  <a:lnTo>
                    <a:pt x="27592" y="11471"/>
                  </a:lnTo>
                  <a:lnTo>
                    <a:pt x="27534" y="11778"/>
                  </a:lnTo>
                  <a:lnTo>
                    <a:pt x="27457" y="12067"/>
                  </a:lnTo>
                  <a:lnTo>
                    <a:pt x="27342" y="12355"/>
                  </a:lnTo>
                  <a:lnTo>
                    <a:pt x="27188" y="12624"/>
                  </a:lnTo>
                  <a:lnTo>
                    <a:pt x="27015" y="12893"/>
                  </a:lnTo>
                  <a:lnTo>
                    <a:pt x="26823" y="13123"/>
                  </a:lnTo>
                  <a:lnTo>
                    <a:pt x="26612" y="13354"/>
                  </a:lnTo>
                  <a:lnTo>
                    <a:pt x="26362" y="13546"/>
                  </a:lnTo>
                  <a:lnTo>
                    <a:pt x="26093" y="13738"/>
                  </a:lnTo>
                  <a:lnTo>
                    <a:pt x="25805" y="13892"/>
                  </a:lnTo>
                  <a:lnTo>
                    <a:pt x="25498" y="14007"/>
                  </a:lnTo>
                  <a:lnTo>
                    <a:pt x="25171" y="14103"/>
                  </a:lnTo>
                  <a:lnTo>
                    <a:pt x="24863" y="14161"/>
                  </a:lnTo>
                  <a:lnTo>
                    <a:pt x="24537" y="14199"/>
                  </a:lnTo>
                  <a:lnTo>
                    <a:pt x="24210" y="14199"/>
                  </a:lnTo>
                  <a:lnTo>
                    <a:pt x="23903" y="14161"/>
                  </a:lnTo>
                  <a:lnTo>
                    <a:pt x="23576" y="14103"/>
                  </a:lnTo>
                  <a:lnTo>
                    <a:pt x="23288" y="14007"/>
                  </a:lnTo>
                  <a:lnTo>
                    <a:pt x="22980" y="13892"/>
                  </a:lnTo>
                  <a:lnTo>
                    <a:pt x="22692" y="13738"/>
                  </a:lnTo>
                  <a:lnTo>
                    <a:pt x="22423" y="13565"/>
                  </a:lnTo>
                  <a:lnTo>
                    <a:pt x="22173" y="13373"/>
                  </a:lnTo>
                  <a:lnTo>
                    <a:pt x="21924" y="13162"/>
                  </a:lnTo>
                  <a:lnTo>
                    <a:pt x="21712" y="12912"/>
                  </a:lnTo>
                  <a:lnTo>
                    <a:pt x="21501" y="12643"/>
                  </a:lnTo>
                  <a:lnTo>
                    <a:pt x="21328" y="12355"/>
                  </a:lnTo>
                  <a:lnTo>
                    <a:pt x="21213" y="12124"/>
                  </a:lnTo>
                  <a:lnTo>
                    <a:pt x="21117" y="11855"/>
                  </a:lnTo>
                  <a:lnTo>
                    <a:pt x="21021" y="11586"/>
                  </a:lnTo>
                  <a:lnTo>
                    <a:pt x="20982" y="11317"/>
                  </a:lnTo>
                  <a:lnTo>
                    <a:pt x="20944" y="11048"/>
                  </a:lnTo>
                  <a:lnTo>
                    <a:pt x="20925" y="10760"/>
                  </a:lnTo>
                  <a:lnTo>
                    <a:pt x="20944" y="10491"/>
                  </a:lnTo>
                  <a:lnTo>
                    <a:pt x="20982" y="10241"/>
                  </a:lnTo>
                  <a:lnTo>
                    <a:pt x="21059" y="9972"/>
                  </a:lnTo>
                  <a:lnTo>
                    <a:pt x="21155" y="9742"/>
                  </a:lnTo>
                  <a:lnTo>
                    <a:pt x="21270" y="9511"/>
                  </a:lnTo>
                  <a:lnTo>
                    <a:pt x="21424" y="9319"/>
                  </a:lnTo>
                  <a:lnTo>
                    <a:pt x="21597" y="9127"/>
                  </a:lnTo>
                  <a:lnTo>
                    <a:pt x="21808" y="8973"/>
                  </a:lnTo>
                  <a:lnTo>
                    <a:pt x="22039" y="8858"/>
                  </a:lnTo>
                  <a:lnTo>
                    <a:pt x="22289" y="8762"/>
                  </a:lnTo>
                  <a:lnTo>
                    <a:pt x="22289" y="8704"/>
                  </a:lnTo>
                  <a:lnTo>
                    <a:pt x="22308" y="8666"/>
                  </a:lnTo>
                  <a:lnTo>
                    <a:pt x="22327" y="8608"/>
                  </a:lnTo>
                  <a:lnTo>
                    <a:pt x="22366" y="8589"/>
                  </a:lnTo>
                  <a:lnTo>
                    <a:pt x="22673" y="8435"/>
                  </a:lnTo>
                  <a:lnTo>
                    <a:pt x="23000" y="8320"/>
                  </a:lnTo>
                  <a:lnTo>
                    <a:pt x="23346" y="8224"/>
                  </a:lnTo>
                  <a:lnTo>
                    <a:pt x="23691" y="8147"/>
                  </a:lnTo>
                  <a:lnTo>
                    <a:pt x="24037" y="8109"/>
                  </a:lnTo>
                  <a:lnTo>
                    <a:pt x="24383" y="8089"/>
                  </a:lnTo>
                  <a:close/>
                  <a:moveTo>
                    <a:pt x="20060" y="0"/>
                  </a:moveTo>
                  <a:lnTo>
                    <a:pt x="18139" y="346"/>
                  </a:lnTo>
                  <a:lnTo>
                    <a:pt x="16217" y="673"/>
                  </a:lnTo>
                  <a:lnTo>
                    <a:pt x="14296" y="980"/>
                  </a:lnTo>
                  <a:lnTo>
                    <a:pt x="12374" y="1249"/>
                  </a:lnTo>
                  <a:lnTo>
                    <a:pt x="12374" y="1288"/>
                  </a:lnTo>
                  <a:lnTo>
                    <a:pt x="12374" y="1614"/>
                  </a:lnTo>
                  <a:lnTo>
                    <a:pt x="12336" y="1941"/>
                  </a:lnTo>
                  <a:lnTo>
                    <a:pt x="12278" y="2267"/>
                  </a:lnTo>
                  <a:lnTo>
                    <a:pt x="12221" y="2575"/>
                  </a:lnTo>
                  <a:lnTo>
                    <a:pt x="12124" y="2902"/>
                  </a:lnTo>
                  <a:lnTo>
                    <a:pt x="12009" y="3209"/>
                  </a:lnTo>
                  <a:lnTo>
                    <a:pt x="11855" y="3497"/>
                  </a:lnTo>
                  <a:lnTo>
                    <a:pt x="11702" y="3785"/>
                  </a:lnTo>
                  <a:lnTo>
                    <a:pt x="11510" y="4035"/>
                  </a:lnTo>
                  <a:lnTo>
                    <a:pt x="11298" y="4266"/>
                  </a:lnTo>
                  <a:lnTo>
                    <a:pt x="11068" y="4477"/>
                  </a:lnTo>
                  <a:lnTo>
                    <a:pt x="10799" y="4650"/>
                  </a:lnTo>
                  <a:lnTo>
                    <a:pt x="10530" y="4804"/>
                  </a:lnTo>
                  <a:lnTo>
                    <a:pt x="10222" y="4900"/>
                  </a:lnTo>
                  <a:lnTo>
                    <a:pt x="10049" y="4938"/>
                  </a:lnTo>
                  <a:lnTo>
                    <a:pt x="9896" y="4977"/>
                  </a:lnTo>
                  <a:lnTo>
                    <a:pt x="9723" y="4977"/>
                  </a:lnTo>
                  <a:lnTo>
                    <a:pt x="9531" y="4996"/>
                  </a:lnTo>
                  <a:lnTo>
                    <a:pt x="9262" y="4977"/>
                  </a:lnTo>
                  <a:lnTo>
                    <a:pt x="8954" y="4919"/>
                  </a:lnTo>
                  <a:lnTo>
                    <a:pt x="8647" y="4861"/>
                  </a:lnTo>
                  <a:lnTo>
                    <a:pt x="8301" y="4765"/>
                  </a:lnTo>
                  <a:lnTo>
                    <a:pt x="7974" y="4631"/>
                  </a:lnTo>
                  <a:lnTo>
                    <a:pt x="7628" y="4496"/>
                  </a:lnTo>
                  <a:lnTo>
                    <a:pt x="7302" y="4323"/>
                  </a:lnTo>
                  <a:lnTo>
                    <a:pt x="6994" y="4131"/>
                  </a:lnTo>
                  <a:lnTo>
                    <a:pt x="6706" y="3920"/>
                  </a:lnTo>
                  <a:lnTo>
                    <a:pt x="6437" y="3689"/>
                  </a:lnTo>
                  <a:lnTo>
                    <a:pt x="6207" y="3440"/>
                  </a:lnTo>
                  <a:lnTo>
                    <a:pt x="6110" y="3305"/>
                  </a:lnTo>
                  <a:lnTo>
                    <a:pt x="6014" y="3171"/>
                  </a:lnTo>
                  <a:lnTo>
                    <a:pt x="5957" y="3036"/>
                  </a:lnTo>
                  <a:lnTo>
                    <a:pt x="5880" y="2902"/>
                  </a:lnTo>
                  <a:lnTo>
                    <a:pt x="5841" y="2748"/>
                  </a:lnTo>
                  <a:lnTo>
                    <a:pt x="5803" y="2594"/>
                  </a:lnTo>
                  <a:lnTo>
                    <a:pt x="5803" y="2440"/>
                  </a:lnTo>
                  <a:lnTo>
                    <a:pt x="5803" y="2287"/>
                  </a:lnTo>
                  <a:lnTo>
                    <a:pt x="5822" y="2133"/>
                  </a:lnTo>
                  <a:lnTo>
                    <a:pt x="5861" y="1960"/>
                  </a:lnTo>
                  <a:lnTo>
                    <a:pt x="4573" y="2075"/>
                  </a:lnTo>
                  <a:lnTo>
                    <a:pt x="4650" y="2267"/>
                  </a:lnTo>
                  <a:lnTo>
                    <a:pt x="4746" y="2460"/>
                  </a:lnTo>
                  <a:lnTo>
                    <a:pt x="4958" y="2844"/>
                  </a:lnTo>
                  <a:lnTo>
                    <a:pt x="5054" y="3036"/>
                  </a:lnTo>
                  <a:lnTo>
                    <a:pt x="5092" y="3247"/>
                  </a:lnTo>
                  <a:lnTo>
                    <a:pt x="5092" y="3343"/>
                  </a:lnTo>
                  <a:lnTo>
                    <a:pt x="5092" y="3459"/>
                  </a:lnTo>
                  <a:lnTo>
                    <a:pt x="5054" y="3555"/>
                  </a:lnTo>
                  <a:lnTo>
                    <a:pt x="5015" y="3651"/>
                  </a:lnTo>
                  <a:lnTo>
                    <a:pt x="4938" y="3785"/>
                  </a:lnTo>
                  <a:lnTo>
                    <a:pt x="4862" y="3881"/>
                  </a:lnTo>
                  <a:lnTo>
                    <a:pt x="4785" y="3958"/>
                  </a:lnTo>
                  <a:lnTo>
                    <a:pt x="4669" y="4035"/>
                  </a:lnTo>
                  <a:lnTo>
                    <a:pt x="4573" y="4093"/>
                  </a:lnTo>
                  <a:lnTo>
                    <a:pt x="4458" y="4131"/>
                  </a:lnTo>
                  <a:lnTo>
                    <a:pt x="4343" y="4150"/>
                  </a:lnTo>
                  <a:lnTo>
                    <a:pt x="4208" y="4170"/>
                  </a:lnTo>
                  <a:lnTo>
                    <a:pt x="3958" y="4170"/>
                  </a:lnTo>
                  <a:lnTo>
                    <a:pt x="3709" y="4150"/>
                  </a:lnTo>
                  <a:lnTo>
                    <a:pt x="3459" y="4112"/>
                  </a:lnTo>
                  <a:lnTo>
                    <a:pt x="3209" y="4054"/>
                  </a:lnTo>
                  <a:lnTo>
                    <a:pt x="3171" y="4035"/>
                  </a:lnTo>
                  <a:lnTo>
                    <a:pt x="3151" y="4016"/>
                  </a:lnTo>
                  <a:lnTo>
                    <a:pt x="3113" y="3920"/>
                  </a:lnTo>
                  <a:lnTo>
                    <a:pt x="3036" y="3055"/>
                  </a:lnTo>
                  <a:lnTo>
                    <a:pt x="2959" y="2171"/>
                  </a:lnTo>
                  <a:lnTo>
                    <a:pt x="1480" y="2248"/>
                  </a:lnTo>
                  <a:lnTo>
                    <a:pt x="0" y="2325"/>
                  </a:lnTo>
                  <a:lnTo>
                    <a:pt x="2364" y="4112"/>
                  </a:lnTo>
                  <a:lnTo>
                    <a:pt x="4727" y="5937"/>
                  </a:lnTo>
                  <a:lnTo>
                    <a:pt x="7090" y="7763"/>
                  </a:lnTo>
                  <a:lnTo>
                    <a:pt x="9435" y="9588"/>
                  </a:lnTo>
                  <a:lnTo>
                    <a:pt x="9550" y="9434"/>
                  </a:lnTo>
                  <a:lnTo>
                    <a:pt x="9665" y="9300"/>
                  </a:lnTo>
                  <a:lnTo>
                    <a:pt x="9780" y="9165"/>
                  </a:lnTo>
                  <a:lnTo>
                    <a:pt x="9915" y="9050"/>
                  </a:lnTo>
                  <a:lnTo>
                    <a:pt x="10049" y="8935"/>
                  </a:lnTo>
                  <a:lnTo>
                    <a:pt x="10203" y="8839"/>
                  </a:lnTo>
                  <a:lnTo>
                    <a:pt x="10510" y="8666"/>
                  </a:lnTo>
                  <a:lnTo>
                    <a:pt x="10837" y="8531"/>
                  </a:lnTo>
                  <a:lnTo>
                    <a:pt x="11183" y="8435"/>
                  </a:lnTo>
                  <a:lnTo>
                    <a:pt x="11548" y="8378"/>
                  </a:lnTo>
                  <a:lnTo>
                    <a:pt x="11913" y="8339"/>
                  </a:lnTo>
                  <a:lnTo>
                    <a:pt x="12297" y="8339"/>
                  </a:lnTo>
                  <a:lnTo>
                    <a:pt x="12662" y="8358"/>
                  </a:lnTo>
                  <a:lnTo>
                    <a:pt x="13028" y="8416"/>
                  </a:lnTo>
                  <a:lnTo>
                    <a:pt x="13393" y="8512"/>
                  </a:lnTo>
                  <a:lnTo>
                    <a:pt x="13738" y="8627"/>
                  </a:lnTo>
                  <a:lnTo>
                    <a:pt x="14084" y="8762"/>
                  </a:lnTo>
                  <a:lnTo>
                    <a:pt x="14392" y="8935"/>
                  </a:lnTo>
                  <a:lnTo>
                    <a:pt x="14680" y="9108"/>
                  </a:lnTo>
                  <a:lnTo>
                    <a:pt x="14987" y="9357"/>
                  </a:lnTo>
                  <a:lnTo>
                    <a:pt x="15256" y="9607"/>
                  </a:lnTo>
                  <a:lnTo>
                    <a:pt x="15487" y="9915"/>
                  </a:lnTo>
                  <a:lnTo>
                    <a:pt x="15698" y="10222"/>
                  </a:lnTo>
                  <a:lnTo>
                    <a:pt x="15890" y="10549"/>
                  </a:lnTo>
                  <a:lnTo>
                    <a:pt x="16044" y="10895"/>
                  </a:lnTo>
                  <a:lnTo>
                    <a:pt x="16179" y="11260"/>
                  </a:lnTo>
                  <a:lnTo>
                    <a:pt x="16256" y="11644"/>
                  </a:lnTo>
                  <a:lnTo>
                    <a:pt x="16313" y="12009"/>
                  </a:lnTo>
                  <a:lnTo>
                    <a:pt x="16352" y="12393"/>
                  </a:lnTo>
                  <a:lnTo>
                    <a:pt x="16332" y="12778"/>
                  </a:lnTo>
                  <a:lnTo>
                    <a:pt x="16294" y="13143"/>
                  </a:lnTo>
                  <a:lnTo>
                    <a:pt x="16217" y="13527"/>
                  </a:lnTo>
                  <a:lnTo>
                    <a:pt x="16102" y="13873"/>
                  </a:lnTo>
                  <a:lnTo>
                    <a:pt x="15948" y="14238"/>
                  </a:lnTo>
                  <a:lnTo>
                    <a:pt x="15756" y="14565"/>
                  </a:lnTo>
                  <a:lnTo>
                    <a:pt x="17293" y="15794"/>
                  </a:lnTo>
                  <a:lnTo>
                    <a:pt x="17408" y="15333"/>
                  </a:lnTo>
                  <a:lnTo>
                    <a:pt x="17485" y="14872"/>
                  </a:lnTo>
                  <a:lnTo>
                    <a:pt x="17504" y="14411"/>
                  </a:lnTo>
                  <a:lnTo>
                    <a:pt x="17504" y="14161"/>
                  </a:lnTo>
                  <a:lnTo>
                    <a:pt x="17504" y="13930"/>
                  </a:lnTo>
                  <a:lnTo>
                    <a:pt x="17504" y="13873"/>
                  </a:lnTo>
                  <a:lnTo>
                    <a:pt x="17543" y="13834"/>
                  </a:lnTo>
                  <a:lnTo>
                    <a:pt x="17581" y="13796"/>
                  </a:lnTo>
                  <a:lnTo>
                    <a:pt x="17639" y="13777"/>
                  </a:lnTo>
                  <a:lnTo>
                    <a:pt x="18081" y="13758"/>
                  </a:lnTo>
                  <a:lnTo>
                    <a:pt x="18542" y="13719"/>
                  </a:lnTo>
                  <a:lnTo>
                    <a:pt x="19215" y="13719"/>
                  </a:lnTo>
                  <a:lnTo>
                    <a:pt x="19426" y="13738"/>
                  </a:lnTo>
                  <a:lnTo>
                    <a:pt x="19580" y="13758"/>
                  </a:lnTo>
                  <a:lnTo>
                    <a:pt x="19714" y="13796"/>
                  </a:lnTo>
                  <a:lnTo>
                    <a:pt x="19753" y="13834"/>
                  </a:lnTo>
                  <a:lnTo>
                    <a:pt x="19810" y="13892"/>
                  </a:lnTo>
                  <a:lnTo>
                    <a:pt x="19906" y="14027"/>
                  </a:lnTo>
                  <a:lnTo>
                    <a:pt x="19964" y="14180"/>
                  </a:lnTo>
                  <a:lnTo>
                    <a:pt x="19983" y="14353"/>
                  </a:lnTo>
                  <a:lnTo>
                    <a:pt x="19983" y="14545"/>
                  </a:lnTo>
                  <a:lnTo>
                    <a:pt x="19964" y="14757"/>
                  </a:lnTo>
                  <a:lnTo>
                    <a:pt x="19887" y="15160"/>
                  </a:lnTo>
                  <a:lnTo>
                    <a:pt x="19829" y="15506"/>
                  </a:lnTo>
                  <a:lnTo>
                    <a:pt x="19637" y="17351"/>
                  </a:lnTo>
                  <a:lnTo>
                    <a:pt x="19618" y="17408"/>
                  </a:lnTo>
                  <a:lnTo>
                    <a:pt x="19560" y="17466"/>
                  </a:lnTo>
                  <a:lnTo>
                    <a:pt x="19503" y="17485"/>
                  </a:lnTo>
                  <a:lnTo>
                    <a:pt x="19445" y="17485"/>
                  </a:lnTo>
                  <a:lnTo>
                    <a:pt x="20444" y="18292"/>
                  </a:lnTo>
                  <a:lnTo>
                    <a:pt x="22077" y="17639"/>
                  </a:lnTo>
                  <a:lnTo>
                    <a:pt x="23691" y="16986"/>
                  </a:lnTo>
                  <a:lnTo>
                    <a:pt x="23749" y="16986"/>
                  </a:lnTo>
                  <a:lnTo>
                    <a:pt x="23807" y="17005"/>
                  </a:lnTo>
                  <a:lnTo>
                    <a:pt x="23845" y="17043"/>
                  </a:lnTo>
                  <a:lnTo>
                    <a:pt x="23864" y="17082"/>
                  </a:lnTo>
                  <a:lnTo>
                    <a:pt x="23922" y="17312"/>
                  </a:lnTo>
                  <a:lnTo>
                    <a:pt x="24018" y="17504"/>
                  </a:lnTo>
                  <a:lnTo>
                    <a:pt x="24114" y="17696"/>
                  </a:lnTo>
                  <a:lnTo>
                    <a:pt x="24229" y="17869"/>
                  </a:lnTo>
                  <a:lnTo>
                    <a:pt x="24364" y="18042"/>
                  </a:lnTo>
                  <a:lnTo>
                    <a:pt x="24518" y="18196"/>
                  </a:lnTo>
                  <a:lnTo>
                    <a:pt x="24691" y="18331"/>
                  </a:lnTo>
                  <a:lnTo>
                    <a:pt x="24883" y="18446"/>
                  </a:lnTo>
                  <a:lnTo>
                    <a:pt x="24921" y="18484"/>
                  </a:lnTo>
                  <a:lnTo>
                    <a:pt x="24940" y="18523"/>
                  </a:lnTo>
                  <a:lnTo>
                    <a:pt x="24960" y="18600"/>
                  </a:lnTo>
                  <a:lnTo>
                    <a:pt x="24940" y="18638"/>
                  </a:lnTo>
                  <a:lnTo>
                    <a:pt x="24921" y="18676"/>
                  </a:lnTo>
                  <a:lnTo>
                    <a:pt x="24902" y="18696"/>
                  </a:lnTo>
                  <a:lnTo>
                    <a:pt x="24844" y="18715"/>
                  </a:lnTo>
                  <a:lnTo>
                    <a:pt x="24479" y="18792"/>
                  </a:lnTo>
                  <a:lnTo>
                    <a:pt x="24133" y="18869"/>
                  </a:lnTo>
                  <a:lnTo>
                    <a:pt x="23787" y="18965"/>
                  </a:lnTo>
                  <a:lnTo>
                    <a:pt x="23442" y="19080"/>
                  </a:lnTo>
                  <a:lnTo>
                    <a:pt x="22769" y="19330"/>
                  </a:lnTo>
                  <a:lnTo>
                    <a:pt x="22097" y="19599"/>
                  </a:lnTo>
                  <a:lnTo>
                    <a:pt x="25498" y="22289"/>
                  </a:lnTo>
                  <a:lnTo>
                    <a:pt x="25498" y="22039"/>
                  </a:lnTo>
                  <a:lnTo>
                    <a:pt x="25498" y="21789"/>
                  </a:lnTo>
                  <a:lnTo>
                    <a:pt x="25517" y="21539"/>
                  </a:lnTo>
                  <a:lnTo>
                    <a:pt x="25555" y="21290"/>
                  </a:lnTo>
                  <a:lnTo>
                    <a:pt x="25613" y="21059"/>
                  </a:lnTo>
                  <a:lnTo>
                    <a:pt x="25670" y="20809"/>
                  </a:lnTo>
                  <a:lnTo>
                    <a:pt x="25824" y="20348"/>
                  </a:lnTo>
                  <a:lnTo>
                    <a:pt x="26016" y="19887"/>
                  </a:lnTo>
                  <a:lnTo>
                    <a:pt x="26247" y="19426"/>
                  </a:lnTo>
                  <a:lnTo>
                    <a:pt x="26477" y="18965"/>
                  </a:lnTo>
                  <a:lnTo>
                    <a:pt x="26746" y="18523"/>
                  </a:lnTo>
                  <a:lnTo>
                    <a:pt x="27304" y="17620"/>
                  </a:lnTo>
                  <a:lnTo>
                    <a:pt x="27861" y="16736"/>
                  </a:lnTo>
                  <a:lnTo>
                    <a:pt x="28130" y="16275"/>
                  </a:lnTo>
                  <a:lnTo>
                    <a:pt x="28360" y="15813"/>
                  </a:lnTo>
                  <a:lnTo>
                    <a:pt x="28572" y="15352"/>
                  </a:lnTo>
                  <a:lnTo>
                    <a:pt x="28745" y="14891"/>
                  </a:lnTo>
                  <a:lnTo>
                    <a:pt x="28841" y="14584"/>
                  </a:lnTo>
                  <a:lnTo>
                    <a:pt x="28918" y="14276"/>
                  </a:lnTo>
                  <a:lnTo>
                    <a:pt x="28975" y="13988"/>
                  </a:lnTo>
                  <a:lnTo>
                    <a:pt x="29014" y="13681"/>
                  </a:lnTo>
                  <a:lnTo>
                    <a:pt x="29033" y="13373"/>
                  </a:lnTo>
                  <a:lnTo>
                    <a:pt x="29052" y="13066"/>
                  </a:lnTo>
                  <a:lnTo>
                    <a:pt x="29052" y="12470"/>
                  </a:lnTo>
                  <a:lnTo>
                    <a:pt x="29014" y="11855"/>
                  </a:lnTo>
                  <a:lnTo>
                    <a:pt x="28937" y="11240"/>
                  </a:lnTo>
                  <a:lnTo>
                    <a:pt x="28860" y="10645"/>
                  </a:lnTo>
                  <a:lnTo>
                    <a:pt x="28764" y="10030"/>
                  </a:lnTo>
                  <a:lnTo>
                    <a:pt x="28572" y="8800"/>
                  </a:lnTo>
                  <a:lnTo>
                    <a:pt x="28495" y="8185"/>
                  </a:lnTo>
                  <a:lnTo>
                    <a:pt x="28457" y="7590"/>
                  </a:lnTo>
                  <a:lnTo>
                    <a:pt x="28437" y="6975"/>
                  </a:lnTo>
                  <a:lnTo>
                    <a:pt x="28457" y="6668"/>
                  </a:lnTo>
                  <a:lnTo>
                    <a:pt x="28476" y="6360"/>
                  </a:lnTo>
                  <a:lnTo>
                    <a:pt x="28514" y="6053"/>
                  </a:lnTo>
                  <a:lnTo>
                    <a:pt x="28572" y="5764"/>
                  </a:lnTo>
                  <a:lnTo>
                    <a:pt x="28629" y="5457"/>
                  </a:lnTo>
                  <a:lnTo>
                    <a:pt x="28726" y="5150"/>
                  </a:lnTo>
                  <a:lnTo>
                    <a:pt x="28860" y="4708"/>
                  </a:lnTo>
                  <a:lnTo>
                    <a:pt x="29052" y="4285"/>
                  </a:lnTo>
                  <a:lnTo>
                    <a:pt x="28245" y="4093"/>
                  </a:lnTo>
                  <a:lnTo>
                    <a:pt x="27265" y="5553"/>
                  </a:lnTo>
                  <a:lnTo>
                    <a:pt x="26285" y="7013"/>
                  </a:lnTo>
                  <a:lnTo>
                    <a:pt x="26247" y="7052"/>
                  </a:lnTo>
                  <a:lnTo>
                    <a:pt x="26189" y="7090"/>
                  </a:lnTo>
                  <a:lnTo>
                    <a:pt x="26132" y="7090"/>
                  </a:lnTo>
                  <a:lnTo>
                    <a:pt x="26074" y="7071"/>
                  </a:lnTo>
                  <a:lnTo>
                    <a:pt x="25728" y="6840"/>
                  </a:lnTo>
                  <a:lnTo>
                    <a:pt x="25421" y="6591"/>
                  </a:lnTo>
                  <a:lnTo>
                    <a:pt x="25132" y="6322"/>
                  </a:lnTo>
                  <a:lnTo>
                    <a:pt x="24979" y="6168"/>
                  </a:lnTo>
                  <a:lnTo>
                    <a:pt x="24863" y="6014"/>
                  </a:lnTo>
                  <a:lnTo>
                    <a:pt x="24844" y="5976"/>
                  </a:lnTo>
                  <a:lnTo>
                    <a:pt x="24825" y="5937"/>
                  </a:lnTo>
                  <a:lnTo>
                    <a:pt x="24844" y="5899"/>
                  </a:lnTo>
                  <a:lnTo>
                    <a:pt x="24863" y="5861"/>
                  </a:lnTo>
                  <a:lnTo>
                    <a:pt x="24921" y="5822"/>
                  </a:lnTo>
                  <a:lnTo>
                    <a:pt x="24979" y="5803"/>
                  </a:lnTo>
                  <a:lnTo>
                    <a:pt x="24960" y="5745"/>
                  </a:lnTo>
                  <a:lnTo>
                    <a:pt x="24979" y="5688"/>
                  </a:lnTo>
                  <a:lnTo>
                    <a:pt x="25843" y="4458"/>
                  </a:lnTo>
                  <a:lnTo>
                    <a:pt x="26689" y="3228"/>
                  </a:lnTo>
                  <a:lnTo>
                    <a:pt x="25901" y="2863"/>
                  </a:lnTo>
                  <a:lnTo>
                    <a:pt x="25651" y="3113"/>
                  </a:lnTo>
                  <a:lnTo>
                    <a:pt x="25382" y="3343"/>
                  </a:lnTo>
                  <a:lnTo>
                    <a:pt x="25094" y="3555"/>
                  </a:lnTo>
                  <a:lnTo>
                    <a:pt x="24767" y="3728"/>
                  </a:lnTo>
                  <a:lnTo>
                    <a:pt x="24441" y="3862"/>
                  </a:lnTo>
                  <a:lnTo>
                    <a:pt x="24076" y="3978"/>
                  </a:lnTo>
                  <a:lnTo>
                    <a:pt x="23691" y="4054"/>
                  </a:lnTo>
                  <a:lnTo>
                    <a:pt x="23307" y="4093"/>
                  </a:lnTo>
                  <a:lnTo>
                    <a:pt x="22904" y="4093"/>
                  </a:lnTo>
                  <a:lnTo>
                    <a:pt x="22692" y="4074"/>
                  </a:lnTo>
                  <a:lnTo>
                    <a:pt x="22500" y="4035"/>
                  </a:lnTo>
                  <a:lnTo>
                    <a:pt x="22308" y="3997"/>
                  </a:lnTo>
                  <a:lnTo>
                    <a:pt x="22135" y="3939"/>
                  </a:lnTo>
                  <a:lnTo>
                    <a:pt x="21770" y="3785"/>
                  </a:lnTo>
                  <a:lnTo>
                    <a:pt x="21424" y="3612"/>
                  </a:lnTo>
                  <a:lnTo>
                    <a:pt x="21117" y="3382"/>
                  </a:lnTo>
                  <a:lnTo>
                    <a:pt x="20828" y="3132"/>
                  </a:lnTo>
                  <a:lnTo>
                    <a:pt x="20579" y="2863"/>
                  </a:lnTo>
                  <a:lnTo>
                    <a:pt x="20348" y="2556"/>
                  </a:lnTo>
                  <a:lnTo>
                    <a:pt x="20175" y="2229"/>
                  </a:lnTo>
                  <a:lnTo>
                    <a:pt x="20098" y="2056"/>
                  </a:lnTo>
                  <a:lnTo>
                    <a:pt x="20022" y="1883"/>
                  </a:lnTo>
                  <a:lnTo>
                    <a:pt x="19983" y="1710"/>
                  </a:lnTo>
                  <a:lnTo>
                    <a:pt x="19925" y="1537"/>
                  </a:lnTo>
                  <a:lnTo>
                    <a:pt x="19906" y="1345"/>
                  </a:lnTo>
                  <a:lnTo>
                    <a:pt x="19887" y="1153"/>
                  </a:lnTo>
                  <a:lnTo>
                    <a:pt x="19868" y="961"/>
                  </a:lnTo>
                  <a:lnTo>
                    <a:pt x="19887" y="769"/>
                  </a:lnTo>
                  <a:lnTo>
                    <a:pt x="19906" y="577"/>
                  </a:lnTo>
                  <a:lnTo>
                    <a:pt x="19945" y="384"/>
                  </a:lnTo>
                  <a:lnTo>
                    <a:pt x="19983" y="192"/>
                  </a:lnTo>
                  <a:lnTo>
                    <a:pt x="20060" y="0"/>
                  </a:lnTo>
                  <a:close/>
                </a:path>
              </a:pathLst>
            </a:custGeom>
            <a:solidFill>
              <a:srgbClr val="FBEB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63;p42">
              <a:extLst>
                <a:ext uri="{FF2B5EF4-FFF2-40B4-BE49-F238E27FC236}">
                  <a16:creationId xmlns:a16="http://schemas.microsoft.com/office/drawing/2014/main" id="{7E731135-B602-B3B8-B63D-EC8FE7AF8AC8}"/>
                </a:ext>
              </a:extLst>
            </p:cNvPr>
            <p:cNvSpPr/>
            <p:nvPr/>
          </p:nvSpPr>
          <p:spPr>
            <a:xfrm rot="-2711790">
              <a:off x="2636077" y="1355632"/>
              <a:ext cx="78021" cy="88931"/>
            </a:xfrm>
            <a:custGeom>
              <a:avLst/>
              <a:gdLst/>
              <a:ahLst/>
              <a:cxnLst/>
              <a:rect l="l" t="t" r="r" b="b"/>
              <a:pathLst>
                <a:path w="3440" h="3921" extrusionOk="0">
                  <a:moveTo>
                    <a:pt x="2114" y="385"/>
                  </a:moveTo>
                  <a:lnTo>
                    <a:pt x="2210" y="404"/>
                  </a:lnTo>
                  <a:lnTo>
                    <a:pt x="2421" y="500"/>
                  </a:lnTo>
                  <a:lnTo>
                    <a:pt x="2632" y="615"/>
                  </a:lnTo>
                  <a:lnTo>
                    <a:pt x="2786" y="731"/>
                  </a:lnTo>
                  <a:lnTo>
                    <a:pt x="2959" y="865"/>
                  </a:lnTo>
                  <a:lnTo>
                    <a:pt x="2997" y="904"/>
                  </a:lnTo>
                  <a:lnTo>
                    <a:pt x="3017" y="942"/>
                  </a:lnTo>
                  <a:lnTo>
                    <a:pt x="2997" y="1000"/>
                  </a:lnTo>
                  <a:lnTo>
                    <a:pt x="2978" y="1038"/>
                  </a:lnTo>
                  <a:lnTo>
                    <a:pt x="2882" y="1230"/>
                  </a:lnTo>
                  <a:lnTo>
                    <a:pt x="2748" y="1461"/>
                  </a:lnTo>
                  <a:lnTo>
                    <a:pt x="2594" y="1672"/>
                  </a:lnTo>
                  <a:lnTo>
                    <a:pt x="2267" y="2114"/>
                  </a:lnTo>
                  <a:lnTo>
                    <a:pt x="1287" y="3555"/>
                  </a:lnTo>
                  <a:lnTo>
                    <a:pt x="1018" y="3363"/>
                  </a:lnTo>
                  <a:lnTo>
                    <a:pt x="749" y="3132"/>
                  </a:lnTo>
                  <a:lnTo>
                    <a:pt x="500" y="2902"/>
                  </a:lnTo>
                  <a:lnTo>
                    <a:pt x="269" y="2671"/>
                  </a:lnTo>
                  <a:lnTo>
                    <a:pt x="307" y="2652"/>
                  </a:lnTo>
                  <a:lnTo>
                    <a:pt x="327" y="2633"/>
                  </a:lnTo>
                  <a:lnTo>
                    <a:pt x="1460" y="1077"/>
                  </a:lnTo>
                  <a:lnTo>
                    <a:pt x="1710" y="692"/>
                  </a:lnTo>
                  <a:lnTo>
                    <a:pt x="1787" y="577"/>
                  </a:lnTo>
                  <a:lnTo>
                    <a:pt x="1864" y="500"/>
                  </a:lnTo>
                  <a:lnTo>
                    <a:pt x="1941" y="423"/>
                  </a:lnTo>
                  <a:lnTo>
                    <a:pt x="2037" y="385"/>
                  </a:lnTo>
                  <a:close/>
                  <a:moveTo>
                    <a:pt x="1941" y="1"/>
                  </a:moveTo>
                  <a:lnTo>
                    <a:pt x="1902" y="20"/>
                  </a:lnTo>
                  <a:lnTo>
                    <a:pt x="1864" y="58"/>
                  </a:lnTo>
                  <a:lnTo>
                    <a:pt x="1018" y="1288"/>
                  </a:lnTo>
                  <a:lnTo>
                    <a:pt x="154" y="2518"/>
                  </a:lnTo>
                  <a:lnTo>
                    <a:pt x="135" y="2575"/>
                  </a:lnTo>
                  <a:lnTo>
                    <a:pt x="154" y="2633"/>
                  </a:lnTo>
                  <a:lnTo>
                    <a:pt x="96" y="2652"/>
                  </a:lnTo>
                  <a:lnTo>
                    <a:pt x="38" y="2691"/>
                  </a:lnTo>
                  <a:lnTo>
                    <a:pt x="19" y="2729"/>
                  </a:lnTo>
                  <a:lnTo>
                    <a:pt x="0" y="2767"/>
                  </a:lnTo>
                  <a:lnTo>
                    <a:pt x="19" y="2806"/>
                  </a:lnTo>
                  <a:lnTo>
                    <a:pt x="38" y="2844"/>
                  </a:lnTo>
                  <a:lnTo>
                    <a:pt x="154" y="2998"/>
                  </a:lnTo>
                  <a:lnTo>
                    <a:pt x="307" y="3152"/>
                  </a:lnTo>
                  <a:lnTo>
                    <a:pt x="596" y="3421"/>
                  </a:lnTo>
                  <a:lnTo>
                    <a:pt x="903" y="3670"/>
                  </a:lnTo>
                  <a:lnTo>
                    <a:pt x="1249" y="3901"/>
                  </a:lnTo>
                  <a:lnTo>
                    <a:pt x="1307" y="3920"/>
                  </a:lnTo>
                  <a:lnTo>
                    <a:pt x="1364" y="3920"/>
                  </a:lnTo>
                  <a:lnTo>
                    <a:pt x="1422" y="3882"/>
                  </a:lnTo>
                  <a:lnTo>
                    <a:pt x="1460" y="3843"/>
                  </a:lnTo>
                  <a:lnTo>
                    <a:pt x="2440" y="2383"/>
                  </a:lnTo>
                  <a:lnTo>
                    <a:pt x="3420" y="923"/>
                  </a:lnTo>
                  <a:lnTo>
                    <a:pt x="3439" y="865"/>
                  </a:lnTo>
                  <a:lnTo>
                    <a:pt x="3439" y="808"/>
                  </a:lnTo>
                  <a:lnTo>
                    <a:pt x="3420" y="750"/>
                  </a:lnTo>
                  <a:lnTo>
                    <a:pt x="3382" y="731"/>
                  </a:lnTo>
                  <a:lnTo>
                    <a:pt x="2056" y="20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64;p42">
              <a:extLst>
                <a:ext uri="{FF2B5EF4-FFF2-40B4-BE49-F238E27FC236}">
                  <a16:creationId xmlns:a16="http://schemas.microsoft.com/office/drawing/2014/main" id="{8E1DCE84-AC1A-DBF1-6B63-038462EB2AA2}"/>
                </a:ext>
              </a:extLst>
            </p:cNvPr>
            <p:cNvSpPr/>
            <p:nvPr/>
          </p:nvSpPr>
          <p:spPr>
            <a:xfrm rot="-2711790">
              <a:off x="2642847" y="1365517"/>
              <a:ext cx="62326" cy="71943"/>
            </a:xfrm>
            <a:custGeom>
              <a:avLst/>
              <a:gdLst/>
              <a:ahLst/>
              <a:cxnLst/>
              <a:rect l="l" t="t" r="r" b="b"/>
              <a:pathLst>
                <a:path w="2748" h="3172" extrusionOk="0">
                  <a:moveTo>
                    <a:pt x="1768" y="1"/>
                  </a:moveTo>
                  <a:lnTo>
                    <a:pt x="1672" y="39"/>
                  </a:lnTo>
                  <a:lnTo>
                    <a:pt x="1595" y="116"/>
                  </a:lnTo>
                  <a:lnTo>
                    <a:pt x="1518" y="193"/>
                  </a:lnTo>
                  <a:lnTo>
                    <a:pt x="1441" y="308"/>
                  </a:lnTo>
                  <a:lnTo>
                    <a:pt x="1191" y="693"/>
                  </a:lnTo>
                  <a:lnTo>
                    <a:pt x="58" y="2249"/>
                  </a:lnTo>
                  <a:lnTo>
                    <a:pt x="38" y="2268"/>
                  </a:lnTo>
                  <a:lnTo>
                    <a:pt x="0" y="2287"/>
                  </a:lnTo>
                  <a:lnTo>
                    <a:pt x="231" y="2518"/>
                  </a:lnTo>
                  <a:lnTo>
                    <a:pt x="480" y="2748"/>
                  </a:lnTo>
                  <a:lnTo>
                    <a:pt x="749" y="2979"/>
                  </a:lnTo>
                  <a:lnTo>
                    <a:pt x="1018" y="3171"/>
                  </a:lnTo>
                  <a:lnTo>
                    <a:pt x="1998" y="1730"/>
                  </a:lnTo>
                  <a:lnTo>
                    <a:pt x="2325" y="1288"/>
                  </a:lnTo>
                  <a:lnTo>
                    <a:pt x="2479" y="1077"/>
                  </a:lnTo>
                  <a:lnTo>
                    <a:pt x="2613" y="846"/>
                  </a:lnTo>
                  <a:lnTo>
                    <a:pt x="2709" y="654"/>
                  </a:lnTo>
                  <a:lnTo>
                    <a:pt x="2728" y="616"/>
                  </a:lnTo>
                  <a:lnTo>
                    <a:pt x="2748" y="558"/>
                  </a:lnTo>
                  <a:lnTo>
                    <a:pt x="2728" y="520"/>
                  </a:lnTo>
                  <a:lnTo>
                    <a:pt x="2690" y="481"/>
                  </a:lnTo>
                  <a:lnTo>
                    <a:pt x="2517" y="347"/>
                  </a:lnTo>
                  <a:lnTo>
                    <a:pt x="2363" y="231"/>
                  </a:lnTo>
                  <a:lnTo>
                    <a:pt x="2152" y="116"/>
                  </a:lnTo>
                  <a:lnTo>
                    <a:pt x="1941" y="20"/>
                  </a:lnTo>
                  <a:lnTo>
                    <a:pt x="1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5;p42">
              <a:extLst>
                <a:ext uri="{FF2B5EF4-FFF2-40B4-BE49-F238E27FC236}">
                  <a16:creationId xmlns:a16="http://schemas.microsoft.com/office/drawing/2014/main" id="{10251B4B-F69A-AD81-C1BB-795FA106873D}"/>
                </a:ext>
              </a:extLst>
            </p:cNvPr>
            <p:cNvSpPr/>
            <p:nvPr/>
          </p:nvSpPr>
          <p:spPr>
            <a:xfrm rot="-2711790">
              <a:off x="2659629" y="1463563"/>
              <a:ext cx="151688" cy="138601"/>
            </a:xfrm>
            <a:custGeom>
              <a:avLst/>
              <a:gdLst/>
              <a:ahLst/>
              <a:cxnLst/>
              <a:rect l="l" t="t" r="r" b="b"/>
              <a:pathLst>
                <a:path w="6688" h="6111" extrusionOk="0">
                  <a:moveTo>
                    <a:pt x="3863" y="404"/>
                  </a:moveTo>
                  <a:lnTo>
                    <a:pt x="4093" y="442"/>
                  </a:lnTo>
                  <a:lnTo>
                    <a:pt x="4305" y="481"/>
                  </a:lnTo>
                  <a:lnTo>
                    <a:pt x="4516" y="538"/>
                  </a:lnTo>
                  <a:lnTo>
                    <a:pt x="4727" y="615"/>
                  </a:lnTo>
                  <a:lnTo>
                    <a:pt x="4919" y="711"/>
                  </a:lnTo>
                  <a:lnTo>
                    <a:pt x="5131" y="827"/>
                  </a:lnTo>
                  <a:lnTo>
                    <a:pt x="5323" y="961"/>
                  </a:lnTo>
                  <a:lnTo>
                    <a:pt x="5553" y="1153"/>
                  </a:lnTo>
                  <a:lnTo>
                    <a:pt x="5765" y="1384"/>
                  </a:lnTo>
                  <a:lnTo>
                    <a:pt x="5938" y="1634"/>
                  </a:lnTo>
                  <a:lnTo>
                    <a:pt x="6072" y="1883"/>
                  </a:lnTo>
                  <a:lnTo>
                    <a:pt x="6168" y="2152"/>
                  </a:lnTo>
                  <a:lnTo>
                    <a:pt x="6245" y="2421"/>
                  </a:lnTo>
                  <a:lnTo>
                    <a:pt x="6284" y="2710"/>
                  </a:lnTo>
                  <a:lnTo>
                    <a:pt x="6284" y="2998"/>
                  </a:lnTo>
                  <a:lnTo>
                    <a:pt x="6264" y="3286"/>
                  </a:lnTo>
                  <a:lnTo>
                    <a:pt x="6226" y="3574"/>
                  </a:lnTo>
                  <a:lnTo>
                    <a:pt x="6149" y="3843"/>
                  </a:lnTo>
                  <a:lnTo>
                    <a:pt x="6034" y="4112"/>
                  </a:lnTo>
                  <a:lnTo>
                    <a:pt x="5899" y="4362"/>
                  </a:lnTo>
                  <a:lnTo>
                    <a:pt x="5726" y="4612"/>
                  </a:lnTo>
                  <a:lnTo>
                    <a:pt x="5534" y="4842"/>
                  </a:lnTo>
                  <a:lnTo>
                    <a:pt x="5323" y="5034"/>
                  </a:lnTo>
                  <a:lnTo>
                    <a:pt x="5131" y="5188"/>
                  </a:lnTo>
                  <a:lnTo>
                    <a:pt x="4919" y="5323"/>
                  </a:lnTo>
                  <a:lnTo>
                    <a:pt x="4708" y="5438"/>
                  </a:lnTo>
                  <a:lnTo>
                    <a:pt x="4477" y="5534"/>
                  </a:lnTo>
                  <a:lnTo>
                    <a:pt x="4247" y="5611"/>
                  </a:lnTo>
                  <a:lnTo>
                    <a:pt x="4016" y="5669"/>
                  </a:lnTo>
                  <a:lnTo>
                    <a:pt x="3786" y="5688"/>
                  </a:lnTo>
                  <a:lnTo>
                    <a:pt x="3555" y="5707"/>
                  </a:lnTo>
                  <a:lnTo>
                    <a:pt x="3305" y="5707"/>
                  </a:lnTo>
                  <a:lnTo>
                    <a:pt x="3075" y="5688"/>
                  </a:lnTo>
                  <a:lnTo>
                    <a:pt x="2844" y="5649"/>
                  </a:lnTo>
                  <a:lnTo>
                    <a:pt x="2614" y="5592"/>
                  </a:lnTo>
                  <a:lnTo>
                    <a:pt x="2383" y="5515"/>
                  </a:lnTo>
                  <a:lnTo>
                    <a:pt x="2153" y="5419"/>
                  </a:lnTo>
                  <a:lnTo>
                    <a:pt x="1941" y="5303"/>
                  </a:lnTo>
                  <a:lnTo>
                    <a:pt x="1730" y="5169"/>
                  </a:lnTo>
                  <a:lnTo>
                    <a:pt x="1461" y="4977"/>
                  </a:lnTo>
                  <a:lnTo>
                    <a:pt x="1230" y="4727"/>
                  </a:lnTo>
                  <a:lnTo>
                    <a:pt x="1000" y="4439"/>
                  </a:lnTo>
                  <a:lnTo>
                    <a:pt x="808" y="4131"/>
                  </a:lnTo>
                  <a:lnTo>
                    <a:pt x="654" y="3805"/>
                  </a:lnTo>
                  <a:lnTo>
                    <a:pt x="519" y="3459"/>
                  </a:lnTo>
                  <a:lnTo>
                    <a:pt x="423" y="3113"/>
                  </a:lnTo>
                  <a:lnTo>
                    <a:pt x="366" y="2767"/>
                  </a:lnTo>
                  <a:lnTo>
                    <a:pt x="366" y="2421"/>
                  </a:lnTo>
                  <a:lnTo>
                    <a:pt x="385" y="2268"/>
                  </a:lnTo>
                  <a:lnTo>
                    <a:pt x="404" y="2095"/>
                  </a:lnTo>
                  <a:lnTo>
                    <a:pt x="442" y="1941"/>
                  </a:lnTo>
                  <a:lnTo>
                    <a:pt x="500" y="1787"/>
                  </a:lnTo>
                  <a:lnTo>
                    <a:pt x="558" y="1653"/>
                  </a:lnTo>
                  <a:lnTo>
                    <a:pt x="635" y="1499"/>
                  </a:lnTo>
                  <a:lnTo>
                    <a:pt x="731" y="1384"/>
                  </a:lnTo>
                  <a:lnTo>
                    <a:pt x="846" y="1249"/>
                  </a:lnTo>
                  <a:lnTo>
                    <a:pt x="961" y="1153"/>
                  </a:lnTo>
                  <a:lnTo>
                    <a:pt x="1096" y="1038"/>
                  </a:lnTo>
                  <a:lnTo>
                    <a:pt x="1249" y="961"/>
                  </a:lnTo>
                  <a:lnTo>
                    <a:pt x="1422" y="884"/>
                  </a:lnTo>
                  <a:lnTo>
                    <a:pt x="1615" y="807"/>
                  </a:lnTo>
                  <a:lnTo>
                    <a:pt x="1826" y="769"/>
                  </a:lnTo>
                  <a:lnTo>
                    <a:pt x="1864" y="750"/>
                  </a:lnTo>
                  <a:lnTo>
                    <a:pt x="1884" y="692"/>
                  </a:lnTo>
                  <a:lnTo>
                    <a:pt x="2325" y="577"/>
                  </a:lnTo>
                  <a:lnTo>
                    <a:pt x="2767" y="481"/>
                  </a:lnTo>
                  <a:lnTo>
                    <a:pt x="3209" y="423"/>
                  </a:lnTo>
                  <a:lnTo>
                    <a:pt x="3440" y="404"/>
                  </a:lnTo>
                  <a:close/>
                  <a:moveTo>
                    <a:pt x="3459" y="0"/>
                  </a:moveTo>
                  <a:lnTo>
                    <a:pt x="3113" y="20"/>
                  </a:lnTo>
                  <a:lnTo>
                    <a:pt x="2767" y="58"/>
                  </a:lnTo>
                  <a:lnTo>
                    <a:pt x="2422" y="135"/>
                  </a:lnTo>
                  <a:lnTo>
                    <a:pt x="2076" y="231"/>
                  </a:lnTo>
                  <a:lnTo>
                    <a:pt x="1749" y="346"/>
                  </a:lnTo>
                  <a:lnTo>
                    <a:pt x="1442" y="500"/>
                  </a:lnTo>
                  <a:lnTo>
                    <a:pt x="1403" y="519"/>
                  </a:lnTo>
                  <a:lnTo>
                    <a:pt x="1384" y="577"/>
                  </a:lnTo>
                  <a:lnTo>
                    <a:pt x="1365" y="615"/>
                  </a:lnTo>
                  <a:lnTo>
                    <a:pt x="1365" y="673"/>
                  </a:lnTo>
                  <a:lnTo>
                    <a:pt x="1115" y="769"/>
                  </a:lnTo>
                  <a:lnTo>
                    <a:pt x="884" y="884"/>
                  </a:lnTo>
                  <a:lnTo>
                    <a:pt x="673" y="1038"/>
                  </a:lnTo>
                  <a:lnTo>
                    <a:pt x="500" y="1230"/>
                  </a:lnTo>
                  <a:lnTo>
                    <a:pt x="346" y="1422"/>
                  </a:lnTo>
                  <a:lnTo>
                    <a:pt x="231" y="1653"/>
                  </a:lnTo>
                  <a:lnTo>
                    <a:pt x="135" y="1883"/>
                  </a:lnTo>
                  <a:lnTo>
                    <a:pt x="58" y="2152"/>
                  </a:lnTo>
                  <a:lnTo>
                    <a:pt x="20" y="2402"/>
                  </a:lnTo>
                  <a:lnTo>
                    <a:pt x="1" y="2671"/>
                  </a:lnTo>
                  <a:lnTo>
                    <a:pt x="20" y="2959"/>
                  </a:lnTo>
                  <a:lnTo>
                    <a:pt x="58" y="3228"/>
                  </a:lnTo>
                  <a:lnTo>
                    <a:pt x="97" y="3497"/>
                  </a:lnTo>
                  <a:lnTo>
                    <a:pt x="193" y="3766"/>
                  </a:lnTo>
                  <a:lnTo>
                    <a:pt x="289" y="4035"/>
                  </a:lnTo>
                  <a:lnTo>
                    <a:pt x="404" y="4266"/>
                  </a:lnTo>
                  <a:lnTo>
                    <a:pt x="577" y="4554"/>
                  </a:lnTo>
                  <a:lnTo>
                    <a:pt x="788" y="4823"/>
                  </a:lnTo>
                  <a:lnTo>
                    <a:pt x="1000" y="5073"/>
                  </a:lnTo>
                  <a:lnTo>
                    <a:pt x="1249" y="5284"/>
                  </a:lnTo>
                  <a:lnTo>
                    <a:pt x="1499" y="5476"/>
                  </a:lnTo>
                  <a:lnTo>
                    <a:pt x="1768" y="5649"/>
                  </a:lnTo>
                  <a:lnTo>
                    <a:pt x="2056" y="5803"/>
                  </a:lnTo>
                  <a:lnTo>
                    <a:pt x="2364" y="5918"/>
                  </a:lnTo>
                  <a:lnTo>
                    <a:pt x="2652" y="6014"/>
                  </a:lnTo>
                  <a:lnTo>
                    <a:pt x="2979" y="6072"/>
                  </a:lnTo>
                  <a:lnTo>
                    <a:pt x="3286" y="6110"/>
                  </a:lnTo>
                  <a:lnTo>
                    <a:pt x="3613" y="6110"/>
                  </a:lnTo>
                  <a:lnTo>
                    <a:pt x="3939" y="6072"/>
                  </a:lnTo>
                  <a:lnTo>
                    <a:pt x="4247" y="6014"/>
                  </a:lnTo>
                  <a:lnTo>
                    <a:pt x="4574" y="5918"/>
                  </a:lnTo>
                  <a:lnTo>
                    <a:pt x="4881" y="5803"/>
                  </a:lnTo>
                  <a:lnTo>
                    <a:pt x="5169" y="5649"/>
                  </a:lnTo>
                  <a:lnTo>
                    <a:pt x="5438" y="5457"/>
                  </a:lnTo>
                  <a:lnTo>
                    <a:pt x="5688" y="5265"/>
                  </a:lnTo>
                  <a:lnTo>
                    <a:pt x="5899" y="5034"/>
                  </a:lnTo>
                  <a:lnTo>
                    <a:pt x="6091" y="4804"/>
                  </a:lnTo>
                  <a:lnTo>
                    <a:pt x="6264" y="4535"/>
                  </a:lnTo>
                  <a:lnTo>
                    <a:pt x="6418" y="4266"/>
                  </a:lnTo>
                  <a:lnTo>
                    <a:pt x="6533" y="3978"/>
                  </a:lnTo>
                  <a:lnTo>
                    <a:pt x="6610" y="3689"/>
                  </a:lnTo>
                  <a:lnTo>
                    <a:pt x="6668" y="3382"/>
                  </a:lnTo>
                  <a:lnTo>
                    <a:pt x="6687" y="3075"/>
                  </a:lnTo>
                  <a:lnTo>
                    <a:pt x="6687" y="2767"/>
                  </a:lnTo>
                  <a:lnTo>
                    <a:pt x="6649" y="2460"/>
                  </a:lnTo>
                  <a:lnTo>
                    <a:pt x="6572" y="2152"/>
                  </a:lnTo>
                  <a:lnTo>
                    <a:pt x="6476" y="1845"/>
                  </a:lnTo>
                  <a:lnTo>
                    <a:pt x="6341" y="1537"/>
                  </a:lnTo>
                  <a:lnTo>
                    <a:pt x="6245" y="1384"/>
                  </a:lnTo>
                  <a:lnTo>
                    <a:pt x="6149" y="1230"/>
                  </a:lnTo>
                  <a:lnTo>
                    <a:pt x="5919" y="961"/>
                  </a:lnTo>
                  <a:lnTo>
                    <a:pt x="5669" y="730"/>
                  </a:lnTo>
                  <a:lnTo>
                    <a:pt x="5400" y="519"/>
                  </a:lnTo>
                  <a:lnTo>
                    <a:pt x="5112" y="346"/>
                  </a:lnTo>
                  <a:lnTo>
                    <a:pt x="4804" y="212"/>
                  </a:lnTo>
                  <a:lnTo>
                    <a:pt x="4477" y="116"/>
                  </a:lnTo>
                  <a:lnTo>
                    <a:pt x="4151" y="39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66;p42">
              <a:extLst>
                <a:ext uri="{FF2B5EF4-FFF2-40B4-BE49-F238E27FC236}">
                  <a16:creationId xmlns:a16="http://schemas.microsoft.com/office/drawing/2014/main" id="{4EB51140-A90C-5428-2CA0-514FCDA5CB3B}"/>
                </a:ext>
              </a:extLst>
            </p:cNvPr>
            <p:cNvSpPr/>
            <p:nvPr/>
          </p:nvSpPr>
          <p:spPr>
            <a:xfrm rot="-2711790">
              <a:off x="2488974" y="1330235"/>
              <a:ext cx="144702" cy="114628"/>
            </a:xfrm>
            <a:custGeom>
              <a:avLst/>
              <a:gdLst/>
              <a:ahLst/>
              <a:cxnLst/>
              <a:rect l="l" t="t" r="r" b="b"/>
              <a:pathLst>
                <a:path w="6380" h="5054" extrusionOk="0">
                  <a:moveTo>
                    <a:pt x="6264" y="0"/>
                  </a:moveTo>
                  <a:lnTo>
                    <a:pt x="4727" y="346"/>
                  </a:lnTo>
                  <a:lnTo>
                    <a:pt x="3190" y="673"/>
                  </a:lnTo>
                  <a:lnTo>
                    <a:pt x="1653" y="999"/>
                  </a:lnTo>
                  <a:lnTo>
                    <a:pt x="116" y="1288"/>
                  </a:lnTo>
                  <a:lnTo>
                    <a:pt x="58" y="1499"/>
                  </a:lnTo>
                  <a:lnTo>
                    <a:pt x="39" y="1691"/>
                  </a:lnTo>
                  <a:lnTo>
                    <a:pt x="20" y="1883"/>
                  </a:lnTo>
                  <a:lnTo>
                    <a:pt x="1" y="2075"/>
                  </a:lnTo>
                  <a:lnTo>
                    <a:pt x="20" y="2440"/>
                  </a:lnTo>
                  <a:lnTo>
                    <a:pt x="78" y="2805"/>
                  </a:lnTo>
                  <a:lnTo>
                    <a:pt x="193" y="3151"/>
                  </a:lnTo>
                  <a:lnTo>
                    <a:pt x="327" y="3478"/>
                  </a:lnTo>
                  <a:lnTo>
                    <a:pt x="500" y="3785"/>
                  </a:lnTo>
                  <a:lnTo>
                    <a:pt x="712" y="4074"/>
                  </a:lnTo>
                  <a:lnTo>
                    <a:pt x="961" y="4323"/>
                  </a:lnTo>
                  <a:lnTo>
                    <a:pt x="1230" y="4535"/>
                  </a:lnTo>
                  <a:lnTo>
                    <a:pt x="1538" y="4727"/>
                  </a:lnTo>
                  <a:lnTo>
                    <a:pt x="1691" y="4804"/>
                  </a:lnTo>
                  <a:lnTo>
                    <a:pt x="1864" y="4861"/>
                  </a:lnTo>
                  <a:lnTo>
                    <a:pt x="2037" y="4938"/>
                  </a:lnTo>
                  <a:lnTo>
                    <a:pt x="2229" y="4977"/>
                  </a:lnTo>
                  <a:lnTo>
                    <a:pt x="2402" y="5015"/>
                  </a:lnTo>
                  <a:lnTo>
                    <a:pt x="2595" y="5034"/>
                  </a:lnTo>
                  <a:lnTo>
                    <a:pt x="2787" y="5054"/>
                  </a:lnTo>
                  <a:lnTo>
                    <a:pt x="2998" y="5054"/>
                  </a:lnTo>
                  <a:lnTo>
                    <a:pt x="3190" y="5034"/>
                  </a:lnTo>
                  <a:lnTo>
                    <a:pt x="3402" y="5015"/>
                  </a:lnTo>
                  <a:lnTo>
                    <a:pt x="3632" y="4977"/>
                  </a:lnTo>
                  <a:lnTo>
                    <a:pt x="3843" y="4919"/>
                  </a:lnTo>
                  <a:lnTo>
                    <a:pt x="4055" y="4842"/>
                  </a:lnTo>
                  <a:lnTo>
                    <a:pt x="4247" y="4765"/>
                  </a:lnTo>
                  <a:lnTo>
                    <a:pt x="4439" y="4688"/>
                  </a:lnTo>
                  <a:lnTo>
                    <a:pt x="4612" y="4592"/>
                  </a:lnTo>
                  <a:lnTo>
                    <a:pt x="4785" y="4477"/>
                  </a:lnTo>
                  <a:lnTo>
                    <a:pt x="4939" y="4381"/>
                  </a:lnTo>
                  <a:lnTo>
                    <a:pt x="5092" y="4247"/>
                  </a:lnTo>
                  <a:lnTo>
                    <a:pt x="5246" y="4112"/>
                  </a:lnTo>
                  <a:lnTo>
                    <a:pt x="5381" y="3978"/>
                  </a:lnTo>
                  <a:lnTo>
                    <a:pt x="5515" y="3824"/>
                  </a:lnTo>
                  <a:lnTo>
                    <a:pt x="5726" y="3516"/>
                  </a:lnTo>
                  <a:lnTo>
                    <a:pt x="5938" y="3171"/>
                  </a:lnTo>
                  <a:lnTo>
                    <a:pt x="6092" y="2825"/>
                  </a:lnTo>
                  <a:lnTo>
                    <a:pt x="6207" y="2440"/>
                  </a:lnTo>
                  <a:lnTo>
                    <a:pt x="6303" y="2056"/>
                  </a:lnTo>
                  <a:lnTo>
                    <a:pt x="6361" y="1653"/>
                  </a:lnTo>
                  <a:lnTo>
                    <a:pt x="6380" y="1249"/>
                  </a:lnTo>
                  <a:lnTo>
                    <a:pt x="6380" y="826"/>
                  </a:lnTo>
                  <a:lnTo>
                    <a:pt x="6341" y="404"/>
                  </a:lnTo>
                  <a:lnTo>
                    <a:pt x="6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67;p42">
              <a:extLst>
                <a:ext uri="{FF2B5EF4-FFF2-40B4-BE49-F238E27FC236}">
                  <a16:creationId xmlns:a16="http://schemas.microsoft.com/office/drawing/2014/main" id="{9752F6BA-3531-F6F6-0030-9D0952742A58}"/>
                </a:ext>
              </a:extLst>
            </p:cNvPr>
            <p:cNvSpPr/>
            <p:nvPr/>
          </p:nvSpPr>
          <p:spPr>
            <a:xfrm rot="-2711790">
              <a:off x="2668030" y="1473021"/>
              <a:ext cx="134246" cy="120298"/>
            </a:xfrm>
            <a:custGeom>
              <a:avLst/>
              <a:gdLst/>
              <a:ahLst/>
              <a:cxnLst/>
              <a:rect l="l" t="t" r="r" b="b"/>
              <a:pathLst>
                <a:path w="5919" h="5304" extrusionOk="0">
                  <a:moveTo>
                    <a:pt x="3075" y="1"/>
                  </a:moveTo>
                  <a:lnTo>
                    <a:pt x="2844" y="20"/>
                  </a:lnTo>
                  <a:lnTo>
                    <a:pt x="2402" y="78"/>
                  </a:lnTo>
                  <a:lnTo>
                    <a:pt x="1960" y="174"/>
                  </a:lnTo>
                  <a:lnTo>
                    <a:pt x="1519" y="289"/>
                  </a:lnTo>
                  <a:lnTo>
                    <a:pt x="1499" y="347"/>
                  </a:lnTo>
                  <a:lnTo>
                    <a:pt x="1461" y="366"/>
                  </a:lnTo>
                  <a:lnTo>
                    <a:pt x="1250" y="404"/>
                  </a:lnTo>
                  <a:lnTo>
                    <a:pt x="1057" y="481"/>
                  </a:lnTo>
                  <a:lnTo>
                    <a:pt x="884" y="558"/>
                  </a:lnTo>
                  <a:lnTo>
                    <a:pt x="731" y="635"/>
                  </a:lnTo>
                  <a:lnTo>
                    <a:pt x="596" y="750"/>
                  </a:lnTo>
                  <a:lnTo>
                    <a:pt x="481" y="846"/>
                  </a:lnTo>
                  <a:lnTo>
                    <a:pt x="366" y="981"/>
                  </a:lnTo>
                  <a:lnTo>
                    <a:pt x="270" y="1096"/>
                  </a:lnTo>
                  <a:lnTo>
                    <a:pt x="193" y="1250"/>
                  </a:lnTo>
                  <a:lnTo>
                    <a:pt x="135" y="1384"/>
                  </a:lnTo>
                  <a:lnTo>
                    <a:pt x="77" y="1538"/>
                  </a:lnTo>
                  <a:lnTo>
                    <a:pt x="39" y="1692"/>
                  </a:lnTo>
                  <a:lnTo>
                    <a:pt x="20" y="1865"/>
                  </a:lnTo>
                  <a:lnTo>
                    <a:pt x="1" y="2018"/>
                  </a:lnTo>
                  <a:lnTo>
                    <a:pt x="1" y="2364"/>
                  </a:lnTo>
                  <a:lnTo>
                    <a:pt x="58" y="2710"/>
                  </a:lnTo>
                  <a:lnTo>
                    <a:pt x="154" y="3056"/>
                  </a:lnTo>
                  <a:lnTo>
                    <a:pt x="289" y="3402"/>
                  </a:lnTo>
                  <a:lnTo>
                    <a:pt x="443" y="3728"/>
                  </a:lnTo>
                  <a:lnTo>
                    <a:pt x="635" y="4036"/>
                  </a:lnTo>
                  <a:lnTo>
                    <a:pt x="865" y="4324"/>
                  </a:lnTo>
                  <a:lnTo>
                    <a:pt x="1096" y="4574"/>
                  </a:lnTo>
                  <a:lnTo>
                    <a:pt x="1365" y="4766"/>
                  </a:lnTo>
                  <a:lnTo>
                    <a:pt x="1576" y="4900"/>
                  </a:lnTo>
                  <a:lnTo>
                    <a:pt x="1788" y="5016"/>
                  </a:lnTo>
                  <a:lnTo>
                    <a:pt x="2018" y="5112"/>
                  </a:lnTo>
                  <a:lnTo>
                    <a:pt x="2249" y="5189"/>
                  </a:lnTo>
                  <a:lnTo>
                    <a:pt x="2479" y="5246"/>
                  </a:lnTo>
                  <a:lnTo>
                    <a:pt x="2710" y="5285"/>
                  </a:lnTo>
                  <a:lnTo>
                    <a:pt x="2940" y="5304"/>
                  </a:lnTo>
                  <a:lnTo>
                    <a:pt x="3190" y="5304"/>
                  </a:lnTo>
                  <a:lnTo>
                    <a:pt x="3421" y="5285"/>
                  </a:lnTo>
                  <a:lnTo>
                    <a:pt x="3651" y="5266"/>
                  </a:lnTo>
                  <a:lnTo>
                    <a:pt x="3882" y="5208"/>
                  </a:lnTo>
                  <a:lnTo>
                    <a:pt x="4112" y="5131"/>
                  </a:lnTo>
                  <a:lnTo>
                    <a:pt x="4343" y="5035"/>
                  </a:lnTo>
                  <a:lnTo>
                    <a:pt x="4554" y="4920"/>
                  </a:lnTo>
                  <a:lnTo>
                    <a:pt x="4766" y="4785"/>
                  </a:lnTo>
                  <a:lnTo>
                    <a:pt x="4958" y="4631"/>
                  </a:lnTo>
                  <a:lnTo>
                    <a:pt x="5169" y="4439"/>
                  </a:lnTo>
                  <a:lnTo>
                    <a:pt x="5361" y="4209"/>
                  </a:lnTo>
                  <a:lnTo>
                    <a:pt x="5534" y="3959"/>
                  </a:lnTo>
                  <a:lnTo>
                    <a:pt x="5669" y="3709"/>
                  </a:lnTo>
                  <a:lnTo>
                    <a:pt x="5784" y="3440"/>
                  </a:lnTo>
                  <a:lnTo>
                    <a:pt x="5861" y="3171"/>
                  </a:lnTo>
                  <a:lnTo>
                    <a:pt x="5899" y="2883"/>
                  </a:lnTo>
                  <a:lnTo>
                    <a:pt x="5919" y="2595"/>
                  </a:lnTo>
                  <a:lnTo>
                    <a:pt x="5919" y="2307"/>
                  </a:lnTo>
                  <a:lnTo>
                    <a:pt x="5880" y="2018"/>
                  </a:lnTo>
                  <a:lnTo>
                    <a:pt x="5803" y="1749"/>
                  </a:lnTo>
                  <a:lnTo>
                    <a:pt x="5707" y="1480"/>
                  </a:lnTo>
                  <a:lnTo>
                    <a:pt x="5573" y="1231"/>
                  </a:lnTo>
                  <a:lnTo>
                    <a:pt x="5400" y="981"/>
                  </a:lnTo>
                  <a:lnTo>
                    <a:pt x="5188" y="750"/>
                  </a:lnTo>
                  <a:lnTo>
                    <a:pt x="4958" y="558"/>
                  </a:lnTo>
                  <a:lnTo>
                    <a:pt x="4766" y="424"/>
                  </a:lnTo>
                  <a:lnTo>
                    <a:pt x="4554" y="308"/>
                  </a:lnTo>
                  <a:lnTo>
                    <a:pt x="4362" y="212"/>
                  </a:lnTo>
                  <a:lnTo>
                    <a:pt x="4151" y="135"/>
                  </a:lnTo>
                  <a:lnTo>
                    <a:pt x="3940" y="78"/>
                  </a:lnTo>
                  <a:lnTo>
                    <a:pt x="3728" y="39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68;p42">
              <a:extLst>
                <a:ext uri="{FF2B5EF4-FFF2-40B4-BE49-F238E27FC236}">
                  <a16:creationId xmlns:a16="http://schemas.microsoft.com/office/drawing/2014/main" id="{E5FB2162-445F-44BF-54DD-1A5F09C00704}"/>
                </a:ext>
              </a:extLst>
            </p:cNvPr>
            <p:cNvSpPr/>
            <p:nvPr/>
          </p:nvSpPr>
          <p:spPr>
            <a:xfrm rot="-2711790">
              <a:off x="2290090" y="1508907"/>
              <a:ext cx="588334" cy="478515"/>
            </a:xfrm>
            <a:custGeom>
              <a:avLst/>
              <a:gdLst/>
              <a:ahLst/>
              <a:cxnLst/>
              <a:rect l="l" t="t" r="r" b="b"/>
              <a:pathLst>
                <a:path w="25940" h="21098" extrusionOk="0">
                  <a:moveTo>
                    <a:pt x="1" y="1"/>
                  </a:moveTo>
                  <a:lnTo>
                    <a:pt x="20" y="519"/>
                  </a:lnTo>
                  <a:lnTo>
                    <a:pt x="20" y="769"/>
                  </a:lnTo>
                  <a:lnTo>
                    <a:pt x="59" y="1038"/>
                  </a:lnTo>
                  <a:lnTo>
                    <a:pt x="116" y="1288"/>
                  </a:lnTo>
                  <a:lnTo>
                    <a:pt x="193" y="1519"/>
                  </a:lnTo>
                  <a:lnTo>
                    <a:pt x="308" y="1749"/>
                  </a:lnTo>
                  <a:lnTo>
                    <a:pt x="385" y="1845"/>
                  </a:lnTo>
                  <a:lnTo>
                    <a:pt x="481" y="1941"/>
                  </a:lnTo>
                  <a:lnTo>
                    <a:pt x="673" y="2114"/>
                  </a:lnTo>
                  <a:lnTo>
                    <a:pt x="885" y="2268"/>
                  </a:lnTo>
                  <a:lnTo>
                    <a:pt x="1115" y="2402"/>
                  </a:lnTo>
                  <a:lnTo>
                    <a:pt x="1365" y="2537"/>
                  </a:lnTo>
                  <a:lnTo>
                    <a:pt x="1865" y="2806"/>
                  </a:lnTo>
                  <a:lnTo>
                    <a:pt x="2114" y="2921"/>
                  </a:lnTo>
                  <a:lnTo>
                    <a:pt x="2326" y="3056"/>
                  </a:lnTo>
                  <a:lnTo>
                    <a:pt x="3114" y="3575"/>
                  </a:lnTo>
                  <a:lnTo>
                    <a:pt x="3901" y="4132"/>
                  </a:lnTo>
                  <a:lnTo>
                    <a:pt x="4670" y="4689"/>
                  </a:lnTo>
                  <a:lnTo>
                    <a:pt x="5419" y="5265"/>
                  </a:lnTo>
                  <a:lnTo>
                    <a:pt x="6226" y="5899"/>
                  </a:lnTo>
                  <a:lnTo>
                    <a:pt x="7033" y="6533"/>
                  </a:lnTo>
                  <a:lnTo>
                    <a:pt x="8628" y="7840"/>
                  </a:lnTo>
                  <a:lnTo>
                    <a:pt x="10223" y="9166"/>
                  </a:lnTo>
                  <a:lnTo>
                    <a:pt x="11798" y="10453"/>
                  </a:lnTo>
                  <a:lnTo>
                    <a:pt x="13547" y="11837"/>
                  </a:lnTo>
                  <a:lnTo>
                    <a:pt x="15295" y="13182"/>
                  </a:lnTo>
                  <a:lnTo>
                    <a:pt x="17082" y="14488"/>
                  </a:lnTo>
                  <a:lnTo>
                    <a:pt x="18850" y="15814"/>
                  </a:lnTo>
                  <a:lnTo>
                    <a:pt x="22424" y="18427"/>
                  </a:lnTo>
                  <a:lnTo>
                    <a:pt x="24191" y="19753"/>
                  </a:lnTo>
                  <a:lnTo>
                    <a:pt x="25940" y="21098"/>
                  </a:lnTo>
                  <a:lnTo>
                    <a:pt x="25805" y="20694"/>
                  </a:lnTo>
                  <a:lnTo>
                    <a:pt x="25709" y="20310"/>
                  </a:lnTo>
                  <a:lnTo>
                    <a:pt x="19253" y="15276"/>
                  </a:lnTo>
                  <a:lnTo>
                    <a:pt x="12797" y="10223"/>
                  </a:lnTo>
                  <a:lnTo>
                    <a:pt x="9589" y="7686"/>
                  </a:lnTo>
                  <a:lnTo>
                    <a:pt x="6380" y="5131"/>
                  </a:lnTo>
                  <a:lnTo>
                    <a:pt x="3190" y="25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69;p42">
              <a:extLst>
                <a:ext uri="{FF2B5EF4-FFF2-40B4-BE49-F238E27FC236}">
                  <a16:creationId xmlns:a16="http://schemas.microsoft.com/office/drawing/2014/main" id="{0824C174-79D3-5748-D1E4-6C81AD11A071}"/>
                </a:ext>
              </a:extLst>
            </p:cNvPr>
            <p:cNvSpPr/>
            <p:nvPr/>
          </p:nvSpPr>
          <p:spPr>
            <a:xfrm rot="-2711790">
              <a:off x="2780575" y="1653211"/>
              <a:ext cx="86731" cy="46223"/>
            </a:xfrm>
            <a:custGeom>
              <a:avLst/>
              <a:gdLst/>
              <a:ahLst/>
              <a:cxnLst/>
              <a:rect l="l" t="t" r="r" b="b"/>
              <a:pathLst>
                <a:path w="3824" h="2038" extrusionOk="0">
                  <a:moveTo>
                    <a:pt x="2805" y="1"/>
                  </a:moveTo>
                  <a:lnTo>
                    <a:pt x="2613" y="39"/>
                  </a:lnTo>
                  <a:lnTo>
                    <a:pt x="2402" y="116"/>
                  </a:lnTo>
                  <a:lnTo>
                    <a:pt x="2152" y="212"/>
                  </a:lnTo>
                  <a:lnTo>
                    <a:pt x="1710" y="423"/>
                  </a:lnTo>
                  <a:lnTo>
                    <a:pt x="1364" y="558"/>
                  </a:lnTo>
                  <a:lnTo>
                    <a:pt x="0" y="1057"/>
                  </a:lnTo>
                  <a:lnTo>
                    <a:pt x="1230" y="2037"/>
                  </a:lnTo>
                  <a:lnTo>
                    <a:pt x="1518" y="1864"/>
                  </a:lnTo>
                  <a:lnTo>
                    <a:pt x="1825" y="1730"/>
                  </a:lnTo>
                  <a:lnTo>
                    <a:pt x="2152" y="1595"/>
                  </a:lnTo>
                  <a:lnTo>
                    <a:pt x="2479" y="1480"/>
                  </a:lnTo>
                  <a:lnTo>
                    <a:pt x="2805" y="1384"/>
                  </a:lnTo>
                  <a:lnTo>
                    <a:pt x="3151" y="1288"/>
                  </a:lnTo>
                  <a:lnTo>
                    <a:pt x="3824" y="1153"/>
                  </a:lnTo>
                  <a:lnTo>
                    <a:pt x="3593" y="942"/>
                  </a:lnTo>
                  <a:lnTo>
                    <a:pt x="3478" y="827"/>
                  </a:lnTo>
                  <a:lnTo>
                    <a:pt x="3382" y="712"/>
                  </a:lnTo>
                  <a:lnTo>
                    <a:pt x="3286" y="539"/>
                  </a:lnTo>
                  <a:lnTo>
                    <a:pt x="3190" y="327"/>
                  </a:lnTo>
                  <a:lnTo>
                    <a:pt x="3074" y="135"/>
                  </a:lnTo>
                  <a:lnTo>
                    <a:pt x="3017" y="58"/>
                  </a:lnTo>
                  <a:lnTo>
                    <a:pt x="2940" y="20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70;p42">
              <a:extLst>
                <a:ext uri="{FF2B5EF4-FFF2-40B4-BE49-F238E27FC236}">
                  <a16:creationId xmlns:a16="http://schemas.microsoft.com/office/drawing/2014/main" id="{7DBFD6B0-2873-747A-CC9F-A056CFB0BE3C}"/>
                </a:ext>
              </a:extLst>
            </p:cNvPr>
            <p:cNvSpPr/>
            <p:nvPr/>
          </p:nvSpPr>
          <p:spPr>
            <a:xfrm rot="-2711790">
              <a:off x="2552992" y="1501853"/>
              <a:ext cx="86731" cy="74982"/>
            </a:xfrm>
            <a:custGeom>
              <a:avLst/>
              <a:gdLst/>
              <a:ahLst/>
              <a:cxnLst/>
              <a:rect l="l" t="t" r="r" b="b"/>
              <a:pathLst>
                <a:path w="3824" h="3306" extrusionOk="0">
                  <a:moveTo>
                    <a:pt x="2344" y="366"/>
                  </a:moveTo>
                  <a:lnTo>
                    <a:pt x="2767" y="539"/>
                  </a:lnTo>
                  <a:lnTo>
                    <a:pt x="2959" y="635"/>
                  </a:lnTo>
                  <a:lnTo>
                    <a:pt x="3151" y="750"/>
                  </a:lnTo>
                  <a:lnTo>
                    <a:pt x="3266" y="808"/>
                  </a:lnTo>
                  <a:lnTo>
                    <a:pt x="3363" y="865"/>
                  </a:lnTo>
                  <a:lnTo>
                    <a:pt x="3401" y="904"/>
                  </a:lnTo>
                  <a:lnTo>
                    <a:pt x="3420" y="942"/>
                  </a:lnTo>
                  <a:lnTo>
                    <a:pt x="3420" y="1000"/>
                  </a:lnTo>
                  <a:lnTo>
                    <a:pt x="3420" y="1077"/>
                  </a:lnTo>
                  <a:lnTo>
                    <a:pt x="3401" y="1134"/>
                  </a:lnTo>
                  <a:lnTo>
                    <a:pt x="3343" y="1192"/>
                  </a:lnTo>
                  <a:lnTo>
                    <a:pt x="3209" y="1327"/>
                  </a:lnTo>
                  <a:lnTo>
                    <a:pt x="2921" y="1538"/>
                  </a:lnTo>
                  <a:lnTo>
                    <a:pt x="2133" y="2268"/>
                  </a:lnTo>
                  <a:lnTo>
                    <a:pt x="1326" y="2979"/>
                  </a:lnTo>
                  <a:lnTo>
                    <a:pt x="1134" y="2844"/>
                  </a:lnTo>
                  <a:lnTo>
                    <a:pt x="942" y="2710"/>
                  </a:lnTo>
                  <a:lnTo>
                    <a:pt x="730" y="2614"/>
                  </a:lnTo>
                  <a:lnTo>
                    <a:pt x="519" y="2518"/>
                  </a:lnTo>
                  <a:lnTo>
                    <a:pt x="788" y="2287"/>
                  </a:lnTo>
                  <a:lnTo>
                    <a:pt x="1057" y="2057"/>
                  </a:lnTo>
                  <a:lnTo>
                    <a:pt x="1287" y="1807"/>
                  </a:lnTo>
                  <a:lnTo>
                    <a:pt x="1537" y="1538"/>
                  </a:lnTo>
                  <a:lnTo>
                    <a:pt x="1749" y="1269"/>
                  </a:lnTo>
                  <a:lnTo>
                    <a:pt x="1960" y="981"/>
                  </a:lnTo>
                  <a:lnTo>
                    <a:pt x="2152" y="673"/>
                  </a:lnTo>
                  <a:lnTo>
                    <a:pt x="2344" y="366"/>
                  </a:lnTo>
                  <a:close/>
                  <a:moveTo>
                    <a:pt x="2229" y="1"/>
                  </a:moveTo>
                  <a:lnTo>
                    <a:pt x="2171" y="20"/>
                  </a:lnTo>
                  <a:lnTo>
                    <a:pt x="2133" y="78"/>
                  </a:lnTo>
                  <a:lnTo>
                    <a:pt x="1922" y="423"/>
                  </a:lnTo>
                  <a:lnTo>
                    <a:pt x="1710" y="750"/>
                  </a:lnTo>
                  <a:lnTo>
                    <a:pt x="1480" y="1077"/>
                  </a:lnTo>
                  <a:lnTo>
                    <a:pt x="1230" y="1365"/>
                  </a:lnTo>
                  <a:lnTo>
                    <a:pt x="961" y="1653"/>
                  </a:lnTo>
                  <a:lnTo>
                    <a:pt x="692" y="1941"/>
                  </a:lnTo>
                  <a:lnTo>
                    <a:pt x="384" y="2191"/>
                  </a:lnTo>
                  <a:lnTo>
                    <a:pt x="77" y="2441"/>
                  </a:lnTo>
                  <a:lnTo>
                    <a:pt x="39" y="2479"/>
                  </a:lnTo>
                  <a:lnTo>
                    <a:pt x="0" y="2518"/>
                  </a:lnTo>
                  <a:lnTo>
                    <a:pt x="0" y="2556"/>
                  </a:lnTo>
                  <a:lnTo>
                    <a:pt x="0" y="2614"/>
                  </a:lnTo>
                  <a:lnTo>
                    <a:pt x="0" y="2652"/>
                  </a:lnTo>
                  <a:lnTo>
                    <a:pt x="19" y="2691"/>
                  </a:lnTo>
                  <a:lnTo>
                    <a:pt x="58" y="2729"/>
                  </a:lnTo>
                  <a:lnTo>
                    <a:pt x="115" y="2748"/>
                  </a:lnTo>
                  <a:lnTo>
                    <a:pt x="404" y="2844"/>
                  </a:lnTo>
                  <a:lnTo>
                    <a:pt x="692" y="2979"/>
                  </a:lnTo>
                  <a:lnTo>
                    <a:pt x="942" y="3133"/>
                  </a:lnTo>
                  <a:lnTo>
                    <a:pt x="1211" y="3286"/>
                  </a:lnTo>
                  <a:lnTo>
                    <a:pt x="1249" y="3306"/>
                  </a:lnTo>
                  <a:lnTo>
                    <a:pt x="1287" y="3306"/>
                  </a:lnTo>
                  <a:lnTo>
                    <a:pt x="1364" y="3286"/>
                  </a:lnTo>
                  <a:lnTo>
                    <a:pt x="1422" y="3229"/>
                  </a:lnTo>
                  <a:lnTo>
                    <a:pt x="1441" y="3152"/>
                  </a:lnTo>
                  <a:lnTo>
                    <a:pt x="2133" y="2575"/>
                  </a:lnTo>
                  <a:lnTo>
                    <a:pt x="2805" y="1999"/>
                  </a:lnTo>
                  <a:lnTo>
                    <a:pt x="3055" y="1807"/>
                  </a:lnTo>
                  <a:lnTo>
                    <a:pt x="3343" y="1596"/>
                  </a:lnTo>
                  <a:lnTo>
                    <a:pt x="3497" y="1480"/>
                  </a:lnTo>
                  <a:lnTo>
                    <a:pt x="3612" y="1346"/>
                  </a:lnTo>
                  <a:lnTo>
                    <a:pt x="3728" y="1230"/>
                  </a:lnTo>
                  <a:lnTo>
                    <a:pt x="3785" y="1115"/>
                  </a:lnTo>
                  <a:lnTo>
                    <a:pt x="3824" y="1000"/>
                  </a:lnTo>
                  <a:lnTo>
                    <a:pt x="3824" y="885"/>
                  </a:lnTo>
                  <a:lnTo>
                    <a:pt x="3785" y="789"/>
                  </a:lnTo>
                  <a:lnTo>
                    <a:pt x="3728" y="692"/>
                  </a:lnTo>
                  <a:lnTo>
                    <a:pt x="3651" y="616"/>
                  </a:lnTo>
                  <a:lnTo>
                    <a:pt x="3555" y="539"/>
                  </a:lnTo>
                  <a:lnTo>
                    <a:pt x="3305" y="385"/>
                  </a:lnTo>
                  <a:lnTo>
                    <a:pt x="3036" y="270"/>
                  </a:lnTo>
                  <a:lnTo>
                    <a:pt x="2767" y="174"/>
                  </a:lnTo>
                  <a:lnTo>
                    <a:pt x="2536" y="78"/>
                  </a:lnTo>
                  <a:lnTo>
                    <a:pt x="2363" y="2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71;p42">
              <a:extLst>
                <a:ext uri="{FF2B5EF4-FFF2-40B4-BE49-F238E27FC236}">
                  <a16:creationId xmlns:a16="http://schemas.microsoft.com/office/drawing/2014/main" id="{19129524-5EFD-6D0E-6DE9-87BED6BB2CD1}"/>
                </a:ext>
              </a:extLst>
            </p:cNvPr>
            <p:cNvSpPr/>
            <p:nvPr/>
          </p:nvSpPr>
          <p:spPr>
            <a:xfrm rot="-2711790">
              <a:off x="2564661" y="1509080"/>
              <a:ext cx="65842" cy="59287"/>
            </a:xfrm>
            <a:custGeom>
              <a:avLst/>
              <a:gdLst/>
              <a:ahLst/>
              <a:cxnLst/>
              <a:rect l="l" t="t" r="r" b="b"/>
              <a:pathLst>
                <a:path w="2903" h="2614" extrusionOk="0">
                  <a:moveTo>
                    <a:pt x="1826" y="1"/>
                  </a:moveTo>
                  <a:lnTo>
                    <a:pt x="1634" y="308"/>
                  </a:lnTo>
                  <a:lnTo>
                    <a:pt x="1442" y="616"/>
                  </a:lnTo>
                  <a:lnTo>
                    <a:pt x="1231" y="904"/>
                  </a:lnTo>
                  <a:lnTo>
                    <a:pt x="1019" y="1173"/>
                  </a:lnTo>
                  <a:lnTo>
                    <a:pt x="769" y="1442"/>
                  </a:lnTo>
                  <a:lnTo>
                    <a:pt x="539" y="1692"/>
                  </a:lnTo>
                  <a:lnTo>
                    <a:pt x="270" y="1922"/>
                  </a:lnTo>
                  <a:lnTo>
                    <a:pt x="1" y="2153"/>
                  </a:lnTo>
                  <a:lnTo>
                    <a:pt x="212" y="2249"/>
                  </a:lnTo>
                  <a:lnTo>
                    <a:pt x="424" y="2345"/>
                  </a:lnTo>
                  <a:lnTo>
                    <a:pt x="616" y="2479"/>
                  </a:lnTo>
                  <a:lnTo>
                    <a:pt x="808" y="2614"/>
                  </a:lnTo>
                  <a:lnTo>
                    <a:pt x="1615" y="1903"/>
                  </a:lnTo>
                  <a:lnTo>
                    <a:pt x="2403" y="1173"/>
                  </a:lnTo>
                  <a:lnTo>
                    <a:pt x="2691" y="962"/>
                  </a:lnTo>
                  <a:lnTo>
                    <a:pt x="2825" y="827"/>
                  </a:lnTo>
                  <a:lnTo>
                    <a:pt x="2883" y="769"/>
                  </a:lnTo>
                  <a:lnTo>
                    <a:pt x="2902" y="712"/>
                  </a:lnTo>
                  <a:lnTo>
                    <a:pt x="2902" y="635"/>
                  </a:lnTo>
                  <a:lnTo>
                    <a:pt x="2902" y="577"/>
                  </a:lnTo>
                  <a:lnTo>
                    <a:pt x="2883" y="539"/>
                  </a:lnTo>
                  <a:lnTo>
                    <a:pt x="2845" y="500"/>
                  </a:lnTo>
                  <a:lnTo>
                    <a:pt x="2748" y="443"/>
                  </a:lnTo>
                  <a:lnTo>
                    <a:pt x="2633" y="385"/>
                  </a:lnTo>
                  <a:lnTo>
                    <a:pt x="2441" y="270"/>
                  </a:lnTo>
                  <a:lnTo>
                    <a:pt x="2249" y="17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72;p42">
              <a:extLst>
                <a:ext uri="{FF2B5EF4-FFF2-40B4-BE49-F238E27FC236}">
                  <a16:creationId xmlns:a16="http://schemas.microsoft.com/office/drawing/2014/main" id="{B7CE0B28-71CF-A641-2AA5-6BEF32209011}"/>
                </a:ext>
              </a:extLst>
            </p:cNvPr>
            <p:cNvSpPr/>
            <p:nvPr/>
          </p:nvSpPr>
          <p:spPr>
            <a:xfrm rot="-2711790">
              <a:off x="2693355" y="1659219"/>
              <a:ext cx="48378" cy="77159"/>
            </a:xfrm>
            <a:custGeom>
              <a:avLst/>
              <a:gdLst/>
              <a:ahLst/>
              <a:cxnLst/>
              <a:rect l="l" t="t" r="r" b="b"/>
              <a:pathLst>
                <a:path w="2133" h="3402" extrusionOk="0">
                  <a:moveTo>
                    <a:pt x="1557" y="0"/>
                  </a:moveTo>
                  <a:lnTo>
                    <a:pt x="1249" y="39"/>
                  </a:lnTo>
                  <a:lnTo>
                    <a:pt x="288" y="58"/>
                  </a:lnTo>
                  <a:lnTo>
                    <a:pt x="288" y="538"/>
                  </a:lnTo>
                  <a:lnTo>
                    <a:pt x="269" y="769"/>
                  </a:lnTo>
                  <a:lnTo>
                    <a:pt x="231" y="999"/>
                  </a:lnTo>
                  <a:lnTo>
                    <a:pt x="192" y="1230"/>
                  </a:lnTo>
                  <a:lnTo>
                    <a:pt x="135" y="1461"/>
                  </a:lnTo>
                  <a:lnTo>
                    <a:pt x="77" y="1691"/>
                  </a:lnTo>
                  <a:lnTo>
                    <a:pt x="0" y="1922"/>
                  </a:lnTo>
                  <a:lnTo>
                    <a:pt x="1845" y="3401"/>
                  </a:lnTo>
                  <a:lnTo>
                    <a:pt x="1845" y="3344"/>
                  </a:lnTo>
                  <a:lnTo>
                    <a:pt x="1979" y="2095"/>
                  </a:lnTo>
                  <a:lnTo>
                    <a:pt x="2114" y="846"/>
                  </a:lnTo>
                  <a:lnTo>
                    <a:pt x="2133" y="615"/>
                  </a:lnTo>
                  <a:lnTo>
                    <a:pt x="2133" y="500"/>
                  </a:lnTo>
                  <a:lnTo>
                    <a:pt x="2114" y="385"/>
                  </a:lnTo>
                  <a:lnTo>
                    <a:pt x="2075" y="269"/>
                  </a:lnTo>
                  <a:lnTo>
                    <a:pt x="2037" y="173"/>
                  </a:lnTo>
                  <a:lnTo>
                    <a:pt x="1960" y="96"/>
                  </a:lnTo>
                  <a:lnTo>
                    <a:pt x="1864" y="20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73;p42">
              <a:extLst>
                <a:ext uri="{FF2B5EF4-FFF2-40B4-BE49-F238E27FC236}">
                  <a16:creationId xmlns:a16="http://schemas.microsoft.com/office/drawing/2014/main" id="{65258192-EDD7-A0DD-0427-EDE2ED34E39B}"/>
                </a:ext>
              </a:extLst>
            </p:cNvPr>
            <p:cNvSpPr/>
            <p:nvPr/>
          </p:nvSpPr>
          <p:spPr>
            <a:xfrm rot="-2711790">
              <a:off x="2443328" y="1501560"/>
              <a:ext cx="98933" cy="68881"/>
            </a:xfrm>
            <a:custGeom>
              <a:avLst/>
              <a:gdLst/>
              <a:ahLst/>
              <a:cxnLst/>
              <a:rect l="l" t="t" r="r" b="b"/>
              <a:pathLst>
                <a:path w="4362" h="3037" extrusionOk="0">
                  <a:moveTo>
                    <a:pt x="1903" y="481"/>
                  </a:moveTo>
                  <a:lnTo>
                    <a:pt x="2095" y="539"/>
                  </a:lnTo>
                  <a:lnTo>
                    <a:pt x="2287" y="635"/>
                  </a:lnTo>
                  <a:lnTo>
                    <a:pt x="2517" y="770"/>
                  </a:lnTo>
                  <a:lnTo>
                    <a:pt x="2883" y="1039"/>
                  </a:lnTo>
                  <a:lnTo>
                    <a:pt x="3248" y="1327"/>
                  </a:lnTo>
                  <a:lnTo>
                    <a:pt x="3939" y="1922"/>
                  </a:lnTo>
                  <a:lnTo>
                    <a:pt x="3670" y="2076"/>
                  </a:lnTo>
                  <a:lnTo>
                    <a:pt x="3440" y="2268"/>
                  </a:lnTo>
                  <a:lnTo>
                    <a:pt x="3248" y="2460"/>
                  </a:lnTo>
                  <a:lnTo>
                    <a:pt x="3055" y="2710"/>
                  </a:lnTo>
                  <a:lnTo>
                    <a:pt x="2767" y="2460"/>
                  </a:lnTo>
                  <a:lnTo>
                    <a:pt x="2479" y="2211"/>
                  </a:lnTo>
                  <a:lnTo>
                    <a:pt x="2172" y="1980"/>
                  </a:lnTo>
                  <a:lnTo>
                    <a:pt x="1864" y="1769"/>
                  </a:lnTo>
                  <a:lnTo>
                    <a:pt x="1538" y="1577"/>
                  </a:lnTo>
                  <a:lnTo>
                    <a:pt x="1192" y="1384"/>
                  </a:lnTo>
                  <a:lnTo>
                    <a:pt x="865" y="1211"/>
                  </a:lnTo>
                  <a:lnTo>
                    <a:pt x="500" y="1058"/>
                  </a:lnTo>
                  <a:lnTo>
                    <a:pt x="1019" y="750"/>
                  </a:lnTo>
                  <a:lnTo>
                    <a:pt x="1211" y="635"/>
                  </a:lnTo>
                  <a:lnTo>
                    <a:pt x="1384" y="558"/>
                  </a:lnTo>
                  <a:lnTo>
                    <a:pt x="1557" y="501"/>
                  </a:lnTo>
                  <a:lnTo>
                    <a:pt x="1730" y="481"/>
                  </a:lnTo>
                  <a:close/>
                  <a:moveTo>
                    <a:pt x="1883" y="1"/>
                  </a:moveTo>
                  <a:lnTo>
                    <a:pt x="1749" y="20"/>
                  </a:lnTo>
                  <a:lnTo>
                    <a:pt x="1595" y="39"/>
                  </a:lnTo>
                  <a:lnTo>
                    <a:pt x="1461" y="78"/>
                  </a:lnTo>
                  <a:lnTo>
                    <a:pt x="1326" y="135"/>
                  </a:lnTo>
                  <a:lnTo>
                    <a:pt x="1057" y="270"/>
                  </a:lnTo>
                  <a:lnTo>
                    <a:pt x="788" y="443"/>
                  </a:lnTo>
                  <a:lnTo>
                    <a:pt x="519" y="635"/>
                  </a:lnTo>
                  <a:lnTo>
                    <a:pt x="289" y="808"/>
                  </a:lnTo>
                  <a:lnTo>
                    <a:pt x="77" y="942"/>
                  </a:lnTo>
                  <a:lnTo>
                    <a:pt x="39" y="981"/>
                  </a:lnTo>
                  <a:lnTo>
                    <a:pt x="0" y="1019"/>
                  </a:lnTo>
                  <a:lnTo>
                    <a:pt x="0" y="1058"/>
                  </a:lnTo>
                  <a:lnTo>
                    <a:pt x="0" y="1096"/>
                  </a:lnTo>
                  <a:lnTo>
                    <a:pt x="39" y="1192"/>
                  </a:lnTo>
                  <a:lnTo>
                    <a:pt x="58" y="1211"/>
                  </a:lnTo>
                  <a:lnTo>
                    <a:pt x="116" y="1250"/>
                  </a:lnTo>
                  <a:lnTo>
                    <a:pt x="500" y="1404"/>
                  </a:lnTo>
                  <a:lnTo>
                    <a:pt x="884" y="1596"/>
                  </a:lnTo>
                  <a:lnTo>
                    <a:pt x="1249" y="1788"/>
                  </a:lnTo>
                  <a:lnTo>
                    <a:pt x="1595" y="1999"/>
                  </a:lnTo>
                  <a:lnTo>
                    <a:pt x="1941" y="2230"/>
                  </a:lnTo>
                  <a:lnTo>
                    <a:pt x="2268" y="2480"/>
                  </a:lnTo>
                  <a:lnTo>
                    <a:pt x="2594" y="2729"/>
                  </a:lnTo>
                  <a:lnTo>
                    <a:pt x="2940" y="2998"/>
                  </a:lnTo>
                  <a:lnTo>
                    <a:pt x="2979" y="3018"/>
                  </a:lnTo>
                  <a:lnTo>
                    <a:pt x="3017" y="3037"/>
                  </a:lnTo>
                  <a:lnTo>
                    <a:pt x="3094" y="3018"/>
                  </a:lnTo>
                  <a:lnTo>
                    <a:pt x="3152" y="2979"/>
                  </a:lnTo>
                  <a:lnTo>
                    <a:pt x="3190" y="2902"/>
                  </a:lnTo>
                  <a:lnTo>
                    <a:pt x="3401" y="2633"/>
                  </a:lnTo>
                  <a:lnTo>
                    <a:pt x="3536" y="2518"/>
                  </a:lnTo>
                  <a:lnTo>
                    <a:pt x="3651" y="2422"/>
                  </a:lnTo>
                  <a:lnTo>
                    <a:pt x="3786" y="2326"/>
                  </a:lnTo>
                  <a:lnTo>
                    <a:pt x="3939" y="2249"/>
                  </a:lnTo>
                  <a:lnTo>
                    <a:pt x="4093" y="2172"/>
                  </a:lnTo>
                  <a:lnTo>
                    <a:pt x="4247" y="2095"/>
                  </a:lnTo>
                  <a:lnTo>
                    <a:pt x="4324" y="2057"/>
                  </a:lnTo>
                  <a:lnTo>
                    <a:pt x="4362" y="1999"/>
                  </a:lnTo>
                  <a:lnTo>
                    <a:pt x="4362" y="1922"/>
                  </a:lnTo>
                  <a:lnTo>
                    <a:pt x="4343" y="1884"/>
                  </a:lnTo>
                  <a:lnTo>
                    <a:pt x="4324" y="1846"/>
                  </a:lnTo>
                  <a:lnTo>
                    <a:pt x="2998" y="750"/>
                  </a:lnTo>
                  <a:lnTo>
                    <a:pt x="2594" y="366"/>
                  </a:lnTo>
                  <a:lnTo>
                    <a:pt x="2364" y="193"/>
                  </a:lnTo>
                  <a:lnTo>
                    <a:pt x="2248" y="116"/>
                  </a:lnTo>
                  <a:lnTo>
                    <a:pt x="2133" y="59"/>
                  </a:lnTo>
                  <a:lnTo>
                    <a:pt x="2018" y="20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74;p42">
              <a:extLst>
                <a:ext uri="{FF2B5EF4-FFF2-40B4-BE49-F238E27FC236}">
                  <a16:creationId xmlns:a16="http://schemas.microsoft.com/office/drawing/2014/main" id="{548F763A-5373-A90F-066F-111F373833A8}"/>
                </a:ext>
              </a:extLst>
            </p:cNvPr>
            <p:cNvSpPr/>
            <p:nvPr/>
          </p:nvSpPr>
          <p:spPr>
            <a:xfrm rot="-2711790">
              <a:off x="2455636" y="1511331"/>
              <a:ext cx="78044" cy="50578"/>
            </a:xfrm>
            <a:custGeom>
              <a:avLst/>
              <a:gdLst/>
              <a:ahLst/>
              <a:cxnLst/>
              <a:rect l="l" t="t" r="r" b="b"/>
              <a:pathLst>
                <a:path w="3441" h="2230" extrusionOk="0">
                  <a:moveTo>
                    <a:pt x="1231" y="0"/>
                  </a:moveTo>
                  <a:lnTo>
                    <a:pt x="1058" y="20"/>
                  </a:lnTo>
                  <a:lnTo>
                    <a:pt x="885" y="77"/>
                  </a:lnTo>
                  <a:lnTo>
                    <a:pt x="712" y="154"/>
                  </a:lnTo>
                  <a:lnTo>
                    <a:pt x="520" y="269"/>
                  </a:lnTo>
                  <a:lnTo>
                    <a:pt x="1" y="577"/>
                  </a:lnTo>
                  <a:lnTo>
                    <a:pt x="366" y="730"/>
                  </a:lnTo>
                  <a:lnTo>
                    <a:pt x="693" y="903"/>
                  </a:lnTo>
                  <a:lnTo>
                    <a:pt x="1039" y="1096"/>
                  </a:lnTo>
                  <a:lnTo>
                    <a:pt x="1365" y="1288"/>
                  </a:lnTo>
                  <a:lnTo>
                    <a:pt x="1673" y="1499"/>
                  </a:lnTo>
                  <a:lnTo>
                    <a:pt x="1980" y="1730"/>
                  </a:lnTo>
                  <a:lnTo>
                    <a:pt x="2268" y="1979"/>
                  </a:lnTo>
                  <a:lnTo>
                    <a:pt x="2556" y="2229"/>
                  </a:lnTo>
                  <a:lnTo>
                    <a:pt x="2749" y="1979"/>
                  </a:lnTo>
                  <a:lnTo>
                    <a:pt x="2941" y="1787"/>
                  </a:lnTo>
                  <a:lnTo>
                    <a:pt x="3171" y="1595"/>
                  </a:lnTo>
                  <a:lnTo>
                    <a:pt x="3440" y="1441"/>
                  </a:lnTo>
                  <a:lnTo>
                    <a:pt x="2749" y="846"/>
                  </a:lnTo>
                  <a:lnTo>
                    <a:pt x="2384" y="558"/>
                  </a:lnTo>
                  <a:lnTo>
                    <a:pt x="2018" y="289"/>
                  </a:lnTo>
                  <a:lnTo>
                    <a:pt x="1788" y="154"/>
                  </a:lnTo>
                  <a:lnTo>
                    <a:pt x="1596" y="58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75;p42">
              <a:extLst>
                <a:ext uri="{FF2B5EF4-FFF2-40B4-BE49-F238E27FC236}">
                  <a16:creationId xmlns:a16="http://schemas.microsoft.com/office/drawing/2014/main" id="{F5EDF6FE-7E0E-86BE-CEDB-6A7E58BA38B5}"/>
                </a:ext>
              </a:extLst>
            </p:cNvPr>
            <p:cNvSpPr/>
            <p:nvPr/>
          </p:nvSpPr>
          <p:spPr>
            <a:xfrm rot="-2711790">
              <a:off x="2486080" y="1658350"/>
              <a:ext cx="143840" cy="129892"/>
            </a:xfrm>
            <a:custGeom>
              <a:avLst/>
              <a:gdLst/>
              <a:ahLst/>
              <a:cxnLst/>
              <a:rect l="l" t="t" r="r" b="b"/>
              <a:pathLst>
                <a:path w="6342" h="5727" extrusionOk="0">
                  <a:moveTo>
                    <a:pt x="2498" y="1"/>
                  </a:moveTo>
                  <a:lnTo>
                    <a:pt x="2133" y="20"/>
                  </a:lnTo>
                  <a:lnTo>
                    <a:pt x="1768" y="58"/>
                  </a:lnTo>
                  <a:lnTo>
                    <a:pt x="1422" y="135"/>
                  </a:lnTo>
                  <a:lnTo>
                    <a:pt x="1096" y="250"/>
                  </a:lnTo>
                  <a:lnTo>
                    <a:pt x="788" y="404"/>
                  </a:lnTo>
                  <a:lnTo>
                    <a:pt x="635" y="500"/>
                  </a:lnTo>
                  <a:lnTo>
                    <a:pt x="500" y="596"/>
                  </a:lnTo>
                  <a:lnTo>
                    <a:pt x="366" y="711"/>
                  </a:lnTo>
                  <a:lnTo>
                    <a:pt x="231" y="827"/>
                  </a:lnTo>
                  <a:lnTo>
                    <a:pt x="116" y="961"/>
                  </a:lnTo>
                  <a:lnTo>
                    <a:pt x="1" y="1096"/>
                  </a:lnTo>
                  <a:lnTo>
                    <a:pt x="5899" y="5726"/>
                  </a:lnTo>
                  <a:lnTo>
                    <a:pt x="6015" y="5419"/>
                  </a:lnTo>
                  <a:lnTo>
                    <a:pt x="6111" y="5112"/>
                  </a:lnTo>
                  <a:lnTo>
                    <a:pt x="6207" y="4804"/>
                  </a:lnTo>
                  <a:lnTo>
                    <a:pt x="6264" y="4477"/>
                  </a:lnTo>
                  <a:lnTo>
                    <a:pt x="6322" y="4151"/>
                  </a:lnTo>
                  <a:lnTo>
                    <a:pt x="6341" y="3824"/>
                  </a:lnTo>
                  <a:lnTo>
                    <a:pt x="6341" y="3517"/>
                  </a:lnTo>
                  <a:lnTo>
                    <a:pt x="6303" y="3190"/>
                  </a:lnTo>
                  <a:lnTo>
                    <a:pt x="6264" y="2883"/>
                  </a:lnTo>
                  <a:lnTo>
                    <a:pt x="6188" y="2575"/>
                  </a:lnTo>
                  <a:lnTo>
                    <a:pt x="6092" y="2287"/>
                  </a:lnTo>
                  <a:lnTo>
                    <a:pt x="5957" y="1999"/>
                  </a:lnTo>
                  <a:lnTo>
                    <a:pt x="5784" y="1711"/>
                  </a:lnTo>
                  <a:lnTo>
                    <a:pt x="5611" y="1442"/>
                  </a:lnTo>
                  <a:lnTo>
                    <a:pt x="5381" y="1192"/>
                  </a:lnTo>
                  <a:lnTo>
                    <a:pt x="5131" y="942"/>
                  </a:lnTo>
                  <a:lnTo>
                    <a:pt x="4862" y="731"/>
                  </a:lnTo>
                  <a:lnTo>
                    <a:pt x="4574" y="558"/>
                  </a:lnTo>
                  <a:lnTo>
                    <a:pt x="4266" y="385"/>
                  </a:lnTo>
                  <a:lnTo>
                    <a:pt x="3920" y="250"/>
                  </a:lnTo>
                  <a:lnTo>
                    <a:pt x="3574" y="154"/>
                  </a:lnTo>
                  <a:lnTo>
                    <a:pt x="3229" y="77"/>
                  </a:lnTo>
                  <a:lnTo>
                    <a:pt x="2864" y="20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76;p42">
              <a:extLst>
                <a:ext uri="{FF2B5EF4-FFF2-40B4-BE49-F238E27FC236}">
                  <a16:creationId xmlns:a16="http://schemas.microsoft.com/office/drawing/2014/main" id="{37C03D1F-BF63-9515-347A-2046D0997744}"/>
                </a:ext>
              </a:extLst>
            </p:cNvPr>
            <p:cNvSpPr/>
            <p:nvPr/>
          </p:nvSpPr>
          <p:spPr>
            <a:xfrm rot="-2711790">
              <a:off x="2409614" y="1639045"/>
              <a:ext cx="80652" cy="52755"/>
            </a:xfrm>
            <a:custGeom>
              <a:avLst/>
              <a:gdLst/>
              <a:ahLst/>
              <a:cxnLst/>
              <a:rect l="l" t="t" r="r" b="b"/>
              <a:pathLst>
                <a:path w="3556" h="2326" extrusionOk="0">
                  <a:moveTo>
                    <a:pt x="2825" y="327"/>
                  </a:moveTo>
                  <a:lnTo>
                    <a:pt x="2864" y="616"/>
                  </a:lnTo>
                  <a:lnTo>
                    <a:pt x="2941" y="885"/>
                  </a:lnTo>
                  <a:lnTo>
                    <a:pt x="3037" y="1154"/>
                  </a:lnTo>
                  <a:lnTo>
                    <a:pt x="3152" y="1403"/>
                  </a:lnTo>
                  <a:lnTo>
                    <a:pt x="2038" y="1692"/>
                  </a:lnTo>
                  <a:lnTo>
                    <a:pt x="1423" y="1865"/>
                  </a:lnTo>
                  <a:lnTo>
                    <a:pt x="1192" y="1922"/>
                  </a:lnTo>
                  <a:lnTo>
                    <a:pt x="1077" y="1961"/>
                  </a:lnTo>
                  <a:lnTo>
                    <a:pt x="866" y="1961"/>
                  </a:lnTo>
                  <a:lnTo>
                    <a:pt x="750" y="1922"/>
                  </a:lnTo>
                  <a:lnTo>
                    <a:pt x="654" y="1865"/>
                  </a:lnTo>
                  <a:lnTo>
                    <a:pt x="577" y="1769"/>
                  </a:lnTo>
                  <a:lnTo>
                    <a:pt x="481" y="1653"/>
                  </a:lnTo>
                  <a:lnTo>
                    <a:pt x="404" y="1519"/>
                  </a:lnTo>
                  <a:lnTo>
                    <a:pt x="424" y="1480"/>
                  </a:lnTo>
                  <a:lnTo>
                    <a:pt x="424" y="1423"/>
                  </a:lnTo>
                  <a:lnTo>
                    <a:pt x="385" y="1365"/>
                  </a:lnTo>
                  <a:lnTo>
                    <a:pt x="347" y="1327"/>
                  </a:lnTo>
                  <a:lnTo>
                    <a:pt x="1596" y="827"/>
                  </a:lnTo>
                  <a:lnTo>
                    <a:pt x="2825" y="327"/>
                  </a:lnTo>
                  <a:close/>
                  <a:moveTo>
                    <a:pt x="2960" y="1"/>
                  </a:moveTo>
                  <a:lnTo>
                    <a:pt x="2883" y="20"/>
                  </a:lnTo>
                  <a:lnTo>
                    <a:pt x="1519" y="616"/>
                  </a:lnTo>
                  <a:lnTo>
                    <a:pt x="174" y="1211"/>
                  </a:lnTo>
                  <a:lnTo>
                    <a:pt x="135" y="1231"/>
                  </a:lnTo>
                  <a:lnTo>
                    <a:pt x="135" y="1269"/>
                  </a:lnTo>
                  <a:lnTo>
                    <a:pt x="135" y="1307"/>
                  </a:lnTo>
                  <a:lnTo>
                    <a:pt x="155" y="1346"/>
                  </a:lnTo>
                  <a:lnTo>
                    <a:pt x="97" y="1403"/>
                  </a:lnTo>
                  <a:lnTo>
                    <a:pt x="59" y="1480"/>
                  </a:lnTo>
                  <a:lnTo>
                    <a:pt x="20" y="1615"/>
                  </a:lnTo>
                  <a:lnTo>
                    <a:pt x="1" y="1769"/>
                  </a:lnTo>
                  <a:lnTo>
                    <a:pt x="39" y="1903"/>
                  </a:lnTo>
                  <a:lnTo>
                    <a:pt x="116" y="2037"/>
                  </a:lnTo>
                  <a:lnTo>
                    <a:pt x="212" y="2134"/>
                  </a:lnTo>
                  <a:lnTo>
                    <a:pt x="347" y="2230"/>
                  </a:lnTo>
                  <a:lnTo>
                    <a:pt x="481" y="2287"/>
                  </a:lnTo>
                  <a:lnTo>
                    <a:pt x="635" y="2326"/>
                  </a:lnTo>
                  <a:lnTo>
                    <a:pt x="923" y="2326"/>
                  </a:lnTo>
                  <a:lnTo>
                    <a:pt x="1077" y="2306"/>
                  </a:lnTo>
                  <a:lnTo>
                    <a:pt x="1365" y="2230"/>
                  </a:lnTo>
                  <a:lnTo>
                    <a:pt x="1634" y="2153"/>
                  </a:lnTo>
                  <a:lnTo>
                    <a:pt x="3440" y="1672"/>
                  </a:lnTo>
                  <a:lnTo>
                    <a:pt x="3498" y="1634"/>
                  </a:lnTo>
                  <a:lnTo>
                    <a:pt x="3536" y="1576"/>
                  </a:lnTo>
                  <a:lnTo>
                    <a:pt x="3556" y="1500"/>
                  </a:lnTo>
                  <a:lnTo>
                    <a:pt x="3536" y="1423"/>
                  </a:lnTo>
                  <a:lnTo>
                    <a:pt x="3421" y="1288"/>
                  </a:lnTo>
                  <a:lnTo>
                    <a:pt x="3344" y="1134"/>
                  </a:lnTo>
                  <a:lnTo>
                    <a:pt x="3267" y="981"/>
                  </a:lnTo>
                  <a:lnTo>
                    <a:pt x="3210" y="827"/>
                  </a:lnTo>
                  <a:lnTo>
                    <a:pt x="3152" y="654"/>
                  </a:lnTo>
                  <a:lnTo>
                    <a:pt x="3133" y="481"/>
                  </a:lnTo>
                  <a:lnTo>
                    <a:pt x="3094" y="308"/>
                  </a:lnTo>
                  <a:lnTo>
                    <a:pt x="3094" y="135"/>
                  </a:lnTo>
                  <a:lnTo>
                    <a:pt x="3056" y="58"/>
                  </a:lnTo>
                  <a:lnTo>
                    <a:pt x="3018" y="20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77;p42">
              <a:extLst>
                <a:ext uri="{FF2B5EF4-FFF2-40B4-BE49-F238E27FC236}">
                  <a16:creationId xmlns:a16="http://schemas.microsoft.com/office/drawing/2014/main" id="{9DCB6FB4-1ECE-9DEA-0E4B-49CB21A7447E}"/>
                </a:ext>
              </a:extLst>
            </p:cNvPr>
            <p:cNvSpPr/>
            <p:nvPr/>
          </p:nvSpPr>
          <p:spPr>
            <a:xfrm rot="-2711790">
              <a:off x="2417347" y="1647048"/>
              <a:ext cx="63664" cy="37060"/>
            </a:xfrm>
            <a:custGeom>
              <a:avLst/>
              <a:gdLst/>
              <a:ahLst/>
              <a:cxnLst/>
              <a:rect l="l" t="t" r="r" b="b"/>
              <a:pathLst>
                <a:path w="2807" h="1634" extrusionOk="0">
                  <a:moveTo>
                    <a:pt x="2479" y="0"/>
                  </a:moveTo>
                  <a:lnTo>
                    <a:pt x="1250" y="500"/>
                  </a:lnTo>
                  <a:lnTo>
                    <a:pt x="1" y="1000"/>
                  </a:lnTo>
                  <a:lnTo>
                    <a:pt x="39" y="1038"/>
                  </a:lnTo>
                  <a:lnTo>
                    <a:pt x="78" y="1096"/>
                  </a:lnTo>
                  <a:lnTo>
                    <a:pt x="78" y="1153"/>
                  </a:lnTo>
                  <a:lnTo>
                    <a:pt x="58" y="1192"/>
                  </a:lnTo>
                  <a:lnTo>
                    <a:pt x="135" y="1326"/>
                  </a:lnTo>
                  <a:lnTo>
                    <a:pt x="231" y="1442"/>
                  </a:lnTo>
                  <a:lnTo>
                    <a:pt x="308" y="1538"/>
                  </a:lnTo>
                  <a:lnTo>
                    <a:pt x="404" y="1595"/>
                  </a:lnTo>
                  <a:lnTo>
                    <a:pt x="520" y="1634"/>
                  </a:lnTo>
                  <a:lnTo>
                    <a:pt x="731" y="1634"/>
                  </a:lnTo>
                  <a:lnTo>
                    <a:pt x="846" y="1595"/>
                  </a:lnTo>
                  <a:lnTo>
                    <a:pt x="1077" y="1538"/>
                  </a:lnTo>
                  <a:lnTo>
                    <a:pt x="1692" y="1365"/>
                  </a:lnTo>
                  <a:lnTo>
                    <a:pt x="2806" y="1076"/>
                  </a:lnTo>
                  <a:lnTo>
                    <a:pt x="2691" y="827"/>
                  </a:lnTo>
                  <a:lnTo>
                    <a:pt x="2595" y="558"/>
                  </a:lnTo>
                  <a:lnTo>
                    <a:pt x="2518" y="289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78;p42">
              <a:extLst>
                <a:ext uri="{FF2B5EF4-FFF2-40B4-BE49-F238E27FC236}">
                  <a16:creationId xmlns:a16="http://schemas.microsoft.com/office/drawing/2014/main" id="{672C2DBD-FFD8-3A68-4C03-5EF32E710CB1}"/>
                </a:ext>
              </a:extLst>
            </p:cNvPr>
            <p:cNvSpPr/>
            <p:nvPr/>
          </p:nvSpPr>
          <p:spPr>
            <a:xfrm rot="-2711790">
              <a:off x="2291282" y="1609153"/>
              <a:ext cx="138170" cy="75844"/>
            </a:xfrm>
            <a:custGeom>
              <a:avLst/>
              <a:gdLst/>
              <a:ahLst/>
              <a:cxnLst/>
              <a:rect l="l" t="t" r="r" b="b"/>
              <a:pathLst>
                <a:path w="6092" h="3344" extrusionOk="0">
                  <a:moveTo>
                    <a:pt x="6091" y="1"/>
                  </a:moveTo>
                  <a:lnTo>
                    <a:pt x="4573" y="193"/>
                  </a:lnTo>
                  <a:lnTo>
                    <a:pt x="3055" y="366"/>
                  </a:lnTo>
                  <a:lnTo>
                    <a:pt x="1557" y="519"/>
                  </a:lnTo>
                  <a:lnTo>
                    <a:pt x="39" y="654"/>
                  </a:lnTo>
                  <a:lnTo>
                    <a:pt x="0" y="846"/>
                  </a:lnTo>
                  <a:lnTo>
                    <a:pt x="0" y="1000"/>
                  </a:lnTo>
                  <a:lnTo>
                    <a:pt x="0" y="1173"/>
                  </a:lnTo>
                  <a:lnTo>
                    <a:pt x="39" y="1326"/>
                  </a:lnTo>
                  <a:lnTo>
                    <a:pt x="96" y="1499"/>
                  </a:lnTo>
                  <a:lnTo>
                    <a:pt x="154" y="1634"/>
                  </a:lnTo>
                  <a:lnTo>
                    <a:pt x="250" y="1787"/>
                  </a:lnTo>
                  <a:lnTo>
                    <a:pt x="346" y="1922"/>
                  </a:lnTo>
                  <a:lnTo>
                    <a:pt x="461" y="2056"/>
                  </a:lnTo>
                  <a:lnTo>
                    <a:pt x="596" y="2191"/>
                  </a:lnTo>
                  <a:lnTo>
                    <a:pt x="730" y="2306"/>
                  </a:lnTo>
                  <a:lnTo>
                    <a:pt x="884" y="2422"/>
                  </a:lnTo>
                  <a:lnTo>
                    <a:pt x="1211" y="2633"/>
                  </a:lnTo>
                  <a:lnTo>
                    <a:pt x="1557" y="2825"/>
                  </a:lnTo>
                  <a:lnTo>
                    <a:pt x="1941" y="2998"/>
                  </a:lnTo>
                  <a:lnTo>
                    <a:pt x="2325" y="3113"/>
                  </a:lnTo>
                  <a:lnTo>
                    <a:pt x="2709" y="3229"/>
                  </a:lnTo>
                  <a:lnTo>
                    <a:pt x="3094" y="3305"/>
                  </a:lnTo>
                  <a:lnTo>
                    <a:pt x="3459" y="3344"/>
                  </a:lnTo>
                  <a:lnTo>
                    <a:pt x="3805" y="3344"/>
                  </a:lnTo>
                  <a:lnTo>
                    <a:pt x="4093" y="3305"/>
                  </a:lnTo>
                  <a:lnTo>
                    <a:pt x="4227" y="3286"/>
                  </a:lnTo>
                  <a:lnTo>
                    <a:pt x="4362" y="3248"/>
                  </a:lnTo>
                  <a:lnTo>
                    <a:pt x="4592" y="3152"/>
                  </a:lnTo>
                  <a:lnTo>
                    <a:pt x="4804" y="3036"/>
                  </a:lnTo>
                  <a:lnTo>
                    <a:pt x="4996" y="2883"/>
                  </a:lnTo>
                  <a:lnTo>
                    <a:pt x="5169" y="2729"/>
                  </a:lnTo>
                  <a:lnTo>
                    <a:pt x="5322" y="2537"/>
                  </a:lnTo>
                  <a:lnTo>
                    <a:pt x="5476" y="2345"/>
                  </a:lnTo>
                  <a:lnTo>
                    <a:pt x="5591" y="2133"/>
                  </a:lnTo>
                  <a:lnTo>
                    <a:pt x="5707" y="1922"/>
                  </a:lnTo>
                  <a:lnTo>
                    <a:pt x="5803" y="1691"/>
                  </a:lnTo>
                  <a:lnTo>
                    <a:pt x="5880" y="1442"/>
                  </a:lnTo>
                  <a:lnTo>
                    <a:pt x="5937" y="1211"/>
                  </a:lnTo>
                  <a:lnTo>
                    <a:pt x="5995" y="961"/>
                  </a:lnTo>
                  <a:lnTo>
                    <a:pt x="6053" y="481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79;p42">
              <a:extLst>
                <a:ext uri="{FF2B5EF4-FFF2-40B4-BE49-F238E27FC236}">
                  <a16:creationId xmlns:a16="http://schemas.microsoft.com/office/drawing/2014/main" id="{7BABFB06-9F63-5C08-2043-7818A8B21023}"/>
                </a:ext>
              </a:extLst>
            </p:cNvPr>
            <p:cNvSpPr/>
            <p:nvPr/>
          </p:nvSpPr>
          <p:spPr>
            <a:xfrm rot="-2711790">
              <a:off x="2261258" y="1708706"/>
              <a:ext cx="37922" cy="41868"/>
            </a:xfrm>
            <a:custGeom>
              <a:avLst/>
              <a:gdLst/>
              <a:ahLst/>
              <a:cxnLst/>
              <a:rect l="l" t="t" r="r" b="b"/>
              <a:pathLst>
                <a:path w="1672" h="1846" extrusionOk="0">
                  <a:moveTo>
                    <a:pt x="1153" y="1"/>
                  </a:moveTo>
                  <a:lnTo>
                    <a:pt x="0" y="77"/>
                  </a:lnTo>
                  <a:lnTo>
                    <a:pt x="173" y="1326"/>
                  </a:lnTo>
                  <a:lnTo>
                    <a:pt x="192" y="1499"/>
                  </a:lnTo>
                  <a:lnTo>
                    <a:pt x="231" y="1615"/>
                  </a:lnTo>
                  <a:lnTo>
                    <a:pt x="269" y="1672"/>
                  </a:lnTo>
                  <a:lnTo>
                    <a:pt x="308" y="1711"/>
                  </a:lnTo>
                  <a:lnTo>
                    <a:pt x="365" y="1749"/>
                  </a:lnTo>
                  <a:lnTo>
                    <a:pt x="442" y="1787"/>
                  </a:lnTo>
                  <a:lnTo>
                    <a:pt x="634" y="1826"/>
                  </a:lnTo>
                  <a:lnTo>
                    <a:pt x="826" y="1845"/>
                  </a:lnTo>
                  <a:lnTo>
                    <a:pt x="1019" y="1826"/>
                  </a:lnTo>
                  <a:lnTo>
                    <a:pt x="1211" y="1787"/>
                  </a:lnTo>
                  <a:lnTo>
                    <a:pt x="1384" y="1711"/>
                  </a:lnTo>
                  <a:lnTo>
                    <a:pt x="1518" y="1634"/>
                  </a:lnTo>
                  <a:lnTo>
                    <a:pt x="1595" y="1538"/>
                  </a:lnTo>
                  <a:lnTo>
                    <a:pt x="1653" y="1442"/>
                  </a:lnTo>
                  <a:lnTo>
                    <a:pt x="1672" y="1346"/>
                  </a:lnTo>
                  <a:lnTo>
                    <a:pt x="1653" y="1230"/>
                  </a:lnTo>
                  <a:lnTo>
                    <a:pt x="1633" y="1115"/>
                  </a:lnTo>
                  <a:lnTo>
                    <a:pt x="1595" y="980"/>
                  </a:lnTo>
                  <a:lnTo>
                    <a:pt x="1461" y="731"/>
                  </a:lnTo>
                  <a:lnTo>
                    <a:pt x="1326" y="481"/>
                  </a:lnTo>
                  <a:lnTo>
                    <a:pt x="1211" y="231"/>
                  </a:lnTo>
                  <a:lnTo>
                    <a:pt x="1172" y="116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1280;p42">
            <a:extLst>
              <a:ext uri="{FF2B5EF4-FFF2-40B4-BE49-F238E27FC236}">
                <a16:creationId xmlns:a16="http://schemas.microsoft.com/office/drawing/2014/main" id="{0F7DE3AE-EA31-EB9C-5569-D2091B679929}"/>
              </a:ext>
            </a:extLst>
          </p:cNvPr>
          <p:cNvGrpSpPr/>
          <p:nvPr/>
        </p:nvGrpSpPr>
        <p:grpSpPr>
          <a:xfrm>
            <a:off x="4150086" y="2548188"/>
            <a:ext cx="839716" cy="764481"/>
            <a:chOff x="6135325" y="1154900"/>
            <a:chExt cx="749410" cy="761706"/>
          </a:xfrm>
        </p:grpSpPr>
        <p:sp>
          <p:nvSpPr>
            <p:cNvPr id="59" name="Google Shape;1281;p42">
              <a:extLst>
                <a:ext uri="{FF2B5EF4-FFF2-40B4-BE49-F238E27FC236}">
                  <a16:creationId xmlns:a16="http://schemas.microsoft.com/office/drawing/2014/main" id="{522AAD03-3A8E-F1B7-B7EB-4064B09D54ED}"/>
                </a:ext>
              </a:extLst>
            </p:cNvPr>
            <p:cNvSpPr/>
            <p:nvPr/>
          </p:nvSpPr>
          <p:spPr>
            <a:xfrm>
              <a:off x="6407973" y="1531287"/>
              <a:ext cx="409851" cy="326867"/>
            </a:xfrm>
            <a:custGeom>
              <a:avLst/>
              <a:gdLst/>
              <a:ahLst/>
              <a:cxnLst/>
              <a:rect l="l" t="t" r="r" b="b"/>
              <a:pathLst>
                <a:path w="18600" h="14834" extrusionOk="0">
                  <a:moveTo>
                    <a:pt x="538" y="0"/>
                  </a:moveTo>
                  <a:lnTo>
                    <a:pt x="0" y="365"/>
                  </a:lnTo>
                  <a:lnTo>
                    <a:pt x="327" y="846"/>
                  </a:lnTo>
                  <a:lnTo>
                    <a:pt x="673" y="1326"/>
                  </a:lnTo>
                  <a:lnTo>
                    <a:pt x="999" y="1730"/>
                  </a:lnTo>
                  <a:lnTo>
                    <a:pt x="1326" y="2133"/>
                  </a:lnTo>
                  <a:lnTo>
                    <a:pt x="1672" y="2537"/>
                  </a:lnTo>
                  <a:lnTo>
                    <a:pt x="2018" y="2921"/>
                  </a:lnTo>
                  <a:lnTo>
                    <a:pt x="2364" y="3286"/>
                  </a:lnTo>
                  <a:lnTo>
                    <a:pt x="2729" y="3670"/>
                  </a:lnTo>
                  <a:lnTo>
                    <a:pt x="3478" y="4381"/>
                  </a:lnTo>
                  <a:lnTo>
                    <a:pt x="4266" y="5073"/>
                  </a:lnTo>
                  <a:lnTo>
                    <a:pt x="5073" y="5726"/>
                  </a:lnTo>
                  <a:lnTo>
                    <a:pt x="5899" y="6341"/>
                  </a:lnTo>
                  <a:lnTo>
                    <a:pt x="6764" y="6917"/>
                  </a:lnTo>
                  <a:lnTo>
                    <a:pt x="7205" y="7186"/>
                  </a:lnTo>
                  <a:lnTo>
                    <a:pt x="7628" y="7436"/>
                  </a:lnTo>
                  <a:lnTo>
                    <a:pt x="8070" y="7667"/>
                  </a:lnTo>
                  <a:lnTo>
                    <a:pt x="8531" y="7897"/>
                  </a:lnTo>
                  <a:lnTo>
                    <a:pt x="9434" y="8320"/>
                  </a:lnTo>
                  <a:lnTo>
                    <a:pt x="10357" y="8724"/>
                  </a:lnTo>
                  <a:lnTo>
                    <a:pt x="11279" y="9127"/>
                  </a:lnTo>
                  <a:lnTo>
                    <a:pt x="12182" y="9550"/>
                  </a:lnTo>
                  <a:lnTo>
                    <a:pt x="12624" y="9761"/>
                  </a:lnTo>
                  <a:lnTo>
                    <a:pt x="13066" y="9992"/>
                  </a:lnTo>
                  <a:lnTo>
                    <a:pt x="13508" y="10241"/>
                  </a:lnTo>
                  <a:lnTo>
                    <a:pt x="13950" y="10491"/>
                  </a:lnTo>
                  <a:lnTo>
                    <a:pt x="14199" y="10664"/>
                  </a:lnTo>
                  <a:lnTo>
                    <a:pt x="14468" y="10856"/>
                  </a:lnTo>
                  <a:lnTo>
                    <a:pt x="14718" y="11048"/>
                  </a:lnTo>
                  <a:lnTo>
                    <a:pt x="14968" y="11260"/>
                  </a:lnTo>
                  <a:lnTo>
                    <a:pt x="15199" y="11490"/>
                  </a:lnTo>
                  <a:lnTo>
                    <a:pt x="15429" y="11740"/>
                  </a:lnTo>
                  <a:lnTo>
                    <a:pt x="15640" y="11990"/>
                  </a:lnTo>
                  <a:lnTo>
                    <a:pt x="15833" y="12240"/>
                  </a:lnTo>
                  <a:lnTo>
                    <a:pt x="16006" y="12528"/>
                  </a:lnTo>
                  <a:lnTo>
                    <a:pt x="16159" y="12797"/>
                  </a:lnTo>
                  <a:lnTo>
                    <a:pt x="16294" y="13104"/>
                  </a:lnTo>
                  <a:lnTo>
                    <a:pt x="16390" y="13393"/>
                  </a:lnTo>
                  <a:lnTo>
                    <a:pt x="16467" y="13700"/>
                  </a:lnTo>
                  <a:lnTo>
                    <a:pt x="16524" y="14027"/>
                  </a:lnTo>
                  <a:lnTo>
                    <a:pt x="16524" y="14353"/>
                  </a:lnTo>
                  <a:lnTo>
                    <a:pt x="16505" y="14680"/>
                  </a:lnTo>
                  <a:lnTo>
                    <a:pt x="16486" y="14834"/>
                  </a:lnTo>
                  <a:lnTo>
                    <a:pt x="16678" y="14776"/>
                  </a:lnTo>
                  <a:lnTo>
                    <a:pt x="16851" y="14718"/>
                  </a:lnTo>
                  <a:lnTo>
                    <a:pt x="17024" y="14642"/>
                  </a:lnTo>
                  <a:lnTo>
                    <a:pt x="17197" y="14545"/>
                  </a:lnTo>
                  <a:lnTo>
                    <a:pt x="17351" y="14449"/>
                  </a:lnTo>
                  <a:lnTo>
                    <a:pt x="17485" y="14353"/>
                  </a:lnTo>
                  <a:lnTo>
                    <a:pt x="17620" y="14238"/>
                  </a:lnTo>
                  <a:lnTo>
                    <a:pt x="17754" y="14104"/>
                  </a:lnTo>
                  <a:lnTo>
                    <a:pt x="17869" y="13988"/>
                  </a:lnTo>
                  <a:lnTo>
                    <a:pt x="17985" y="13835"/>
                  </a:lnTo>
                  <a:lnTo>
                    <a:pt x="18177" y="13546"/>
                  </a:lnTo>
                  <a:lnTo>
                    <a:pt x="18330" y="13220"/>
                  </a:lnTo>
                  <a:lnTo>
                    <a:pt x="18446" y="12874"/>
                  </a:lnTo>
                  <a:lnTo>
                    <a:pt x="18523" y="12528"/>
                  </a:lnTo>
                  <a:lnTo>
                    <a:pt x="18580" y="12163"/>
                  </a:lnTo>
                  <a:lnTo>
                    <a:pt x="18599" y="11798"/>
                  </a:lnTo>
                  <a:lnTo>
                    <a:pt x="18561" y="11414"/>
                  </a:lnTo>
                  <a:lnTo>
                    <a:pt x="18523" y="11048"/>
                  </a:lnTo>
                  <a:lnTo>
                    <a:pt x="18427" y="10683"/>
                  </a:lnTo>
                  <a:lnTo>
                    <a:pt x="18292" y="10318"/>
                  </a:lnTo>
                  <a:lnTo>
                    <a:pt x="18138" y="9992"/>
                  </a:lnTo>
                  <a:lnTo>
                    <a:pt x="17985" y="9723"/>
                  </a:lnTo>
                  <a:lnTo>
                    <a:pt x="17812" y="9454"/>
                  </a:lnTo>
                  <a:lnTo>
                    <a:pt x="17620" y="9204"/>
                  </a:lnTo>
                  <a:lnTo>
                    <a:pt x="17427" y="8973"/>
                  </a:lnTo>
                  <a:lnTo>
                    <a:pt x="17216" y="8743"/>
                  </a:lnTo>
                  <a:lnTo>
                    <a:pt x="17005" y="8531"/>
                  </a:lnTo>
                  <a:lnTo>
                    <a:pt x="16774" y="8320"/>
                  </a:lnTo>
                  <a:lnTo>
                    <a:pt x="16544" y="8128"/>
                  </a:lnTo>
                  <a:lnTo>
                    <a:pt x="16294" y="7936"/>
                  </a:lnTo>
                  <a:lnTo>
                    <a:pt x="16044" y="7763"/>
                  </a:lnTo>
                  <a:lnTo>
                    <a:pt x="15525" y="7417"/>
                  </a:lnTo>
                  <a:lnTo>
                    <a:pt x="14987" y="7129"/>
                  </a:lnTo>
                  <a:lnTo>
                    <a:pt x="14430" y="6841"/>
                  </a:lnTo>
                  <a:lnTo>
                    <a:pt x="14392" y="6994"/>
                  </a:lnTo>
                  <a:lnTo>
                    <a:pt x="14334" y="7148"/>
                  </a:lnTo>
                  <a:lnTo>
                    <a:pt x="14238" y="7263"/>
                  </a:lnTo>
                  <a:lnTo>
                    <a:pt x="14142" y="7398"/>
                  </a:lnTo>
                  <a:lnTo>
                    <a:pt x="14007" y="7494"/>
                  </a:lnTo>
                  <a:lnTo>
                    <a:pt x="13873" y="7590"/>
                  </a:lnTo>
                  <a:lnTo>
                    <a:pt x="13738" y="7667"/>
                  </a:lnTo>
                  <a:lnTo>
                    <a:pt x="13585" y="7724"/>
                  </a:lnTo>
                  <a:lnTo>
                    <a:pt x="13604" y="7763"/>
                  </a:lnTo>
                  <a:lnTo>
                    <a:pt x="13585" y="7782"/>
                  </a:lnTo>
                  <a:lnTo>
                    <a:pt x="13565" y="7820"/>
                  </a:lnTo>
                  <a:lnTo>
                    <a:pt x="13527" y="7820"/>
                  </a:lnTo>
                  <a:lnTo>
                    <a:pt x="13104" y="7859"/>
                  </a:lnTo>
                  <a:lnTo>
                    <a:pt x="12701" y="7859"/>
                  </a:lnTo>
                  <a:lnTo>
                    <a:pt x="12316" y="7820"/>
                  </a:lnTo>
                  <a:lnTo>
                    <a:pt x="11932" y="7782"/>
                  </a:lnTo>
                  <a:lnTo>
                    <a:pt x="11548" y="7705"/>
                  </a:lnTo>
                  <a:lnTo>
                    <a:pt x="11183" y="7628"/>
                  </a:lnTo>
                  <a:lnTo>
                    <a:pt x="10818" y="7513"/>
                  </a:lnTo>
                  <a:lnTo>
                    <a:pt x="10472" y="7359"/>
                  </a:lnTo>
                  <a:lnTo>
                    <a:pt x="10126" y="7206"/>
                  </a:lnTo>
                  <a:lnTo>
                    <a:pt x="9799" y="7033"/>
                  </a:lnTo>
                  <a:lnTo>
                    <a:pt x="9473" y="6821"/>
                  </a:lnTo>
                  <a:lnTo>
                    <a:pt x="9165" y="6591"/>
                  </a:lnTo>
                  <a:lnTo>
                    <a:pt x="8877" y="6341"/>
                  </a:lnTo>
                  <a:lnTo>
                    <a:pt x="8570" y="6072"/>
                  </a:lnTo>
                  <a:lnTo>
                    <a:pt x="8301" y="5784"/>
                  </a:lnTo>
                  <a:lnTo>
                    <a:pt x="8032" y="5476"/>
                  </a:lnTo>
                  <a:lnTo>
                    <a:pt x="7743" y="5092"/>
                  </a:lnTo>
                  <a:lnTo>
                    <a:pt x="7455" y="4689"/>
                  </a:lnTo>
                  <a:lnTo>
                    <a:pt x="6917" y="3882"/>
                  </a:lnTo>
                  <a:lnTo>
                    <a:pt x="6648" y="3478"/>
                  </a:lnTo>
                  <a:lnTo>
                    <a:pt x="6360" y="3075"/>
                  </a:lnTo>
                  <a:lnTo>
                    <a:pt x="6053" y="2690"/>
                  </a:lnTo>
                  <a:lnTo>
                    <a:pt x="5726" y="2344"/>
                  </a:lnTo>
                  <a:lnTo>
                    <a:pt x="5515" y="2133"/>
                  </a:lnTo>
                  <a:lnTo>
                    <a:pt x="5303" y="1979"/>
                  </a:lnTo>
                  <a:lnTo>
                    <a:pt x="5092" y="1826"/>
                  </a:lnTo>
                  <a:lnTo>
                    <a:pt x="4881" y="1691"/>
                  </a:lnTo>
                  <a:lnTo>
                    <a:pt x="4669" y="1576"/>
                  </a:lnTo>
                  <a:lnTo>
                    <a:pt x="4458" y="1480"/>
                  </a:lnTo>
                  <a:lnTo>
                    <a:pt x="4247" y="1403"/>
                  </a:lnTo>
                  <a:lnTo>
                    <a:pt x="4035" y="1326"/>
                  </a:lnTo>
                  <a:lnTo>
                    <a:pt x="3574" y="1230"/>
                  </a:lnTo>
                  <a:lnTo>
                    <a:pt x="3113" y="1134"/>
                  </a:lnTo>
                  <a:lnTo>
                    <a:pt x="2114" y="961"/>
                  </a:lnTo>
                  <a:lnTo>
                    <a:pt x="1845" y="903"/>
                  </a:lnTo>
                  <a:lnTo>
                    <a:pt x="1595" y="827"/>
                  </a:lnTo>
                  <a:lnTo>
                    <a:pt x="1384" y="730"/>
                  </a:lnTo>
                  <a:lnTo>
                    <a:pt x="1172" y="615"/>
                  </a:lnTo>
                  <a:lnTo>
                    <a:pt x="999" y="481"/>
                  </a:lnTo>
                  <a:lnTo>
                    <a:pt x="826" y="327"/>
                  </a:lnTo>
                  <a:lnTo>
                    <a:pt x="673" y="173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834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282;p42">
              <a:extLst>
                <a:ext uri="{FF2B5EF4-FFF2-40B4-BE49-F238E27FC236}">
                  <a16:creationId xmlns:a16="http://schemas.microsoft.com/office/drawing/2014/main" id="{69EF632A-0F22-A275-908B-B0EF879FCFD0}"/>
                </a:ext>
              </a:extLst>
            </p:cNvPr>
            <p:cNvSpPr/>
            <p:nvPr/>
          </p:nvSpPr>
          <p:spPr>
            <a:xfrm>
              <a:off x="6231856" y="1210801"/>
              <a:ext cx="188003" cy="328564"/>
            </a:xfrm>
            <a:custGeom>
              <a:avLst/>
              <a:gdLst/>
              <a:ahLst/>
              <a:cxnLst/>
              <a:rect l="l" t="t" r="r" b="b"/>
              <a:pathLst>
                <a:path w="8532" h="14911" extrusionOk="0">
                  <a:moveTo>
                    <a:pt x="2037" y="0"/>
                  </a:moveTo>
                  <a:lnTo>
                    <a:pt x="1729" y="19"/>
                  </a:lnTo>
                  <a:lnTo>
                    <a:pt x="1422" y="77"/>
                  </a:lnTo>
                  <a:lnTo>
                    <a:pt x="1134" y="154"/>
                  </a:lnTo>
                  <a:lnTo>
                    <a:pt x="826" y="250"/>
                  </a:lnTo>
                  <a:lnTo>
                    <a:pt x="538" y="384"/>
                  </a:lnTo>
                  <a:lnTo>
                    <a:pt x="269" y="538"/>
                  </a:lnTo>
                  <a:lnTo>
                    <a:pt x="0" y="711"/>
                  </a:lnTo>
                  <a:lnTo>
                    <a:pt x="288" y="788"/>
                  </a:lnTo>
                  <a:lnTo>
                    <a:pt x="577" y="884"/>
                  </a:lnTo>
                  <a:lnTo>
                    <a:pt x="596" y="865"/>
                  </a:lnTo>
                  <a:lnTo>
                    <a:pt x="673" y="750"/>
                  </a:lnTo>
                  <a:lnTo>
                    <a:pt x="711" y="730"/>
                  </a:lnTo>
                  <a:lnTo>
                    <a:pt x="788" y="692"/>
                  </a:lnTo>
                  <a:lnTo>
                    <a:pt x="865" y="692"/>
                  </a:lnTo>
                  <a:lnTo>
                    <a:pt x="922" y="750"/>
                  </a:lnTo>
                  <a:lnTo>
                    <a:pt x="942" y="826"/>
                  </a:lnTo>
                  <a:lnTo>
                    <a:pt x="942" y="865"/>
                  </a:lnTo>
                  <a:lnTo>
                    <a:pt x="942" y="903"/>
                  </a:lnTo>
                  <a:lnTo>
                    <a:pt x="903" y="961"/>
                  </a:lnTo>
                  <a:lnTo>
                    <a:pt x="846" y="980"/>
                  </a:lnTo>
                  <a:lnTo>
                    <a:pt x="1191" y="1153"/>
                  </a:lnTo>
                  <a:lnTo>
                    <a:pt x="1518" y="1326"/>
                  </a:lnTo>
                  <a:lnTo>
                    <a:pt x="1825" y="1518"/>
                  </a:lnTo>
                  <a:lnTo>
                    <a:pt x="2114" y="1749"/>
                  </a:lnTo>
                  <a:lnTo>
                    <a:pt x="2479" y="2075"/>
                  </a:lnTo>
                  <a:lnTo>
                    <a:pt x="2805" y="2421"/>
                  </a:lnTo>
                  <a:lnTo>
                    <a:pt x="3094" y="2767"/>
                  </a:lnTo>
                  <a:lnTo>
                    <a:pt x="3343" y="3151"/>
                  </a:lnTo>
                  <a:lnTo>
                    <a:pt x="3593" y="3555"/>
                  </a:lnTo>
                  <a:lnTo>
                    <a:pt x="3804" y="3958"/>
                  </a:lnTo>
                  <a:lnTo>
                    <a:pt x="3977" y="4381"/>
                  </a:lnTo>
                  <a:lnTo>
                    <a:pt x="4150" y="4804"/>
                  </a:lnTo>
                  <a:lnTo>
                    <a:pt x="4304" y="5246"/>
                  </a:lnTo>
                  <a:lnTo>
                    <a:pt x="4439" y="5688"/>
                  </a:lnTo>
                  <a:lnTo>
                    <a:pt x="4688" y="6591"/>
                  </a:lnTo>
                  <a:lnTo>
                    <a:pt x="5130" y="8416"/>
                  </a:lnTo>
                  <a:lnTo>
                    <a:pt x="5361" y="9281"/>
                  </a:lnTo>
                  <a:lnTo>
                    <a:pt x="5630" y="10145"/>
                  </a:lnTo>
                  <a:lnTo>
                    <a:pt x="5918" y="10971"/>
                  </a:lnTo>
                  <a:lnTo>
                    <a:pt x="6264" y="11798"/>
                  </a:lnTo>
                  <a:lnTo>
                    <a:pt x="6648" y="12605"/>
                  </a:lnTo>
                  <a:lnTo>
                    <a:pt x="7052" y="13392"/>
                  </a:lnTo>
                  <a:lnTo>
                    <a:pt x="7513" y="14161"/>
                  </a:lnTo>
                  <a:lnTo>
                    <a:pt x="7993" y="14910"/>
                  </a:lnTo>
                  <a:lnTo>
                    <a:pt x="8531" y="14545"/>
                  </a:lnTo>
                  <a:lnTo>
                    <a:pt x="8358" y="14257"/>
                  </a:lnTo>
                  <a:lnTo>
                    <a:pt x="8205" y="13930"/>
                  </a:lnTo>
                  <a:lnTo>
                    <a:pt x="8089" y="13604"/>
                  </a:lnTo>
                  <a:lnTo>
                    <a:pt x="8012" y="13239"/>
                  </a:lnTo>
                  <a:lnTo>
                    <a:pt x="7955" y="12874"/>
                  </a:lnTo>
                  <a:lnTo>
                    <a:pt x="7916" y="12509"/>
                  </a:lnTo>
                  <a:lnTo>
                    <a:pt x="7916" y="12124"/>
                  </a:lnTo>
                  <a:lnTo>
                    <a:pt x="7916" y="11740"/>
                  </a:lnTo>
                  <a:lnTo>
                    <a:pt x="7936" y="11164"/>
                  </a:lnTo>
                  <a:lnTo>
                    <a:pt x="7916" y="10626"/>
                  </a:lnTo>
                  <a:lnTo>
                    <a:pt x="7897" y="10107"/>
                  </a:lnTo>
                  <a:lnTo>
                    <a:pt x="7839" y="9588"/>
                  </a:lnTo>
                  <a:lnTo>
                    <a:pt x="7724" y="9108"/>
                  </a:lnTo>
                  <a:lnTo>
                    <a:pt x="7667" y="8858"/>
                  </a:lnTo>
                  <a:lnTo>
                    <a:pt x="7590" y="8608"/>
                  </a:lnTo>
                  <a:lnTo>
                    <a:pt x="7494" y="8358"/>
                  </a:lnTo>
                  <a:lnTo>
                    <a:pt x="7378" y="8089"/>
                  </a:lnTo>
                  <a:lnTo>
                    <a:pt x="7263" y="7840"/>
                  </a:lnTo>
                  <a:lnTo>
                    <a:pt x="7109" y="7571"/>
                  </a:lnTo>
                  <a:lnTo>
                    <a:pt x="6802" y="7013"/>
                  </a:lnTo>
                  <a:lnTo>
                    <a:pt x="6667" y="6725"/>
                  </a:lnTo>
                  <a:lnTo>
                    <a:pt x="6552" y="6456"/>
                  </a:lnTo>
                  <a:lnTo>
                    <a:pt x="6456" y="6168"/>
                  </a:lnTo>
                  <a:lnTo>
                    <a:pt x="6379" y="5880"/>
                  </a:lnTo>
                  <a:lnTo>
                    <a:pt x="6322" y="5572"/>
                  </a:lnTo>
                  <a:lnTo>
                    <a:pt x="6302" y="5246"/>
                  </a:lnTo>
                  <a:lnTo>
                    <a:pt x="6302" y="5207"/>
                  </a:lnTo>
                  <a:lnTo>
                    <a:pt x="6322" y="5169"/>
                  </a:lnTo>
                  <a:lnTo>
                    <a:pt x="6360" y="5150"/>
                  </a:lnTo>
                  <a:lnTo>
                    <a:pt x="6418" y="5150"/>
                  </a:lnTo>
                  <a:lnTo>
                    <a:pt x="6456" y="5169"/>
                  </a:lnTo>
                  <a:lnTo>
                    <a:pt x="6475" y="5207"/>
                  </a:lnTo>
                  <a:lnTo>
                    <a:pt x="6494" y="5246"/>
                  </a:lnTo>
                  <a:lnTo>
                    <a:pt x="6494" y="5303"/>
                  </a:lnTo>
                  <a:lnTo>
                    <a:pt x="6591" y="5226"/>
                  </a:lnTo>
                  <a:lnTo>
                    <a:pt x="6687" y="5188"/>
                  </a:lnTo>
                  <a:lnTo>
                    <a:pt x="6552" y="4612"/>
                  </a:lnTo>
                  <a:lnTo>
                    <a:pt x="6398" y="4035"/>
                  </a:lnTo>
                  <a:lnTo>
                    <a:pt x="6225" y="3459"/>
                  </a:lnTo>
                  <a:lnTo>
                    <a:pt x="6014" y="2902"/>
                  </a:lnTo>
                  <a:lnTo>
                    <a:pt x="5880" y="2633"/>
                  </a:lnTo>
                  <a:lnTo>
                    <a:pt x="5764" y="2383"/>
                  </a:lnTo>
                  <a:lnTo>
                    <a:pt x="5611" y="2114"/>
                  </a:lnTo>
                  <a:lnTo>
                    <a:pt x="5457" y="1864"/>
                  </a:lnTo>
                  <a:lnTo>
                    <a:pt x="5284" y="1633"/>
                  </a:lnTo>
                  <a:lnTo>
                    <a:pt x="5092" y="1403"/>
                  </a:lnTo>
                  <a:lnTo>
                    <a:pt x="4880" y="1172"/>
                  </a:lnTo>
                  <a:lnTo>
                    <a:pt x="4669" y="980"/>
                  </a:lnTo>
                  <a:lnTo>
                    <a:pt x="4400" y="750"/>
                  </a:lnTo>
                  <a:lnTo>
                    <a:pt x="4131" y="577"/>
                  </a:lnTo>
                  <a:lnTo>
                    <a:pt x="3843" y="404"/>
                  </a:lnTo>
                  <a:lnTo>
                    <a:pt x="3555" y="269"/>
                  </a:lnTo>
                  <a:lnTo>
                    <a:pt x="3266" y="173"/>
                  </a:lnTo>
                  <a:lnTo>
                    <a:pt x="2959" y="77"/>
                  </a:lnTo>
                  <a:lnTo>
                    <a:pt x="2652" y="39"/>
                  </a:lnTo>
                  <a:lnTo>
                    <a:pt x="23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83;p42">
              <a:extLst>
                <a:ext uri="{FF2B5EF4-FFF2-40B4-BE49-F238E27FC236}">
                  <a16:creationId xmlns:a16="http://schemas.microsoft.com/office/drawing/2014/main" id="{36B81A0C-018E-90F4-9EBD-CD898714496E}"/>
                </a:ext>
              </a:extLst>
            </p:cNvPr>
            <p:cNvSpPr/>
            <p:nvPr/>
          </p:nvSpPr>
          <p:spPr>
            <a:xfrm>
              <a:off x="6135325" y="1154900"/>
              <a:ext cx="749410" cy="761706"/>
            </a:xfrm>
            <a:custGeom>
              <a:avLst/>
              <a:gdLst/>
              <a:ahLst/>
              <a:cxnLst/>
              <a:rect l="l" t="t" r="r" b="b"/>
              <a:pathLst>
                <a:path w="34010" h="34568" extrusionOk="0">
                  <a:moveTo>
                    <a:pt x="6725" y="2537"/>
                  </a:moveTo>
                  <a:lnTo>
                    <a:pt x="7033" y="2576"/>
                  </a:lnTo>
                  <a:lnTo>
                    <a:pt x="7340" y="2614"/>
                  </a:lnTo>
                  <a:lnTo>
                    <a:pt x="7647" y="2710"/>
                  </a:lnTo>
                  <a:lnTo>
                    <a:pt x="7936" y="2806"/>
                  </a:lnTo>
                  <a:lnTo>
                    <a:pt x="8224" y="2941"/>
                  </a:lnTo>
                  <a:lnTo>
                    <a:pt x="8512" y="3114"/>
                  </a:lnTo>
                  <a:lnTo>
                    <a:pt x="8781" y="3287"/>
                  </a:lnTo>
                  <a:lnTo>
                    <a:pt x="9050" y="3517"/>
                  </a:lnTo>
                  <a:lnTo>
                    <a:pt x="9261" y="3709"/>
                  </a:lnTo>
                  <a:lnTo>
                    <a:pt x="9473" y="3940"/>
                  </a:lnTo>
                  <a:lnTo>
                    <a:pt x="9665" y="4170"/>
                  </a:lnTo>
                  <a:lnTo>
                    <a:pt x="9838" y="4401"/>
                  </a:lnTo>
                  <a:lnTo>
                    <a:pt x="9992" y="4651"/>
                  </a:lnTo>
                  <a:lnTo>
                    <a:pt x="10145" y="4920"/>
                  </a:lnTo>
                  <a:lnTo>
                    <a:pt x="10261" y="5170"/>
                  </a:lnTo>
                  <a:lnTo>
                    <a:pt x="10395" y="5439"/>
                  </a:lnTo>
                  <a:lnTo>
                    <a:pt x="10606" y="5996"/>
                  </a:lnTo>
                  <a:lnTo>
                    <a:pt x="10779" y="6572"/>
                  </a:lnTo>
                  <a:lnTo>
                    <a:pt x="10933" y="7149"/>
                  </a:lnTo>
                  <a:lnTo>
                    <a:pt x="11068" y="7725"/>
                  </a:lnTo>
                  <a:lnTo>
                    <a:pt x="10972" y="7763"/>
                  </a:lnTo>
                  <a:lnTo>
                    <a:pt x="10875" y="7840"/>
                  </a:lnTo>
                  <a:lnTo>
                    <a:pt x="10875" y="7783"/>
                  </a:lnTo>
                  <a:lnTo>
                    <a:pt x="10856" y="7744"/>
                  </a:lnTo>
                  <a:lnTo>
                    <a:pt x="10837" y="7706"/>
                  </a:lnTo>
                  <a:lnTo>
                    <a:pt x="10799" y="7687"/>
                  </a:lnTo>
                  <a:lnTo>
                    <a:pt x="10741" y="7687"/>
                  </a:lnTo>
                  <a:lnTo>
                    <a:pt x="10703" y="7706"/>
                  </a:lnTo>
                  <a:lnTo>
                    <a:pt x="10683" y="7744"/>
                  </a:lnTo>
                  <a:lnTo>
                    <a:pt x="10683" y="7783"/>
                  </a:lnTo>
                  <a:lnTo>
                    <a:pt x="10703" y="8109"/>
                  </a:lnTo>
                  <a:lnTo>
                    <a:pt x="10760" y="8417"/>
                  </a:lnTo>
                  <a:lnTo>
                    <a:pt x="10837" y="8705"/>
                  </a:lnTo>
                  <a:lnTo>
                    <a:pt x="10933" y="8993"/>
                  </a:lnTo>
                  <a:lnTo>
                    <a:pt x="11048" y="9262"/>
                  </a:lnTo>
                  <a:lnTo>
                    <a:pt x="11183" y="9550"/>
                  </a:lnTo>
                  <a:lnTo>
                    <a:pt x="11490" y="10108"/>
                  </a:lnTo>
                  <a:lnTo>
                    <a:pt x="11644" y="10377"/>
                  </a:lnTo>
                  <a:lnTo>
                    <a:pt x="11759" y="10626"/>
                  </a:lnTo>
                  <a:lnTo>
                    <a:pt x="11875" y="10895"/>
                  </a:lnTo>
                  <a:lnTo>
                    <a:pt x="11971" y="11145"/>
                  </a:lnTo>
                  <a:lnTo>
                    <a:pt x="12048" y="11395"/>
                  </a:lnTo>
                  <a:lnTo>
                    <a:pt x="12105" y="11645"/>
                  </a:lnTo>
                  <a:lnTo>
                    <a:pt x="12220" y="12125"/>
                  </a:lnTo>
                  <a:lnTo>
                    <a:pt x="12278" y="12644"/>
                  </a:lnTo>
                  <a:lnTo>
                    <a:pt x="12297" y="13163"/>
                  </a:lnTo>
                  <a:lnTo>
                    <a:pt x="12317" y="13701"/>
                  </a:lnTo>
                  <a:lnTo>
                    <a:pt x="12297" y="14277"/>
                  </a:lnTo>
                  <a:lnTo>
                    <a:pt x="12297" y="14661"/>
                  </a:lnTo>
                  <a:lnTo>
                    <a:pt x="12297" y="15046"/>
                  </a:lnTo>
                  <a:lnTo>
                    <a:pt x="12336" y="15411"/>
                  </a:lnTo>
                  <a:lnTo>
                    <a:pt x="12393" y="15776"/>
                  </a:lnTo>
                  <a:lnTo>
                    <a:pt x="12470" y="16141"/>
                  </a:lnTo>
                  <a:lnTo>
                    <a:pt x="12586" y="16467"/>
                  </a:lnTo>
                  <a:lnTo>
                    <a:pt x="12739" y="16794"/>
                  </a:lnTo>
                  <a:lnTo>
                    <a:pt x="12912" y="17082"/>
                  </a:lnTo>
                  <a:lnTo>
                    <a:pt x="13047" y="17255"/>
                  </a:lnTo>
                  <a:lnTo>
                    <a:pt x="13200" y="17409"/>
                  </a:lnTo>
                  <a:lnTo>
                    <a:pt x="13373" y="17563"/>
                  </a:lnTo>
                  <a:lnTo>
                    <a:pt x="13546" y="17697"/>
                  </a:lnTo>
                  <a:lnTo>
                    <a:pt x="13758" y="17812"/>
                  </a:lnTo>
                  <a:lnTo>
                    <a:pt x="13969" y="17909"/>
                  </a:lnTo>
                  <a:lnTo>
                    <a:pt x="14219" y="17985"/>
                  </a:lnTo>
                  <a:lnTo>
                    <a:pt x="14488" y="18043"/>
                  </a:lnTo>
                  <a:lnTo>
                    <a:pt x="15487" y="18216"/>
                  </a:lnTo>
                  <a:lnTo>
                    <a:pt x="15948" y="18312"/>
                  </a:lnTo>
                  <a:lnTo>
                    <a:pt x="16409" y="18408"/>
                  </a:lnTo>
                  <a:lnTo>
                    <a:pt x="16621" y="18485"/>
                  </a:lnTo>
                  <a:lnTo>
                    <a:pt x="16832" y="18562"/>
                  </a:lnTo>
                  <a:lnTo>
                    <a:pt x="17043" y="18658"/>
                  </a:lnTo>
                  <a:lnTo>
                    <a:pt x="17255" y="18773"/>
                  </a:lnTo>
                  <a:lnTo>
                    <a:pt x="17466" y="18908"/>
                  </a:lnTo>
                  <a:lnTo>
                    <a:pt x="17677" y="19061"/>
                  </a:lnTo>
                  <a:lnTo>
                    <a:pt x="17889" y="19215"/>
                  </a:lnTo>
                  <a:lnTo>
                    <a:pt x="18100" y="19426"/>
                  </a:lnTo>
                  <a:lnTo>
                    <a:pt x="18427" y="19772"/>
                  </a:lnTo>
                  <a:lnTo>
                    <a:pt x="18734" y="20157"/>
                  </a:lnTo>
                  <a:lnTo>
                    <a:pt x="19022" y="20560"/>
                  </a:lnTo>
                  <a:lnTo>
                    <a:pt x="19291" y="20964"/>
                  </a:lnTo>
                  <a:lnTo>
                    <a:pt x="19829" y="21771"/>
                  </a:lnTo>
                  <a:lnTo>
                    <a:pt x="20117" y="22174"/>
                  </a:lnTo>
                  <a:lnTo>
                    <a:pt x="20406" y="22558"/>
                  </a:lnTo>
                  <a:lnTo>
                    <a:pt x="20675" y="22866"/>
                  </a:lnTo>
                  <a:lnTo>
                    <a:pt x="20944" y="23154"/>
                  </a:lnTo>
                  <a:lnTo>
                    <a:pt x="21251" y="23423"/>
                  </a:lnTo>
                  <a:lnTo>
                    <a:pt x="21539" y="23673"/>
                  </a:lnTo>
                  <a:lnTo>
                    <a:pt x="21847" y="23903"/>
                  </a:lnTo>
                  <a:lnTo>
                    <a:pt x="22173" y="24115"/>
                  </a:lnTo>
                  <a:lnTo>
                    <a:pt x="22500" y="24288"/>
                  </a:lnTo>
                  <a:lnTo>
                    <a:pt x="22846" y="24441"/>
                  </a:lnTo>
                  <a:lnTo>
                    <a:pt x="23192" y="24595"/>
                  </a:lnTo>
                  <a:lnTo>
                    <a:pt x="23557" y="24710"/>
                  </a:lnTo>
                  <a:lnTo>
                    <a:pt x="23922" y="24787"/>
                  </a:lnTo>
                  <a:lnTo>
                    <a:pt x="24306" y="24864"/>
                  </a:lnTo>
                  <a:lnTo>
                    <a:pt x="24690" y="24902"/>
                  </a:lnTo>
                  <a:lnTo>
                    <a:pt x="25075" y="24941"/>
                  </a:lnTo>
                  <a:lnTo>
                    <a:pt x="25478" y="24941"/>
                  </a:lnTo>
                  <a:lnTo>
                    <a:pt x="25901" y="24902"/>
                  </a:lnTo>
                  <a:lnTo>
                    <a:pt x="25939" y="24902"/>
                  </a:lnTo>
                  <a:lnTo>
                    <a:pt x="25959" y="24864"/>
                  </a:lnTo>
                  <a:lnTo>
                    <a:pt x="25978" y="24845"/>
                  </a:lnTo>
                  <a:lnTo>
                    <a:pt x="25959" y="24806"/>
                  </a:lnTo>
                  <a:lnTo>
                    <a:pt x="26112" y="24749"/>
                  </a:lnTo>
                  <a:lnTo>
                    <a:pt x="26247" y="24672"/>
                  </a:lnTo>
                  <a:lnTo>
                    <a:pt x="26381" y="24576"/>
                  </a:lnTo>
                  <a:lnTo>
                    <a:pt x="26516" y="24480"/>
                  </a:lnTo>
                  <a:lnTo>
                    <a:pt x="26612" y="24345"/>
                  </a:lnTo>
                  <a:lnTo>
                    <a:pt x="26708" y="24230"/>
                  </a:lnTo>
                  <a:lnTo>
                    <a:pt x="26766" y="24076"/>
                  </a:lnTo>
                  <a:lnTo>
                    <a:pt x="26804" y="23923"/>
                  </a:lnTo>
                  <a:lnTo>
                    <a:pt x="27361" y="24211"/>
                  </a:lnTo>
                  <a:lnTo>
                    <a:pt x="27899" y="24499"/>
                  </a:lnTo>
                  <a:lnTo>
                    <a:pt x="28418" y="24845"/>
                  </a:lnTo>
                  <a:lnTo>
                    <a:pt x="28668" y="25018"/>
                  </a:lnTo>
                  <a:lnTo>
                    <a:pt x="28918" y="25210"/>
                  </a:lnTo>
                  <a:lnTo>
                    <a:pt x="29148" y="25402"/>
                  </a:lnTo>
                  <a:lnTo>
                    <a:pt x="29379" y="25613"/>
                  </a:lnTo>
                  <a:lnTo>
                    <a:pt x="29590" y="25825"/>
                  </a:lnTo>
                  <a:lnTo>
                    <a:pt x="29801" y="26055"/>
                  </a:lnTo>
                  <a:lnTo>
                    <a:pt x="29994" y="26286"/>
                  </a:lnTo>
                  <a:lnTo>
                    <a:pt x="30186" y="26536"/>
                  </a:lnTo>
                  <a:lnTo>
                    <a:pt x="30359" y="26805"/>
                  </a:lnTo>
                  <a:lnTo>
                    <a:pt x="30512" y="27074"/>
                  </a:lnTo>
                  <a:lnTo>
                    <a:pt x="30666" y="27400"/>
                  </a:lnTo>
                  <a:lnTo>
                    <a:pt x="30801" y="27765"/>
                  </a:lnTo>
                  <a:lnTo>
                    <a:pt x="30897" y="28130"/>
                  </a:lnTo>
                  <a:lnTo>
                    <a:pt x="30935" y="28496"/>
                  </a:lnTo>
                  <a:lnTo>
                    <a:pt x="30973" y="28880"/>
                  </a:lnTo>
                  <a:lnTo>
                    <a:pt x="30954" y="29245"/>
                  </a:lnTo>
                  <a:lnTo>
                    <a:pt x="30897" y="29610"/>
                  </a:lnTo>
                  <a:lnTo>
                    <a:pt x="30820" y="29956"/>
                  </a:lnTo>
                  <a:lnTo>
                    <a:pt x="30704" y="30302"/>
                  </a:lnTo>
                  <a:lnTo>
                    <a:pt x="30551" y="30628"/>
                  </a:lnTo>
                  <a:lnTo>
                    <a:pt x="30359" y="30917"/>
                  </a:lnTo>
                  <a:lnTo>
                    <a:pt x="30243" y="31070"/>
                  </a:lnTo>
                  <a:lnTo>
                    <a:pt x="30128" y="31186"/>
                  </a:lnTo>
                  <a:lnTo>
                    <a:pt x="29994" y="31320"/>
                  </a:lnTo>
                  <a:lnTo>
                    <a:pt x="29859" y="31435"/>
                  </a:lnTo>
                  <a:lnTo>
                    <a:pt x="29725" y="31531"/>
                  </a:lnTo>
                  <a:lnTo>
                    <a:pt x="29571" y="31627"/>
                  </a:lnTo>
                  <a:lnTo>
                    <a:pt x="29398" y="31724"/>
                  </a:lnTo>
                  <a:lnTo>
                    <a:pt x="29225" y="31800"/>
                  </a:lnTo>
                  <a:lnTo>
                    <a:pt x="29052" y="31858"/>
                  </a:lnTo>
                  <a:lnTo>
                    <a:pt x="28860" y="31916"/>
                  </a:lnTo>
                  <a:lnTo>
                    <a:pt x="28879" y="31762"/>
                  </a:lnTo>
                  <a:lnTo>
                    <a:pt x="28898" y="31435"/>
                  </a:lnTo>
                  <a:lnTo>
                    <a:pt x="28898" y="31109"/>
                  </a:lnTo>
                  <a:lnTo>
                    <a:pt x="28841" y="30782"/>
                  </a:lnTo>
                  <a:lnTo>
                    <a:pt x="28764" y="30475"/>
                  </a:lnTo>
                  <a:lnTo>
                    <a:pt x="28668" y="30186"/>
                  </a:lnTo>
                  <a:lnTo>
                    <a:pt x="28533" y="29879"/>
                  </a:lnTo>
                  <a:lnTo>
                    <a:pt x="28380" y="29610"/>
                  </a:lnTo>
                  <a:lnTo>
                    <a:pt x="28207" y="29322"/>
                  </a:lnTo>
                  <a:lnTo>
                    <a:pt x="28014" y="29072"/>
                  </a:lnTo>
                  <a:lnTo>
                    <a:pt x="27803" y="28822"/>
                  </a:lnTo>
                  <a:lnTo>
                    <a:pt x="27573" y="28572"/>
                  </a:lnTo>
                  <a:lnTo>
                    <a:pt x="27342" y="28342"/>
                  </a:lnTo>
                  <a:lnTo>
                    <a:pt x="27092" y="28130"/>
                  </a:lnTo>
                  <a:lnTo>
                    <a:pt x="26842" y="27938"/>
                  </a:lnTo>
                  <a:lnTo>
                    <a:pt x="26573" y="27746"/>
                  </a:lnTo>
                  <a:lnTo>
                    <a:pt x="26324" y="27573"/>
                  </a:lnTo>
                  <a:lnTo>
                    <a:pt x="25882" y="27323"/>
                  </a:lnTo>
                  <a:lnTo>
                    <a:pt x="25440" y="27074"/>
                  </a:lnTo>
                  <a:lnTo>
                    <a:pt x="24998" y="26843"/>
                  </a:lnTo>
                  <a:lnTo>
                    <a:pt x="24556" y="26632"/>
                  </a:lnTo>
                  <a:lnTo>
                    <a:pt x="23653" y="26209"/>
                  </a:lnTo>
                  <a:lnTo>
                    <a:pt x="22731" y="25806"/>
                  </a:lnTo>
                  <a:lnTo>
                    <a:pt x="21808" y="25402"/>
                  </a:lnTo>
                  <a:lnTo>
                    <a:pt x="20905" y="24979"/>
                  </a:lnTo>
                  <a:lnTo>
                    <a:pt x="20444" y="24749"/>
                  </a:lnTo>
                  <a:lnTo>
                    <a:pt x="20002" y="24518"/>
                  </a:lnTo>
                  <a:lnTo>
                    <a:pt x="19579" y="24268"/>
                  </a:lnTo>
                  <a:lnTo>
                    <a:pt x="19138" y="23999"/>
                  </a:lnTo>
                  <a:lnTo>
                    <a:pt x="18273" y="23423"/>
                  </a:lnTo>
                  <a:lnTo>
                    <a:pt x="17447" y="22808"/>
                  </a:lnTo>
                  <a:lnTo>
                    <a:pt x="16640" y="22155"/>
                  </a:lnTo>
                  <a:lnTo>
                    <a:pt x="15852" y="21463"/>
                  </a:lnTo>
                  <a:lnTo>
                    <a:pt x="15103" y="20752"/>
                  </a:lnTo>
                  <a:lnTo>
                    <a:pt x="14738" y="20368"/>
                  </a:lnTo>
                  <a:lnTo>
                    <a:pt x="14392" y="20003"/>
                  </a:lnTo>
                  <a:lnTo>
                    <a:pt x="14046" y="19619"/>
                  </a:lnTo>
                  <a:lnTo>
                    <a:pt x="13700" y="19215"/>
                  </a:lnTo>
                  <a:lnTo>
                    <a:pt x="13373" y="18812"/>
                  </a:lnTo>
                  <a:lnTo>
                    <a:pt x="13047" y="18408"/>
                  </a:lnTo>
                  <a:lnTo>
                    <a:pt x="12701" y="17928"/>
                  </a:lnTo>
                  <a:lnTo>
                    <a:pt x="12374" y="17447"/>
                  </a:lnTo>
                  <a:lnTo>
                    <a:pt x="11894" y="16698"/>
                  </a:lnTo>
                  <a:lnTo>
                    <a:pt x="11433" y="15929"/>
                  </a:lnTo>
                  <a:lnTo>
                    <a:pt x="11029" y="15142"/>
                  </a:lnTo>
                  <a:lnTo>
                    <a:pt x="10645" y="14335"/>
                  </a:lnTo>
                  <a:lnTo>
                    <a:pt x="10299" y="13508"/>
                  </a:lnTo>
                  <a:lnTo>
                    <a:pt x="10011" y="12682"/>
                  </a:lnTo>
                  <a:lnTo>
                    <a:pt x="9742" y="11818"/>
                  </a:lnTo>
                  <a:lnTo>
                    <a:pt x="9511" y="10953"/>
                  </a:lnTo>
                  <a:lnTo>
                    <a:pt x="9069" y="9128"/>
                  </a:lnTo>
                  <a:lnTo>
                    <a:pt x="8820" y="8225"/>
                  </a:lnTo>
                  <a:lnTo>
                    <a:pt x="8685" y="7783"/>
                  </a:lnTo>
                  <a:lnTo>
                    <a:pt x="8531" y="7341"/>
                  </a:lnTo>
                  <a:lnTo>
                    <a:pt x="8358" y="6918"/>
                  </a:lnTo>
                  <a:lnTo>
                    <a:pt x="8185" y="6495"/>
                  </a:lnTo>
                  <a:lnTo>
                    <a:pt x="7974" y="6092"/>
                  </a:lnTo>
                  <a:lnTo>
                    <a:pt x="7724" y="5688"/>
                  </a:lnTo>
                  <a:lnTo>
                    <a:pt x="7475" y="5304"/>
                  </a:lnTo>
                  <a:lnTo>
                    <a:pt x="7186" y="4958"/>
                  </a:lnTo>
                  <a:lnTo>
                    <a:pt x="6860" y="4612"/>
                  </a:lnTo>
                  <a:lnTo>
                    <a:pt x="6495" y="4286"/>
                  </a:lnTo>
                  <a:lnTo>
                    <a:pt x="6206" y="4055"/>
                  </a:lnTo>
                  <a:lnTo>
                    <a:pt x="5899" y="3863"/>
                  </a:lnTo>
                  <a:lnTo>
                    <a:pt x="5572" y="3690"/>
                  </a:lnTo>
                  <a:lnTo>
                    <a:pt x="5227" y="3517"/>
                  </a:lnTo>
                  <a:lnTo>
                    <a:pt x="5284" y="3498"/>
                  </a:lnTo>
                  <a:lnTo>
                    <a:pt x="5323" y="3440"/>
                  </a:lnTo>
                  <a:lnTo>
                    <a:pt x="5323" y="3402"/>
                  </a:lnTo>
                  <a:lnTo>
                    <a:pt x="5323" y="3363"/>
                  </a:lnTo>
                  <a:lnTo>
                    <a:pt x="5303" y="3287"/>
                  </a:lnTo>
                  <a:lnTo>
                    <a:pt x="5246" y="3229"/>
                  </a:lnTo>
                  <a:lnTo>
                    <a:pt x="5169" y="3229"/>
                  </a:lnTo>
                  <a:lnTo>
                    <a:pt x="5092" y="3267"/>
                  </a:lnTo>
                  <a:lnTo>
                    <a:pt x="5054" y="3287"/>
                  </a:lnTo>
                  <a:lnTo>
                    <a:pt x="4977" y="3402"/>
                  </a:lnTo>
                  <a:lnTo>
                    <a:pt x="4958" y="3421"/>
                  </a:lnTo>
                  <a:lnTo>
                    <a:pt x="4669" y="3325"/>
                  </a:lnTo>
                  <a:lnTo>
                    <a:pt x="4381" y="3248"/>
                  </a:lnTo>
                  <a:lnTo>
                    <a:pt x="4650" y="3075"/>
                  </a:lnTo>
                  <a:lnTo>
                    <a:pt x="4919" y="2921"/>
                  </a:lnTo>
                  <a:lnTo>
                    <a:pt x="5207" y="2787"/>
                  </a:lnTo>
                  <a:lnTo>
                    <a:pt x="5515" y="2691"/>
                  </a:lnTo>
                  <a:lnTo>
                    <a:pt x="5803" y="2614"/>
                  </a:lnTo>
                  <a:lnTo>
                    <a:pt x="6110" y="2556"/>
                  </a:lnTo>
                  <a:lnTo>
                    <a:pt x="6418" y="2537"/>
                  </a:lnTo>
                  <a:close/>
                  <a:moveTo>
                    <a:pt x="6610" y="366"/>
                  </a:moveTo>
                  <a:lnTo>
                    <a:pt x="7033" y="385"/>
                  </a:lnTo>
                  <a:lnTo>
                    <a:pt x="7436" y="443"/>
                  </a:lnTo>
                  <a:lnTo>
                    <a:pt x="7840" y="558"/>
                  </a:lnTo>
                  <a:lnTo>
                    <a:pt x="8282" y="693"/>
                  </a:lnTo>
                  <a:lnTo>
                    <a:pt x="8685" y="885"/>
                  </a:lnTo>
                  <a:lnTo>
                    <a:pt x="9089" y="1096"/>
                  </a:lnTo>
                  <a:lnTo>
                    <a:pt x="9473" y="1346"/>
                  </a:lnTo>
                  <a:lnTo>
                    <a:pt x="9819" y="1615"/>
                  </a:lnTo>
                  <a:lnTo>
                    <a:pt x="10165" y="1903"/>
                  </a:lnTo>
                  <a:lnTo>
                    <a:pt x="10491" y="2230"/>
                  </a:lnTo>
                  <a:lnTo>
                    <a:pt x="10799" y="2556"/>
                  </a:lnTo>
                  <a:lnTo>
                    <a:pt x="11087" y="2921"/>
                  </a:lnTo>
                  <a:lnTo>
                    <a:pt x="11356" y="3287"/>
                  </a:lnTo>
                  <a:lnTo>
                    <a:pt x="11606" y="3652"/>
                  </a:lnTo>
                  <a:lnTo>
                    <a:pt x="11855" y="4036"/>
                  </a:lnTo>
                  <a:lnTo>
                    <a:pt x="12086" y="4439"/>
                  </a:lnTo>
                  <a:lnTo>
                    <a:pt x="12297" y="4843"/>
                  </a:lnTo>
                  <a:lnTo>
                    <a:pt x="12489" y="5246"/>
                  </a:lnTo>
                  <a:lnTo>
                    <a:pt x="12682" y="5650"/>
                  </a:lnTo>
                  <a:lnTo>
                    <a:pt x="13008" y="6418"/>
                  </a:lnTo>
                  <a:lnTo>
                    <a:pt x="13296" y="7225"/>
                  </a:lnTo>
                  <a:lnTo>
                    <a:pt x="13873" y="8820"/>
                  </a:lnTo>
                  <a:lnTo>
                    <a:pt x="14161" y="9608"/>
                  </a:lnTo>
                  <a:lnTo>
                    <a:pt x="14469" y="10415"/>
                  </a:lnTo>
                  <a:lnTo>
                    <a:pt x="14795" y="11184"/>
                  </a:lnTo>
                  <a:lnTo>
                    <a:pt x="15160" y="11952"/>
                  </a:lnTo>
                  <a:lnTo>
                    <a:pt x="15545" y="12682"/>
                  </a:lnTo>
                  <a:lnTo>
                    <a:pt x="15967" y="13374"/>
                  </a:lnTo>
                  <a:lnTo>
                    <a:pt x="16409" y="14046"/>
                  </a:lnTo>
                  <a:lnTo>
                    <a:pt x="16870" y="14700"/>
                  </a:lnTo>
                  <a:lnTo>
                    <a:pt x="17370" y="15334"/>
                  </a:lnTo>
                  <a:lnTo>
                    <a:pt x="17908" y="15968"/>
                  </a:lnTo>
                  <a:lnTo>
                    <a:pt x="18446" y="16564"/>
                  </a:lnTo>
                  <a:lnTo>
                    <a:pt x="19022" y="17140"/>
                  </a:lnTo>
                  <a:lnTo>
                    <a:pt x="19426" y="17543"/>
                  </a:lnTo>
                  <a:lnTo>
                    <a:pt x="19868" y="17928"/>
                  </a:lnTo>
                  <a:lnTo>
                    <a:pt x="20252" y="18274"/>
                  </a:lnTo>
                  <a:lnTo>
                    <a:pt x="20655" y="18600"/>
                  </a:lnTo>
                  <a:lnTo>
                    <a:pt x="21462" y="19234"/>
                  </a:lnTo>
                  <a:lnTo>
                    <a:pt x="22289" y="19849"/>
                  </a:lnTo>
                  <a:lnTo>
                    <a:pt x="23134" y="20406"/>
                  </a:lnTo>
                  <a:lnTo>
                    <a:pt x="23999" y="20964"/>
                  </a:lnTo>
                  <a:lnTo>
                    <a:pt x="24883" y="21482"/>
                  </a:lnTo>
                  <a:lnTo>
                    <a:pt x="25766" y="22001"/>
                  </a:lnTo>
                  <a:lnTo>
                    <a:pt x="26650" y="22520"/>
                  </a:lnTo>
                  <a:lnTo>
                    <a:pt x="28130" y="23365"/>
                  </a:lnTo>
                  <a:lnTo>
                    <a:pt x="29609" y="24230"/>
                  </a:lnTo>
                  <a:lnTo>
                    <a:pt x="30013" y="24480"/>
                  </a:lnTo>
                  <a:lnTo>
                    <a:pt x="30416" y="24749"/>
                  </a:lnTo>
                  <a:lnTo>
                    <a:pt x="30820" y="25037"/>
                  </a:lnTo>
                  <a:lnTo>
                    <a:pt x="31223" y="25344"/>
                  </a:lnTo>
                  <a:lnTo>
                    <a:pt x="31588" y="25671"/>
                  </a:lnTo>
                  <a:lnTo>
                    <a:pt x="31953" y="26017"/>
                  </a:lnTo>
                  <a:lnTo>
                    <a:pt x="32280" y="26363"/>
                  </a:lnTo>
                  <a:lnTo>
                    <a:pt x="32587" y="26747"/>
                  </a:lnTo>
                  <a:lnTo>
                    <a:pt x="32856" y="27151"/>
                  </a:lnTo>
                  <a:lnTo>
                    <a:pt x="33087" y="27554"/>
                  </a:lnTo>
                  <a:lnTo>
                    <a:pt x="33183" y="27765"/>
                  </a:lnTo>
                  <a:lnTo>
                    <a:pt x="33279" y="27996"/>
                  </a:lnTo>
                  <a:lnTo>
                    <a:pt x="33356" y="28207"/>
                  </a:lnTo>
                  <a:lnTo>
                    <a:pt x="33414" y="28438"/>
                  </a:lnTo>
                  <a:lnTo>
                    <a:pt x="33452" y="28668"/>
                  </a:lnTo>
                  <a:lnTo>
                    <a:pt x="33491" y="28899"/>
                  </a:lnTo>
                  <a:lnTo>
                    <a:pt x="33529" y="29149"/>
                  </a:lnTo>
                  <a:lnTo>
                    <a:pt x="33529" y="29399"/>
                  </a:lnTo>
                  <a:lnTo>
                    <a:pt x="33529" y="29648"/>
                  </a:lnTo>
                  <a:lnTo>
                    <a:pt x="33491" y="29898"/>
                  </a:lnTo>
                  <a:lnTo>
                    <a:pt x="33452" y="30148"/>
                  </a:lnTo>
                  <a:lnTo>
                    <a:pt x="33394" y="30417"/>
                  </a:lnTo>
                  <a:lnTo>
                    <a:pt x="33337" y="30648"/>
                  </a:lnTo>
                  <a:lnTo>
                    <a:pt x="33260" y="30859"/>
                  </a:lnTo>
                  <a:lnTo>
                    <a:pt x="33183" y="31089"/>
                  </a:lnTo>
                  <a:lnTo>
                    <a:pt x="33087" y="31282"/>
                  </a:lnTo>
                  <a:lnTo>
                    <a:pt x="32972" y="31493"/>
                  </a:lnTo>
                  <a:lnTo>
                    <a:pt x="32876" y="31685"/>
                  </a:lnTo>
                  <a:lnTo>
                    <a:pt x="32626" y="32031"/>
                  </a:lnTo>
                  <a:lnTo>
                    <a:pt x="32338" y="32358"/>
                  </a:lnTo>
                  <a:lnTo>
                    <a:pt x="32049" y="32646"/>
                  </a:lnTo>
                  <a:lnTo>
                    <a:pt x="31704" y="32896"/>
                  </a:lnTo>
                  <a:lnTo>
                    <a:pt x="31358" y="33107"/>
                  </a:lnTo>
                  <a:lnTo>
                    <a:pt x="30993" y="33280"/>
                  </a:lnTo>
                  <a:lnTo>
                    <a:pt x="30589" y="33434"/>
                  </a:lnTo>
                  <a:lnTo>
                    <a:pt x="30186" y="33549"/>
                  </a:lnTo>
                  <a:lnTo>
                    <a:pt x="29763" y="33607"/>
                  </a:lnTo>
                  <a:lnTo>
                    <a:pt x="29340" y="33645"/>
                  </a:lnTo>
                  <a:lnTo>
                    <a:pt x="28918" y="33645"/>
                  </a:lnTo>
                  <a:lnTo>
                    <a:pt x="28476" y="33607"/>
                  </a:lnTo>
                  <a:lnTo>
                    <a:pt x="28034" y="33530"/>
                  </a:lnTo>
                  <a:lnTo>
                    <a:pt x="28264" y="33280"/>
                  </a:lnTo>
                  <a:lnTo>
                    <a:pt x="28456" y="32992"/>
                  </a:lnTo>
                  <a:lnTo>
                    <a:pt x="28629" y="32703"/>
                  </a:lnTo>
                  <a:lnTo>
                    <a:pt x="28745" y="32377"/>
                  </a:lnTo>
                  <a:lnTo>
                    <a:pt x="29071" y="32300"/>
                  </a:lnTo>
                  <a:lnTo>
                    <a:pt x="29379" y="32185"/>
                  </a:lnTo>
                  <a:lnTo>
                    <a:pt x="29667" y="32050"/>
                  </a:lnTo>
                  <a:lnTo>
                    <a:pt x="29955" y="31877"/>
                  </a:lnTo>
                  <a:lnTo>
                    <a:pt x="30205" y="31685"/>
                  </a:lnTo>
                  <a:lnTo>
                    <a:pt x="30435" y="31474"/>
                  </a:lnTo>
                  <a:lnTo>
                    <a:pt x="30647" y="31224"/>
                  </a:lnTo>
                  <a:lnTo>
                    <a:pt x="30839" y="30974"/>
                  </a:lnTo>
                  <a:lnTo>
                    <a:pt x="30993" y="30705"/>
                  </a:lnTo>
                  <a:lnTo>
                    <a:pt x="31127" y="30398"/>
                  </a:lnTo>
                  <a:lnTo>
                    <a:pt x="31242" y="30110"/>
                  </a:lnTo>
                  <a:lnTo>
                    <a:pt x="31339" y="29783"/>
                  </a:lnTo>
                  <a:lnTo>
                    <a:pt x="31396" y="29456"/>
                  </a:lnTo>
                  <a:lnTo>
                    <a:pt x="31435" y="29130"/>
                  </a:lnTo>
                  <a:lnTo>
                    <a:pt x="31435" y="28803"/>
                  </a:lnTo>
                  <a:lnTo>
                    <a:pt x="31415" y="28457"/>
                  </a:lnTo>
                  <a:lnTo>
                    <a:pt x="31319" y="28034"/>
                  </a:lnTo>
                  <a:lnTo>
                    <a:pt x="31204" y="27612"/>
                  </a:lnTo>
                  <a:lnTo>
                    <a:pt x="31050" y="27208"/>
                  </a:lnTo>
                  <a:lnTo>
                    <a:pt x="30858" y="26824"/>
                  </a:lnTo>
                  <a:lnTo>
                    <a:pt x="30647" y="26440"/>
                  </a:lnTo>
                  <a:lnTo>
                    <a:pt x="30378" y="26075"/>
                  </a:lnTo>
                  <a:lnTo>
                    <a:pt x="30109" y="25729"/>
                  </a:lnTo>
                  <a:lnTo>
                    <a:pt x="29801" y="25402"/>
                  </a:lnTo>
                  <a:lnTo>
                    <a:pt x="29475" y="25114"/>
                  </a:lnTo>
                  <a:lnTo>
                    <a:pt x="29129" y="24826"/>
                  </a:lnTo>
                  <a:lnTo>
                    <a:pt x="28764" y="24557"/>
                  </a:lnTo>
                  <a:lnTo>
                    <a:pt x="28380" y="24326"/>
                  </a:lnTo>
                  <a:lnTo>
                    <a:pt x="27995" y="24115"/>
                  </a:lnTo>
                  <a:lnTo>
                    <a:pt x="27611" y="23923"/>
                  </a:lnTo>
                  <a:lnTo>
                    <a:pt x="27207" y="23769"/>
                  </a:lnTo>
                  <a:lnTo>
                    <a:pt x="26804" y="23634"/>
                  </a:lnTo>
                  <a:lnTo>
                    <a:pt x="26785" y="23634"/>
                  </a:lnTo>
                  <a:lnTo>
                    <a:pt x="26708" y="23461"/>
                  </a:lnTo>
                  <a:lnTo>
                    <a:pt x="26612" y="23308"/>
                  </a:lnTo>
                  <a:lnTo>
                    <a:pt x="26477" y="23192"/>
                  </a:lnTo>
                  <a:lnTo>
                    <a:pt x="26401" y="23135"/>
                  </a:lnTo>
                  <a:lnTo>
                    <a:pt x="26324" y="23096"/>
                  </a:lnTo>
                  <a:lnTo>
                    <a:pt x="26208" y="23058"/>
                  </a:lnTo>
                  <a:lnTo>
                    <a:pt x="26093" y="23039"/>
                  </a:lnTo>
                  <a:lnTo>
                    <a:pt x="25978" y="23058"/>
                  </a:lnTo>
                  <a:lnTo>
                    <a:pt x="25863" y="23096"/>
                  </a:lnTo>
                  <a:lnTo>
                    <a:pt x="25843" y="23116"/>
                  </a:lnTo>
                  <a:lnTo>
                    <a:pt x="25824" y="23154"/>
                  </a:lnTo>
                  <a:lnTo>
                    <a:pt x="25805" y="23231"/>
                  </a:lnTo>
                  <a:lnTo>
                    <a:pt x="25824" y="23288"/>
                  </a:lnTo>
                  <a:lnTo>
                    <a:pt x="25863" y="23327"/>
                  </a:lnTo>
                  <a:lnTo>
                    <a:pt x="25882" y="23346"/>
                  </a:lnTo>
                  <a:lnTo>
                    <a:pt x="26035" y="23346"/>
                  </a:lnTo>
                  <a:lnTo>
                    <a:pt x="26132" y="23365"/>
                  </a:lnTo>
                  <a:lnTo>
                    <a:pt x="26228" y="23404"/>
                  </a:lnTo>
                  <a:lnTo>
                    <a:pt x="26304" y="23461"/>
                  </a:lnTo>
                  <a:lnTo>
                    <a:pt x="26381" y="23538"/>
                  </a:lnTo>
                  <a:lnTo>
                    <a:pt x="26439" y="23615"/>
                  </a:lnTo>
                  <a:lnTo>
                    <a:pt x="26477" y="23711"/>
                  </a:lnTo>
                  <a:lnTo>
                    <a:pt x="26477" y="23807"/>
                  </a:lnTo>
                  <a:lnTo>
                    <a:pt x="26477" y="23942"/>
                  </a:lnTo>
                  <a:lnTo>
                    <a:pt x="26439" y="24076"/>
                  </a:lnTo>
                  <a:lnTo>
                    <a:pt x="26362" y="24192"/>
                  </a:lnTo>
                  <a:lnTo>
                    <a:pt x="26285" y="24288"/>
                  </a:lnTo>
                  <a:lnTo>
                    <a:pt x="26189" y="24384"/>
                  </a:lnTo>
                  <a:lnTo>
                    <a:pt x="26074" y="24480"/>
                  </a:lnTo>
                  <a:lnTo>
                    <a:pt x="25863" y="24614"/>
                  </a:lnTo>
                  <a:lnTo>
                    <a:pt x="25824" y="24653"/>
                  </a:lnTo>
                  <a:lnTo>
                    <a:pt x="25805" y="24672"/>
                  </a:lnTo>
                  <a:lnTo>
                    <a:pt x="25805" y="24710"/>
                  </a:lnTo>
                  <a:lnTo>
                    <a:pt x="25824" y="24749"/>
                  </a:lnTo>
                  <a:lnTo>
                    <a:pt x="25267" y="24749"/>
                  </a:lnTo>
                  <a:lnTo>
                    <a:pt x="24748" y="24710"/>
                  </a:lnTo>
                  <a:lnTo>
                    <a:pt x="24268" y="24633"/>
                  </a:lnTo>
                  <a:lnTo>
                    <a:pt x="23787" y="24499"/>
                  </a:lnTo>
                  <a:lnTo>
                    <a:pt x="23345" y="24345"/>
                  </a:lnTo>
                  <a:lnTo>
                    <a:pt x="22923" y="24153"/>
                  </a:lnTo>
                  <a:lnTo>
                    <a:pt x="22519" y="23923"/>
                  </a:lnTo>
                  <a:lnTo>
                    <a:pt x="22135" y="23654"/>
                  </a:lnTo>
                  <a:lnTo>
                    <a:pt x="21770" y="23385"/>
                  </a:lnTo>
                  <a:lnTo>
                    <a:pt x="21405" y="23058"/>
                  </a:lnTo>
                  <a:lnTo>
                    <a:pt x="21059" y="22731"/>
                  </a:lnTo>
                  <a:lnTo>
                    <a:pt x="20732" y="22366"/>
                  </a:lnTo>
                  <a:lnTo>
                    <a:pt x="20406" y="22001"/>
                  </a:lnTo>
                  <a:lnTo>
                    <a:pt x="20098" y="21598"/>
                  </a:lnTo>
                  <a:lnTo>
                    <a:pt x="19791" y="21194"/>
                  </a:lnTo>
                  <a:lnTo>
                    <a:pt x="19503" y="20771"/>
                  </a:lnTo>
                  <a:lnTo>
                    <a:pt x="19176" y="20291"/>
                  </a:lnTo>
                  <a:lnTo>
                    <a:pt x="18830" y="19849"/>
                  </a:lnTo>
                  <a:lnTo>
                    <a:pt x="18465" y="19407"/>
                  </a:lnTo>
                  <a:lnTo>
                    <a:pt x="18273" y="19196"/>
                  </a:lnTo>
                  <a:lnTo>
                    <a:pt x="18081" y="19004"/>
                  </a:lnTo>
                  <a:lnTo>
                    <a:pt x="17869" y="18831"/>
                  </a:lnTo>
                  <a:lnTo>
                    <a:pt x="17658" y="18658"/>
                  </a:lnTo>
                  <a:lnTo>
                    <a:pt x="17427" y="18485"/>
                  </a:lnTo>
                  <a:lnTo>
                    <a:pt x="17197" y="18350"/>
                  </a:lnTo>
                  <a:lnTo>
                    <a:pt x="16947" y="18216"/>
                  </a:lnTo>
                  <a:lnTo>
                    <a:pt x="16697" y="18101"/>
                  </a:lnTo>
                  <a:lnTo>
                    <a:pt x="16428" y="18005"/>
                  </a:lnTo>
                  <a:lnTo>
                    <a:pt x="16140" y="17928"/>
                  </a:lnTo>
                  <a:lnTo>
                    <a:pt x="15621" y="17832"/>
                  </a:lnTo>
                  <a:lnTo>
                    <a:pt x="15103" y="17755"/>
                  </a:lnTo>
                  <a:lnTo>
                    <a:pt x="14603" y="17678"/>
                  </a:lnTo>
                  <a:lnTo>
                    <a:pt x="14372" y="17620"/>
                  </a:lnTo>
                  <a:lnTo>
                    <a:pt x="14142" y="17543"/>
                  </a:lnTo>
                  <a:lnTo>
                    <a:pt x="13931" y="17467"/>
                  </a:lnTo>
                  <a:lnTo>
                    <a:pt x="13719" y="17351"/>
                  </a:lnTo>
                  <a:lnTo>
                    <a:pt x="13527" y="17217"/>
                  </a:lnTo>
                  <a:lnTo>
                    <a:pt x="13354" y="17063"/>
                  </a:lnTo>
                  <a:lnTo>
                    <a:pt x="13181" y="16871"/>
                  </a:lnTo>
                  <a:lnTo>
                    <a:pt x="13027" y="16660"/>
                  </a:lnTo>
                  <a:lnTo>
                    <a:pt x="12893" y="16391"/>
                  </a:lnTo>
                  <a:lnTo>
                    <a:pt x="12778" y="16083"/>
                  </a:lnTo>
                  <a:lnTo>
                    <a:pt x="12720" y="15891"/>
                  </a:lnTo>
                  <a:lnTo>
                    <a:pt x="12682" y="15699"/>
                  </a:lnTo>
                  <a:lnTo>
                    <a:pt x="12624" y="15295"/>
                  </a:lnTo>
                  <a:lnTo>
                    <a:pt x="12605" y="14892"/>
                  </a:lnTo>
                  <a:lnTo>
                    <a:pt x="12624" y="14488"/>
                  </a:lnTo>
                  <a:lnTo>
                    <a:pt x="12662" y="13681"/>
                  </a:lnTo>
                  <a:lnTo>
                    <a:pt x="12682" y="13278"/>
                  </a:lnTo>
                  <a:lnTo>
                    <a:pt x="12701" y="12874"/>
                  </a:lnTo>
                  <a:lnTo>
                    <a:pt x="12682" y="12548"/>
                  </a:lnTo>
                  <a:lnTo>
                    <a:pt x="12624" y="12221"/>
                  </a:lnTo>
                  <a:lnTo>
                    <a:pt x="12547" y="11894"/>
                  </a:lnTo>
                  <a:lnTo>
                    <a:pt x="12451" y="11587"/>
                  </a:lnTo>
                  <a:lnTo>
                    <a:pt x="12336" y="11299"/>
                  </a:lnTo>
                  <a:lnTo>
                    <a:pt x="12220" y="11011"/>
                  </a:lnTo>
                  <a:lnTo>
                    <a:pt x="11932" y="10453"/>
                  </a:lnTo>
                  <a:lnTo>
                    <a:pt x="11625" y="9896"/>
                  </a:lnTo>
                  <a:lnTo>
                    <a:pt x="11356" y="9339"/>
                  </a:lnTo>
                  <a:lnTo>
                    <a:pt x="11221" y="9051"/>
                  </a:lnTo>
                  <a:lnTo>
                    <a:pt x="11106" y="8743"/>
                  </a:lnTo>
                  <a:lnTo>
                    <a:pt x="11010" y="8455"/>
                  </a:lnTo>
                  <a:lnTo>
                    <a:pt x="10933" y="8128"/>
                  </a:lnTo>
                  <a:lnTo>
                    <a:pt x="10972" y="8090"/>
                  </a:lnTo>
                  <a:lnTo>
                    <a:pt x="11029" y="8032"/>
                  </a:lnTo>
                  <a:lnTo>
                    <a:pt x="11087" y="7975"/>
                  </a:lnTo>
                  <a:lnTo>
                    <a:pt x="11144" y="7936"/>
                  </a:lnTo>
                  <a:lnTo>
                    <a:pt x="11221" y="7917"/>
                  </a:lnTo>
                  <a:lnTo>
                    <a:pt x="11298" y="7917"/>
                  </a:lnTo>
                  <a:lnTo>
                    <a:pt x="11356" y="7936"/>
                  </a:lnTo>
                  <a:lnTo>
                    <a:pt x="11529" y="7994"/>
                  </a:lnTo>
                  <a:lnTo>
                    <a:pt x="11682" y="8109"/>
                  </a:lnTo>
                  <a:lnTo>
                    <a:pt x="11855" y="8263"/>
                  </a:lnTo>
                  <a:lnTo>
                    <a:pt x="12009" y="8455"/>
                  </a:lnTo>
                  <a:lnTo>
                    <a:pt x="12182" y="8666"/>
                  </a:lnTo>
                  <a:lnTo>
                    <a:pt x="12489" y="9108"/>
                  </a:lnTo>
                  <a:lnTo>
                    <a:pt x="12758" y="9550"/>
                  </a:lnTo>
                  <a:lnTo>
                    <a:pt x="12951" y="9935"/>
                  </a:lnTo>
                  <a:lnTo>
                    <a:pt x="13066" y="10146"/>
                  </a:lnTo>
                  <a:lnTo>
                    <a:pt x="13181" y="10530"/>
                  </a:lnTo>
                  <a:lnTo>
                    <a:pt x="13277" y="10915"/>
                  </a:lnTo>
                  <a:lnTo>
                    <a:pt x="13469" y="11683"/>
                  </a:lnTo>
                  <a:lnTo>
                    <a:pt x="13642" y="12317"/>
                  </a:lnTo>
                  <a:lnTo>
                    <a:pt x="13854" y="12913"/>
                  </a:lnTo>
                  <a:lnTo>
                    <a:pt x="14103" y="13508"/>
                  </a:lnTo>
                  <a:lnTo>
                    <a:pt x="14238" y="13777"/>
                  </a:lnTo>
                  <a:lnTo>
                    <a:pt x="14392" y="14066"/>
                  </a:lnTo>
                  <a:lnTo>
                    <a:pt x="14565" y="14354"/>
                  </a:lnTo>
                  <a:lnTo>
                    <a:pt x="14757" y="14642"/>
                  </a:lnTo>
                  <a:lnTo>
                    <a:pt x="14949" y="14911"/>
                  </a:lnTo>
                  <a:lnTo>
                    <a:pt x="15141" y="15161"/>
                  </a:lnTo>
                  <a:lnTo>
                    <a:pt x="15352" y="15411"/>
                  </a:lnTo>
                  <a:lnTo>
                    <a:pt x="15564" y="15660"/>
                  </a:lnTo>
                  <a:lnTo>
                    <a:pt x="16025" y="16102"/>
                  </a:lnTo>
                  <a:lnTo>
                    <a:pt x="16505" y="16544"/>
                  </a:lnTo>
                  <a:lnTo>
                    <a:pt x="17005" y="16948"/>
                  </a:lnTo>
                  <a:lnTo>
                    <a:pt x="17524" y="17351"/>
                  </a:lnTo>
                  <a:lnTo>
                    <a:pt x="18062" y="17736"/>
                  </a:lnTo>
                  <a:lnTo>
                    <a:pt x="18523" y="18081"/>
                  </a:lnTo>
                  <a:lnTo>
                    <a:pt x="18945" y="18408"/>
                  </a:lnTo>
                  <a:lnTo>
                    <a:pt x="19330" y="18735"/>
                  </a:lnTo>
                  <a:lnTo>
                    <a:pt x="19695" y="19081"/>
                  </a:lnTo>
                  <a:lnTo>
                    <a:pt x="20041" y="19426"/>
                  </a:lnTo>
                  <a:lnTo>
                    <a:pt x="20367" y="19830"/>
                  </a:lnTo>
                  <a:lnTo>
                    <a:pt x="20675" y="20253"/>
                  </a:lnTo>
                  <a:lnTo>
                    <a:pt x="20982" y="20714"/>
                  </a:lnTo>
                  <a:lnTo>
                    <a:pt x="21328" y="21252"/>
                  </a:lnTo>
                  <a:lnTo>
                    <a:pt x="21655" y="21771"/>
                  </a:lnTo>
                  <a:lnTo>
                    <a:pt x="21847" y="22020"/>
                  </a:lnTo>
                  <a:lnTo>
                    <a:pt x="22039" y="22270"/>
                  </a:lnTo>
                  <a:lnTo>
                    <a:pt x="22269" y="22501"/>
                  </a:lnTo>
                  <a:lnTo>
                    <a:pt x="22500" y="22712"/>
                  </a:lnTo>
                  <a:lnTo>
                    <a:pt x="22692" y="22847"/>
                  </a:lnTo>
                  <a:lnTo>
                    <a:pt x="22884" y="22981"/>
                  </a:lnTo>
                  <a:lnTo>
                    <a:pt x="23076" y="23096"/>
                  </a:lnTo>
                  <a:lnTo>
                    <a:pt x="23288" y="23192"/>
                  </a:lnTo>
                  <a:lnTo>
                    <a:pt x="23480" y="23288"/>
                  </a:lnTo>
                  <a:lnTo>
                    <a:pt x="23691" y="23385"/>
                  </a:lnTo>
                  <a:lnTo>
                    <a:pt x="23903" y="23442"/>
                  </a:lnTo>
                  <a:lnTo>
                    <a:pt x="24114" y="23500"/>
                  </a:lnTo>
                  <a:lnTo>
                    <a:pt x="24556" y="23577"/>
                  </a:lnTo>
                  <a:lnTo>
                    <a:pt x="24998" y="23615"/>
                  </a:lnTo>
                  <a:lnTo>
                    <a:pt x="25440" y="23615"/>
                  </a:lnTo>
                  <a:lnTo>
                    <a:pt x="25901" y="23577"/>
                  </a:lnTo>
                  <a:lnTo>
                    <a:pt x="25939" y="23557"/>
                  </a:lnTo>
                  <a:lnTo>
                    <a:pt x="25959" y="23538"/>
                  </a:lnTo>
                  <a:lnTo>
                    <a:pt x="25978" y="23481"/>
                  </a:lnTo>
                  <a:lnTo>
                    <a:pt x="25959" y="23423"/>
                  </a:lnTo>
                  <a:lnTo>
                    <a:pt x="25920" y="23385"/>
                  </a:lnTo>
                  <a:lnTo>
                    <a:pt x="25882" y="23365"/>
                  </a:lnTo>
                  <a:lnTo>
                    <a:pt x="25574" y="23385"/>
                  </a:lnTo>
                  <a:lnTo>
                    <a:pt x="25267" y="23365"/>
                  </a:lnTo>
                  <a:lnTo>
                    <a:pt x="24979" y="23346"/>
                  </a:lnTo>
                  <a:lnTo>
                    <a:pt x="24690" y="23308"/>
                  </a:lnTo>
                  <a:lnTo>
                    <a:pt x="24402" y="23250"/>
                  </a:lnTo>
                  <a:lnTo>
                    <a:pt x="24133" y="23173"/>
                  </a:lnTo>
                  <a:lnTo>
                    <a:pt x="23864" y="23077"/>
                  </a:lnTo>
                  <a:lnTo>
                    <a:pt x="23595" y="22962"/>
                  </a:lnTo>
                  <a:lnTo>
                    <a:pt x="23345" y="22847"/>
                  </a:lnTo>
                  <a:lnTo>
                    <a:pt x="23096" y="22693"/>
                  </a:lnTo>
                  <a:lnTo>
                    <a:pt x="22865" y="22539"/>
                  </a:lnTo>
                  <a:lnTo>
                    <a:pt x="22635" y="22366"/>
                  </a:lnTo>
                  <a:lnTo>
                    <a:pt x="22423" y="22155"/>
                  </a:lnTo>
                  <a:lnTo>
                    <a:pt x="22212" y="21944"/>
                  </a:lnTo>
                  <a:lnTo>
                    <a:pt x="22020" y="21713"/>
                  </a:lnTo>
                  <a:lnTo>
                    <a:pt x="21847" y="21463"/>
                  </a:lnTo>
                  <a:lnTo>
                    <a:pt x="21655" y="21175"/>
                  </a:lnTo>
                  <a:lnTo>
                    <a:pt x="21462" y="20887"/>
                  </a:lnTo>
                  <a:lnTo>
                    <a:pt x="21117" y="20291"/>
                  </a:lnTo>
                  <a:lnTo>
                    <a:pt x="20944" y="20003"/>
                  </a:lnTo>
                  <a:lnTo>
                    <a:pt x="20771" y="19715"/>
                  </a:lnTo>
                  <a:lnTo>
                    <a:pt x="20579" y="19426"/>
                  </a:lnTo>
                  <a:lnTo>
                    <a:pt x="20348" y="19157"/>
                  </a:lnTo>
                  <a:lnTo>
                    <a:pt x="20156" y="18946"/>
                  </a:lnTo>
                  <a:lnTo>
                    <a:pt x="19945" y="18735"/>
                  </a:lnTo>
                  <a:lnTo>
                    <a:pt x="19503" y="18331"/>
                  </a:lnTo>
                  <a:lnTo>
                    <a:pt x="18926" y="17851"/>
                  </a:lnTo>
                  <a:lnTo>
                    <a:pt x="18311" y="17390"/>
                  </a:lnTo>
                  <a:lnTo>
                    <a:pt x="17716" y="16948"/>
                  </a:lnTo>
                  <a:lnTo>
                    <a:pt x="17101" y="16487"/>
                  </a:lnTo>
                  <a:lnTo>
                    <a:pt x="16505" y="16006"/>
                  </a:lnTo>
                  <a:lnTo>
                    <a:pt x="16236" y="15757"/>
                  </a:lnTo>
                  <a:lnTo>
                    <a:pt x="15948" y="15507"/>
                  </a:lnTo>
                  <a:lnTo>
                    <a:pt x="15698" y="15238"/>
                  </a:lnTo>
                  <a:lnTo>
                    <a:pt x="15448" y="14930"/>
                  </a:lnTo>
                  <a:lnTo>
                    <a:pt x="15199" y="14642"/>
                  </a:lnTo>
                  <a:lnTo>
                    <a:pt x="14987" y="14315"/>
                  </a:lnTo>
                  <a:lnTo>
                    <a:pt x="14795" y="13989"/>
                  </a:lnTo>
                  <a:lnTo>
                    <a:pt x="14622" y="13643"/>
                  </a:lnTo>
                  <a:lnTo>
                    <a:pt x="14469" y="13297"/>
                  </a:lnTo>
                  <a:lnTo>
                    <a:pt x="14334" y="12932"/>
                  </a:lnTo>
                  <a:lnTo>
                    <a:pt x="14123" y="12202"/>
                  </a:lnTo>
                  <a:lnTo>
                    <a:pt x="13911" y="11453"/>
                  </a:lnTo>
                  <a:lnTo>
                    <a:pt x="13700" y="10722"/>
                  </a:lnTo>
                  <a:lnTo>
                    <a:pt x="13585" y="10357"/>
                  </a:lnTo>
                  <a:lnTo>
                    <a:pt x="13450" y="10011"/>
                  </a:lnTo>
                  <a:lnTo>
                    <a:pt x="13316" y="9666"/>
                  </a:lnTo>
                  <a:lnTo>
                    <a:pt x="13143" y="9339"/>
                  </a:lnTo>
                  <a:lnTo>
                    <a:pt x="12951" y="9012"/>
                  </a:lnTo>
                  <a:lnTo>
                    <a:pt x="12739" y="8705"/>
                  </a:lnTo>
                  <a:lnTo>
                    <a:pt x="12509" y="8474"/>
                  </a:lnTo>
                  <a:lnTo>
                    <a:pt x="12355" y="8321"/>
                  </a:lnTo>
                  <a:lnTo>
                    <a:pt x="12201" y="8167"/>
                  </a:lnTo>
                  <a:lnTo>
                    <a:pt x="12009" y="8032"/>
                  </a:lnTo>
                  <a:lnTo>
                    <a:pt x="11817" y="7898"/>
                  </a:lnTo>
                  <a:lnTo>
                    <a:pt x="11606" y="7802"/>
                  </a:lnTo>
                  <a:lnTo>
                    <a:pt x="11413" y="7725"/>
                  </a:lnTo>
                  <a:lnTo>
                    <a:pt x="11413" y="7648"/>
                  </a:lnTo>
                  <a:lnTo>
                    <a:pt x="11356" y="7264"/>
                  </a:lnTo>
                  <a:lnTo>
                    <a:pt x="11279" y="6880"/>
                  </a:lnTo>
                  <a:lnTo>
                    <a:pt x="11183" y="6495"/>
                  </a:lnTo>
                  <a:lnTo>
                    <a:pt x="11068" y="6111"/>
                  </a:lnTo>
                  <a:lnTo>
                    <a:pt x="10933" y="5727"/>
                  </a:lnTo>
                  <a:lnTo>
                    <a:pt x="10779" y="5342"/>
                  </a:lnTo>
                  <a:lnTo>
                    <a:pt x="10626" y="4977"/>
                  </a:lnTo>
                  <a:lnTo>
                    <a:pt x="10434" y="4632"/>
                  </a:lnTo>
                  <a:lnTo>
                    <a:pt x="10222" y="4286"/>
                  </a:lnTo>
                  <a:lnTo>
                    <a:pt x="9992" y="3959"/>
                  </a:lnTo>
                  <a:lnTo>
                    <a:pt x="9742" y="3652"/>
                  </a:lnTo>
                  <a:lnTo>
                    <a:pt x="9473" y="3363"/>
                  </a:lnTo>
                  <a:lnTo>
                    <a:pt x="9185" y="3094"/>
                  </a:lnTo>
                  <a:lnTo>
                    <a:pt x="8858" y="2864"/>
                  </a:lnTo>
                  <a:lnTo>
                    <a:pt x="8531" y="2652"/>
                  </a:lnTo>
                  <a:lnTo>
                    <a:pt x="8166" y="2460"/>
                  </a:lnTo>
                  <a:lnTo>
                    <a:pt x="7897" y="2364"/>
                  </a:lnTo>
                  <a:lnTo>
                    <a:pt x="7609" y="2268"/>
                  </a:lnTo>
                  <a:lnTo>
                    <a:pt x="7340" y="2211"/>
                  </a:lnTo>
                  <a:lnTo>
                    <a:pt x="7052" y="2153"/>
                  </a:lnTo>
                  <a:lnTo>
                    <a:pt x="6783" y="2134"/>
                  </a:lnTo>
                  <a:lnTo>
                    <a:pt x="6495" y="2114"/>
                  </a:lnTo>
                  <a:lnTo>
                    <a:pt x="6226" y="2134"/>
                  </a:lnTo>
                  <a:lnTo>
                    <a:pt x="5937" y="2172"/>
                  </a:lnTo>
                  <a:lnTo>
                    <a:pt x="5668" y="2211"/>
                  </a:lnTo>
                  <a:lnTo>
                    <a:pt x="5399" y="2287"/>
                  </a:lnTo>
                  <a:lnTo>
                    <a:pt x="5150" y="2383"/>
                  </a:lnTo>
                  <a:lnTo>
                    <a:pt x="4900" y="2499"/>
                  </a:lnTo>
                  <a:lnTo>
                    <a:pt x="4669" y="2652"/>
                  </a:lnTo>
                  <a:lnTo>
                    <a:pt x="4439" y="2806"/>
                  </a:lnTo>
                  <a:lnTo>
                    <a:pt x="4227" y="2998"/>
                  </a:lnTo>
                  <a:lnTo>
                    <a:pt x="4016" y="3190"/>
                  </a:lnTo>
                  <a:lnTo>
                    <a:pt x="3670" y="3171"/>
                  </a:lnTo>
                  <a:lnTo>
                    <a:pt x="3305" y="3171"/>
                  </a:lnTo>
                  <a:lnTo>
                    <a:pt x="2940" y="3210"/>
                  </a:lnTo>
                  <a:lnTo>
                    <a:pt x="2594" y="3287"/>
                  </a:lnTo>
                  <a:lnTo>
                    <a:pt x="2633" y="3075"/>
                  </a:lnTo>
                  <a:lnTo>
                    <a:pt x="2709" y="2883"/>
                  </a:lnTo>
                  <a:lnTo>
                    <a:pt x="2786" y="2672"/>
                  </a:lnTo>
                  <a:lnTo>
                    <a:pt x="2863" y="2499"/>
                  </a:lnTo>
                  <a:lnTo>
                    <a:pt x="2978" y="2307"/>
                  </a:lnTo>
                  <a:lnTo>
                    <a:pt x="3075" y="2153"/>
                  </a:lnTo>
                  <a:lnTo>
                    <a:pt x="3190" y="1980"/>
                  </a:lnTo>
                  <a:lnTo>
                    <a:pt x="3324" y="1826"/>
                  </a:lnTo>
                  <a:lnTo>
                    <a:pt x="3593" y="1519"/>
                  </a:lnTo>
                  <a:lnTo>
                    <a:pt x="3920" y="1269"/>
                  </a:lnTo>
                  <a:lnTo>
                    <a:pt x="4247" y="1038"/>
                  </a:lnTo>
                  <a:lnTo>
                    <a:pt x="4612" y="827"/>
                  </a:lnTo>
                  <a:lnTo>
                    <a:pt x="4977" y="673"/>
                  </a:lnTo>
                  <a:lnTo>
                    <a:pt x="5380" y="539"/>
                  </a:lnTo>
                  <a:lnTo>
                    <a:pt x="5784" y="443"/>
                  </a:lnTo>
                  <a:lnTo>
                    <a:pt x="6187" y="385"/>
                  </a:lnTo>
                  <a:lnTo>
                    <a:pt x="6610" y="366"/>
                  </a:lnTo>
                  <a:close/>
                  <a:moveTo>
                    <a:pt x="3843" y="3671"/>
                  </a:moveTo>
                  <a:lnTo>
                    <a:pt x="4074" y="3690"/>
                  </a:lnTo>
                  <a:lnTo>
                    <a:pt x="4323" y="3709"/>
                  </a:lnTo>
                  <a:lnTo>
                    <a:pt x="4554" y="3767"/>
                  </a:lnTo>
                  <a:lnTo>
                    <a:pt x="4785" y="3825"/>
                  </a:lnTo>
                  <a:lnTo>
                    <a:pt x="5015" y="3882"/>
                  </a:lnTo>
                  <a:lnTo>
                    <a:pt x="5246" y="3978"/>
                  </a:lnTo>
                  <a:lnTo>
                    <a:pt x="5476" y="4074"/>
                  </a:lnTo>
                  <a:lnTo>
                    <a:pt x="5688" y="4190"/>
                  </a:lnTo>
                  <a:lnTo>
                    <a:pt x="5880" y="4324"/>
                  </a:lnTo>
                  <a:lnTo>
                    <a:pt x="6072" y="4459"/>
                  </a:lnTo>
                  <a:lnTo>
                    <a:pt x="6437" y="4747"/>
                  </a:lnTo>
                  <a:lnTo>
                    <a:pt x="6764" y="5073"/>
                  </a:lnTo>
                  <a:lnTo>
                    <a:pt x="7052" y="5419"/>
                  </a:lnTo>
                  <a:lnTo>
                    <a:pt x="7321" y="5784"/>
                  </a:lnTo>
                  <a:lnTo>
                    <a:pt x="7551" y="6169"/>
                  </a:lnTo>
                  <a:lnTo>
                    <a:pt x="7763" y="6572"/>
                  </a:lnTo>
                  <a:lnTo>
                    <a:pt x="7955" y="6976"/>
                  </a:lnTo>
                  <a:lnTo>
                    <a:pt x="8128" y="7418"/>
                  </a:lnTo>
                  <a:lnTo>
                    <a:pt x="8282" y="7860"/>
                  </a:lnTo>
                  <a:lnTo>
                    <a:pt x="8416" y="8301"/>
                  </a:lnTo>
                  <a:lnTo>
                    <a:pt x="8551" y="8743"/>
                  </a:lnTo>
                  <a:lnTo>
                    <a:pt x="8781" y="9646"/>
                  </a:lnTo>
                  <a:lnTo>
                    <a:pt x="8973" y="10511"/>
                  </a:lnTo>
                  <a:lnTo>
                    <a:pt x="9127" y="11126"/>
                  </a:lnTo>
                  <a:lnTo>
                    <a:pt x="9281" y="11722"/>
                  </a:lnTo>
                  <a:lnTo>
                    <a:pt x="9454" y="12298"/>
                  </a:lnTo>
                  <a:lnTo>
                    <a:pt x="9646" y="12874"/>
                  </a:lnTo>
                  <a:lnTo>
                    <a:pt x="9857" y="13451"/>
                  </a:lnTo>
                  <a:lnTo>
                    <a:pt x="10088" y="14027"/>
                  </a:lnTo>
                  <a:lnTo>
                    <a:pt x="10318" y="14584"/>
                  </a:lnTo>
                  <a:lnTo>
                    <a:pt x="10568" y="15122"/>
                  </a:lnTo>
                  <a:lnTo>
                    <a:pt x="10856" y="15680"/>
                  </a:lnTo>
                  <a:lnTo>
                    <a:pt x="11125" y="16218"/>
                  </a:lnTo>
                  <a:lnTo>
                    <a:pt x="11433" y="16736"/>
                  </a:lnTo>
                  <a:lnTo>
                    <a:pt x="11759" y="17255"/>
                  </a:lnTo>
                  <a:lnTo>
                    <a:pt x="12086" y="17774"/>
                  </a:lnTo>
                  <a:lnTo>
                    <a:pt x="12432" y="18274"/>
                  </a:lnTo>
                  <a:lnTo>
                    <a:pt x="12816" y="18773"/>
                  </a:lnTo>
                  <a:lnTo>
                    <a:pt x="13200" y="19254"/>
                  </a:lnTo>
                  <a:lnTo>
                    <a:pt x="13604" y="19753"/>
                  </a:lnTo>
                  <a:lnTo>
                    <a:pt x="14027" y="20214"/>
                  </a:lnTo>
                  <a:lnTo>
                    <a:pt x="14449" y="20695"/>
                  </a:lnTo>
                  <a:lnTo>
                    <a:pt x="14910" y="21137"/>
                  </a:lnTo>
                  <a:lnTo>
                    <a:pt x="15372" y="21578"/>
                  </a:lnTo>
                  <a:lnTo>
                    <a:pt x="15833" y="22020"/>
                  </a:lnTo>
                  <a:lnTo>
                    <a:pt x="16313" y="22443"/>
                  </a:lnTo>
                  <a:lnTo>
                    <a:pt x="16813" y="22847"/>
                  </a:lnTo>
                  <a:lnTo>
                    <a:pt x="17312" y="23231"/>
                  </a:lnTo>
                  <a:lnTo>
                    <a:pt x="17831" y="23615"/>
                  </a:lnTo>
                  <a:lnTo>
                    <a:pt x="18350" y="23980"/>
                  </a:lnTo>
                  <a:lnTo>
                    <a:pt x="18869" y="24326"/>
                  </a:lnTo>
                  <a:lnTo>
                    <a:pt x="19407" y="24672"/>
                  </a:lnTo>
                  <a:lnTo>
                    <a:pt x="19964" y="24999"/>
                  </a:lnTo>
                  <a:lnTo>
                    <a:pt x="20502" y="25325"/>
                  </a:lnTo>
                  <a:lnTo>
                    <a:pt x="21078" y="25613"/>
                  </a:lnTo>
                  <a:lnTo>
                    <a:pt x="21693" y="25921"/>
                  </a:lnTo>
                  <a:lnTo>
                    <a:pt x="22327" y="26209"/>
                  </a:lnTo>
                  <a:lnTo>
                    <a:pt x="23614" y="26747"/>
                  </a:lnTo>
                  <a:lnTo>
                    <a:pt x="24249" y="27016"/>
                  </a:lnTo>
                  <a:lnTo>
                    <a:pt x="24883" y="27304"/>
                  </a:lnTo>
                  <a:lnTo>
                    <a:pt x="25497" y="27612"/>
                  </a:lnTo>
                  <a:lnTo>
                    <a:pt x="25805" y="27785"/>
                  </a:lnTo>
                  <a:lnTo>
                    <a:pt x="26093" y="27958"/>
                  </a:lnTo>
                  <a:lnTo>
                    <a:pt x="26458" y="28207"/>
                  </a:lnTo>
                  <a:lnTo>
                    <a:pt x="26804" y="28457"/>
                  </a:lnTo>
                  <a:lnTo>
                    <a:pt x="27150" y="28745"/>
                  </a:lnTo>
                  <a:lnTo>
                    <a:pt x="27457" y="29072"/>
                  </a:lnTo>
                  <a:lnTo>
                    <a:pt x="27726" y="29418"/>
                  </a:lnTo>
                  <a:lnTo>
                    <a:pt x="27861" y="29591"/>
                  </a:lnTo>
                  <a:lnTo>
                    <a:pt x="27976" y="29783"/>
                  </a:lnTo>
                  <a:lnTo>
                    <a:pt x="28072" y="29956"/>
                  </a:lnTo>
                  <a:lnTo>
                    <a:pt x="28168" y="30167"/>
                  </a:lnTo>
                  <a:lnTo>
                    <a:pt x="28264" y="30359"/>
                  </a:lnTo>
                  <a:lnTo>
                    <a:pt x="28322" y="30571"/>
                  </a:lnTo>
                  <a:lnTo>
                    <a:pt x="28380" y="30744"/>
                  </a:lnTo>
                  <a:lnTo>
                    <a:pt x="28399" y="30936"/>
                  </a:lnTo>
                  <a:lnTo>
                    <a:pt x="28437" y="31109"/>
                  </a:lnTo>
                  <a:lnTo>
                    <a:pt x="28437" y="31282"/>
                  </a:lnTo>
                  <a:lnTo>
                    <a:pt x="28437" y="31647"/>
                  </a:lnTo>
                  <a:lnTo>
                    <a:pt x="28380" y="31993"/>
                  </a:lnTo>
                  <a:lnTo>
                    <a:pt x="28360" y="31993"/>
                  </a:lnTo>
                  <a:lnTo>
                    <a:pt x="28283" y="32012"/>
                  </a:lnTo>
                  <a:lnTo>
                    <a:pt x="28207" y="32050"/>
                  </a:lnTo>
                  <a:lnTo>
                    <a:pt x="28168" y="32108"/>
                  </a:lnTo>
                  <a:lnTo>
                    <a:pt x="28149" y="32165"/>
                  </a:lnTo>
                  <a:lnTo>
                    <a:pt x="28149" y="32242"/>
                  </a:lnTo>
                  <a:lnTo>
                    <a:pt x="28168" y="32300"/>
                  </a:lnTo>
                  <a:lnTo>
                    <a:pt x="28187" y="32358"/>
                  </a:lnTo>
                  <a:lnTo>
                    <a:pt x="28245" y="32396"/>
                  </a:lnTo>
                  <a:lnTo>
                    <a:pt x="28111" y="32684"/>
                  </a:lnTo>
                  <a:lnTo>
                    <a:pt x="27938" y="32934"/>
                  </a:lnTo>
                  <a:lnTo>
                    <a:pt x="27745" y="33184"/>
                  </a:lnTo>
                  <a:lnTo>
                    <a:pt x="27534" y="33376"/>
                  </a:lnTo>
                  <a:lnTo>
                    <a:pt x="27476" y="33376"/>
                  </a:lnTo>
                  <a:lnTo>
                    <a:pt x="27419" y="33357"/>
                  </a:lnTo>
                  <a:lnTo>
                    <a:pt x="27361" y="33357"/>
                  </a:lnTo>
                  <a:lnTo>
                    <a:pt x="27323" y="33376"/>
                  </a:lnTo>
                  <a:lnTo>
                    <a:pt x="27265" y="33414"/>
                  </a:lnTo>
                  <a:lnTo>
                    <a:pt x="27207" y="33510"/>
                  </a:lnTo>
                  <a:lnTo>
                    <a:pt x="27188" y="33607"/>
                  </a:lnTo>
                  <a:lnTo>
                    <a:pt x="26977" y="33703"/>
                  </a:lnTo>
                  <a:lnTo>
                    <a:pt x="26746" y="33779"/>
                  </a:lnTo>
                  <a:lnTo>
                    <a:pt x="26497" y="33837"/>
                  </a:lnTo>
                  <a:lnTo>
                    <a:pt x="26247" y="33856"/>
                  </a:lnTo>
                  <a:lnTo>
                    <a:pt x="26170" y="33876"/>
                  </a:lnTo>
                  <a:lnTo>
                    <a:pt x="26112" y="33914"/>
                  </a:lnTo>
                  <a:lnTo>
                    <a:pt x="26055" y="33972"/>
                  </a:lnTo>
                  <a:lnTo>
                    <a:pt x="26035" y="34029"/>
                  </a:lnTo>
                  <a:lnTo>
                    <a:pt x="24863" y="33683"/>
                  </a:lnTo>
                  <a:lnTo>
                    <a:pt x="23711" y="33280"/>
                  </a:lnTo>
                  <a:lnTo>
                    <a:pt x="22558" y="32857"/>
                  </a:lnTo>
                  <a:lnTo>
                    <a:pt x="21443" y="32396"/>
                  </a:lnTo>
                  <a:lnTo>
                    <a:pt x="20348" y="31896"/>
                  </a:lnTo>
                  <a:lnTo>
                    <a:pt x="19272" y="31358"/>
                  </a:lnTo>
                  <a:lnTo>
                    <a:pt x="18215" y="30801"/>
                  </a:lnTo>
                  <a:lnTo>
                    <a:pt x="17197" y="30206"/>
                  </a:lnTo>
                  <a:lnTo>
                    <a:pt x="16179" y="29591"/>
                  </a:lnTo>
                  <a:lnTo>
                    <a:pt x="15199" y="28918"/>
                  </a:lnTo>
                  <a:lnTo>
                    <a:pt x="14238" y="28246"/>
                  </a:lnTo>
                  <a:lnTo>
                    <a:pt x="13316" y="27535"/>
                  </a:lnTo>
                  <a:lnTo>
                    <a:pt x="12393" y="26785"/>
                  </a:lnTo>
                  <a:lnTo>
                    <a:pt x="11510" y="26017"/>
                  </a:lnTo>
                  <a:lnTo>
                    <a:pt x="10664" y="25210"/>
                  </a:lnTo>
                  <a:lnTo>
                    <a:pt x="9819" y="24384"/>
                  </a:lnTo>
                  <a:lnTo>
                    <a:pt x="9012" y="23538"/>
                  </a:lnTo>
                  <a:lnTo>
                    <a:pt x="8243" y="22654"/>
                  </a:lnTo>
                  <a:lnTo>
                    <a:pt x="7494" y="21751"/>
                  </a:lnTo>
                  <a:lnTo>
                    <a:pt x="6764" y="20829"/>
                  </a:lnTo>
                  <a:lnTo>
                    <a:pt x="6072" y="19888"/>
                  </a:lnTo>
                  <a:lnTo>
                    <a:pt x="5419" y="18908"/>
                  </a:lnTo>
                  <a:lnTo>
                    <a:pt x="4785" y="17909"/>
                  </a:lnTo>
                  <a:lnTo>
                    <a:pt x="4170" y="16890"/>
                  </a:lnTo>
                  <a:lnTo>
                    <a:pt x="3593" y="15853"/>
                  </a:lnTo>
                  <a:lnTo>
                    <a:pt x="3055" y="14796"/>
                  </a:lnTo>
                  <a:lnTo>
                    <a:pt x="2537" y="13701"/>
                  </a:lnTo>
                  <a:lnTo>
                    <a:pt x="2056" y="12605"/>
                  </a:lnTo>
                  <a:lnTo>
                    <a:pt x="1614" y="11491"/>
                  </a:lnTo>
                  <a:lnTo>
                    <a:pt x="1192" y="10338"/>
                  </a:lnTo>
                  <a:lnTo>
                    <a:pt x="807" y="9185"/>
                  </a:lnTo>
                  <a:lnTo>
                    <a:pt x="461" y="8013"/>
                  </a:lnTo>
                  <a:lnTo>
                    <a:pt x="423" y="7648"/>
                  </a:lnTo>
                  <a:lnTo>
                    <a:pt x="385" y="7302"/>
                  </a:lnTo>
                  <a:lnTo>
                    <a:pt x="385" y="7302"/>
                  </a:lnTo>
                  <a:lnTo>
                    <a:pt x="423" y="7322"/>
                  </a:lnTo>
                  <a:lnTo>
                    <a:pt x="481" y="7341"/>
                  </a:lnTo>
                  <a:lnTo>
                    <a:pt x="519" y="7322"/>
                  </a:lnTo>
                  <a:lnTo>
                    <a:pt x="557" y="7322"/>
                  </a:lnTo>
                  <a:lnTo>
                    <a:pt x="596" y="7283"/>
                  </a:lnTo>
                  <a:lnTo>
                    <a:pt x="615" y="7264"/>
                  </a:lnTo>
                  <a:lnTo>
                    <a:pt x="634" y="7206"/>
                  </a:lnTo>
                  <a:lnTo>
                    <a:pt x="634" y="7168"/>
                  </a:lnTo>
                  <a:lnTo>
                    <a:pt x="557" y="6880"/>
                  </a:lnTo>
                  <a:lnTo>
                    <a:pt x="519" y="6611"/>
                  </a:lnTo>
                  <a:lnTo>
                    <a:pt x="500" y="6342"/>
                  </a:lnTo>
                  <a:lnTo>
                    <a:pt x="519" y="6092"/>
                  </a:lnTo>
                  <a:lnTo>
                    <a:pt x="538" y="5861"/>
                  </a:lnTo>
                  <a:lnTo>
                    <a:pt x="596" y="5631"/>
                  </a:lnTo>
                  <a:lnTo>
                    <a:pt x="673" y="5419"/>
                  </a:lnTo>
                  <a:lnTo>
                    <a:pt x="750" y="5208"/>
                  </a:lnTo>
                  <a:lnTo>
                    <a:pt x="865" y="5016"/>
                  </a:lnTo>
                  <a:lnTo>
                    <a:pt x="980" y="4843"/>
                  </a:lnTo>
                  <a:lnTo>
                    <a:pt x="1115" y="4670"/>
                  </a:lnTo>
                  <a:lnTo>
                    <a:pt x="1268" y="4516"/>
                  </a:lnTo>
                  <a:lnTo>
                    <a:pt x="1441" y="4382"/>
                  </a:lnTo>
                  <a:lnTo>
                    <a:pt x="1614" y="4247"/>
                  </a:lnTo>
                  <a:lnTo>
                    <a:pt x="1806" y="4132"/>
                  </a:lnTo>
                  <a:lnTo>
                    <a:pt x="1999" y="4017"/>
                  </a:lnTo>
                  <a:lnTo>
                    <a:pt x="2210" y="3940"/>
                  </a:lnTo>
                  <a:lnTo>
                    <a:pt x="2440" y="3863"/>
                  </a:lnTo>
                  <a:lnTo>
                    <a:pt x="2652" y="3786"/>
                  </a:lnTo>
                  <a:lnTo>
                    <a:pt x="2882" y="3748"/>
                  </a:lnTo>
                  <a:lnTo>
                    <a:pt x="3113" y="3709"/>
                  </a:lnTo>
                  <a:lnTo>
                    <a:pt x="3363" y="3671"/>
                  </a:lnTo>
                  <a:close/>
                  <a:moveTo>
                    <a:pt x="6591" y="1"/>
                  </a:moveTo>
                  <a:lnTo>
                    <a:pt x="6303" y="20"/>
                  </a:lnTo>
                  <a:lnTo>
                    <a:pt x="6014" y="39"/>
                  </a:lnTo>
                  <a:lnTo>
                    <a:pt x="5745" y="78"/>
                  </a:lnTo>
                  <a:lnTo>
                    <a:pt x="5476" y="116"/>
                  </a:lnTo>
                  <a:lnTo>
                    <a:pt x="5207" y="193"/>
                  </a:lnTo>
                  <a:lnTo>
                    <a:pt x="4938" y="270"/>
                  </a:lnTo>
                  <a:lnTo>
                    <a:pt x="4669" y="347"/>
                  </a:lnTo>
                  <a:lnTo>
                    <a:pt x="4420" y="462"/>
                  </a:lnTo>
                  <a:lnTo>
                    <a:pt x="4189" y="577"/>
                  </a:lnTo>
                  <a:lnTo>
                    <a:pt x="3939" y="712"/>
                  </a:lnTo>
                  <a:lnTo>
                    <a:pt x="3728" y="846"/>
                  </a:lnTo>
                  <a:lnTo>
                    <a:pt x="3516" y="1019"/>
                  </a:lnTo>
                  <a:lnTo>
                    <a:pt x="3305" y="1192"/>
                  </a:lnTo>
                  <a:lnTo>
                    <a:pt x="3132" y="1384"/>
                  </a:lnTo>
                  <a:lnTo>
                    <a:pt x="2959" y="1576"/>
                  </a:lnTo>
                  <a:lnTo>
                    <a:pt x="2806" y="1807"/>
                  </a:lnTo>
                  <a:lnTo>
                    <a:pt x="2652" y="2038"/>
                  </a:lnTo>
                  <a:lnTo>
                    <a:pt x="2537" y="2268"/>
                  </a:lnTo>
                  <a:lnTo>
                    <a:pt x="2421" y="2537"/>
                  </a:lnTo>
                  <a:lnTo>
                    <a:pt x="2344" y="2806"/>
                  </a:lnTo>
                  <a:lnTo>
                    <a:pt x="2268" y="3094"/>
                  </a:lnTo>
                  <a:lnTo>
                    <a:pt x="2229" y="3402"/>
                  </a:lnTo>
                  <a:lnTo>
                    <a:pt x="1999" y="3479"/>
                  </a:lnTo>
                  <a:lnTo>
                    <a:pt x="1672" y="3671"/>
                  </a:lnTo>
                  <a:lnTo>
                    <a:pt x="1364" y="3882"/>
                  </a:lnTo>
                  <a:lnTo>
                    <a:pt x="1095" y="4113"/>
                  </a:lnTo>
                  <a:lnTo>
                    <a:pt x="865" y="4382"/>
                  </a:lnTo>
                  <a:lnTo>
                    <a:pt x="673" y="4670"/>
                  </a:lnTo>
                  <a:lnTo>
                    <a:pt x="500" y="4977"/>
                  </a:lnTo>
                  <a:lnTo>
                    <a:pt x="365" y="5304"/>
                  </a:lnTo>
                  <a:lnTo>
                    <a:pt x="269" y="5631"/>
                  </a:lnTo>
                  <a:lnTo>
                    <a:pt x="173" y="5996"/>
                  </a:lnTo>
                  <a:lnTo>
                    <a:pt x="96" y="6380"/>
                  </a:lnTo>
                  <a:lnTo>
                    <a:pt x="58" y="6745"/>
                  </a:lnTo>
                  <a:lnTo>
                    <a:pt x="39" y="7129"/>
                  </a:lnTo>
                  <a:lnTo>
                    <a:pt x="0" y="7168"/>
                  </a:lnTo>
                  <a:lnTo>
                    <a:pt x="0" y="7245"/>
                  </a:lnTo>
                  <a:lnTo>
                    <a:pt x="39" y="7437"/>
                  </a:lnTo>
                  <a:lnTo>
                    <a:pt x="77" y="7783"/>
                  </a:lnTo>
                  <a:lnTo>
                    <a:pt x="116" y="8128"/>
                  </a:lnTo>
                  <a:lnTo>
                    <a:pt x="192" y="8474"/>
                  </a:lnTo>
                  <a:lnTo>
                    <a:pt x="288" y="8782"/>
                  </a:lnTo>
                  <a:lnTo>
                    <a:pt x="346" y="8839"/>
                  </a:lnTo>
                  <a:lnTo>
                    <a:pt x="481" y="9416"/>
                  </a:lnTo>
                  <a:lnTo>
                    <a:pt x="634" y="9992"/>
                  </a:lnTo>
                  <a:lnTo>
                    <a:pt x="788" y="10569"/>
                  </a:lnTo>
                  <a:lnTo>
                    <a:pt x="961" y="11145"/>
                  </a:lnTo>
                  <a:lnTo>
                    <a:pt x="1345" y="12260"/>
                  </a:lnTo>
                  <a:lnTo>
                    <a:pt x="1787" y="13374"/>
                  </a:lnTo>
                  <a:lnTo>
                    <a:pt x="2248" y="14469"/>
                  </a:lnTo>
                  <a:lnTo>
                    <a:pt x="2748" y="15564"/>
                  </a:lnTo>
                  <a:lnTo>
                    <a:pt x="3305" y="16621"/>
                  </a:lnTo>
                  <a:lnTo>
                    <a:pt x="3882" y="17678"/>
                  </a:lnTo>
                  <a:lnTo>
                    <a:pt x="4516" y="18696"/>
                  </a:lnTo>
                  <a:lnTo>
                    <a:pt x="5169" y="19715"/>
                  </a:lnTo>
                  <a:lnTo>
                    <a:pt x="5861" y="20695"/>
                  </a:lnTo>
                  <a:lnTo>
                    <a:pt x="6591" y="21655"/>
                  </a:lnTo>
                  <a:lnTo>
                    <a:pt x="7359" y="22616"/>
                  </a:lnTo>
                  <a:lnTo>
                    <a:pt x="8147" y="23519"/>
                  </a:lnTo>
                  <a:lnTo>
                    <a:pt x="8973" y="24422"/>
                  </a:lnTo>
                  <a:lnTo>
                    <a:pt x="9819" y="25287"/>
                  </a:lnTo>
                  <a:lnTo>
                    <a:pt x="10703" y="26113"/>
                  </a:lnTo>
                  <a:lnTo>
                    <a:pt x="11606" y="26920"/>
                  </a:lnTo>
                  <a:lnTo>
                    <a:pt x="12528" y="27708"/>
                  </a:lnTo>
                  <a:lnTo>
                    <a:pt x="13469" y="28457"/>
                  </a:lnTo>
                  <a:lnTo>
                    <a:pt x="14449" y="29168"/>
                  </a:lnTo>
                  <a:lnTo>
                    <a:pt x="15448" y="29841"/>
                  </a:lnTo>
                  <a:lnTo>
                    <a:pt x="16467" y="30494"/>
                  </a:lnTo>
                  <a:lnTo>
                    <a:pt x="17504" y="31109"/>
                  </a:lnTo>
                  <a:lnTo>
                    <a:pt x="18561" y="31685"/>
                  </a:lnTo>
                  <a:lnTo>
                    <a:pt x="19618" y="32223"/>
                  </a:lnTo>
                  <a:lnTo>
                    <a:pt x="20713" y="32703"/>
                  </a:lnTo>
                  <a:lnTo>
                    <a:pt x="21808" y="33165"/>
                  </a:lnTo>
                  <a:lnTo>
                    <a:pt x="22923" y="33587"/>
                  </a:lnTo>
                  <a:lnTo>
                    <a:pt x="24056" y="33952"/>
                  </a:lnTo>
                  <a:lnTo>
                    <a:pt x="25190" y="34279"/>
                  </a:lnTo>
                  <a:lnTo>
                    <a:pt x="25747" y="34433"/>
                  </a:lnTo>
                  <a:lnTo>
                    <a:pt x="26324" y="34567"/>
                  </a:lnTo>
                  <a:lnTo>
                    <a:pt x="26458" y="34567"/>
                  </a:lnTo>
                  <a:lnTo>
                    <a:pt x="26516" y="34529"/>
                  </a:lnTo>
                  <a:lnTo>
                    <a:pt x="26554" y="34490"/>
                  </a:lnTo>
                  <a:lnTo>
                    <a:pt x="26573" y="34433"/>
                  </a:lnTo>
                  <a:lnTo>
                    <a:pt x="26593" y="34375"/>
                  </a:lnTo>
                  <a:lnTo>
                    <a:pt x="26593" y="34317"/>
                  </a:lnTo>
                  <a:lnTo>
                    <a:pt x="26573" y="34260"/>
                  </a:lnTo>
                  <a:lnTo>
                    <a:pt x="26842" y="34202"/>
                  </a:lnTo>
                  <a:lnTo>
                    <a:pt x="27092" y="34125"/>
                  </a:lnTo>
                  <a:lnTo>
                    <a:pt x="27342" y="34010"/>
                  </a:lnTo>
                  <a:lnTo>
                    <a:pt x="27573" y="33895"/>
                  </a:lnTo>
                  <a:lnTo>
                    <a:pt x="27842" y="33972"/>
                  </a:lnTo>
                  <a:lnTo>
                    <a:pt x="28111" y="34048"/>
                  </a:lnTo>
                  <a:lnTo>
                    <a:pt x="28380" y="34087"/>
                  </a:lnTo>
                  <a:lnTo>
                    <a:pt x="28649" y="34125"/>
                  </a:lnTo>
                  <a:lnTo>
                    <a:pt x="28918" y="34164"/>
                  </a:lnTo>
                  <a:lnTo>
                    <a:pt x="29436" y="34164"/>
                  </a:lnTo>
                  <a:lnTo>
                    <a:pt x="29705" y="34145"/>
                  </a:lnTo>
                  <a:lnTo>
                    <a:pt x="29955" y="34106"/>
                  </a:lnTo>
                  <a:lnTo>
                    <a:pt x="30205" y="34068"/>
                  </a:lnTo>
                  <a:lnTo>
                    <a:pt x="30474" y="33991"/>
                  </a:lnTo>
                  <a:lnTo>
                    <a:pt x="30704" y="33933"/>
                  </a:lnTo>
                  <a:lnTo>
                    <a:pt x="30954" y="33837"/>
                  </a:lnTo>
                  <a:lnTo>
                    <a:pt x="31204" y="33741"/>
                  </a:lnTo>
                  <a:lnTo>
                    <a:pt x="31435" y="33626"/>
                  </a:lnTo>
                  <a:lnTo>
                    <a:pt x="31646" y="33510"/>
                  </a:lnTo>
                  <a:lnTo>
                    <a:pt x="31877" y="33376"/>
                  </a:lnTo>
                  <a:lnTo>
                    <a:pt x="32088" y="33222"/>
                  </a:lnTo>
                  <a:lnTo>
                    <a:pt x="32280" y="33069"/>
                  </a:lnTo>
                  <a:lnTo>
                    <a:pt x="32472" y="32896"/>
                  </a:lnTo>
                  <a:lnTo>
                    <a:pt x="32664" y="32703"/>
                  </a:lnTo>
                  <a:lnTo>
                    <a:pt x="32837" y="32531"/>
                  </a:lnTo>
                  <a:lnTo>
                    <a:pt x="33010" y="32319"/>
                  </a:lnTo>
                  <a:lnTo>
                    <a:pt x="33164" y="32108"/>
                  </a:lnTo>
                  <a:lnTo>
                    <a:pt x="33298" y="31896"/>
                  </a:lnTo>
                  <a:lnTo>
                    <a:pt x="33433" y="31666"/>
                  </a:lnTo>
                  <a:lnTo>
                    <a:pt x="33567" y="31416"/>
                  </a:lnTo>
                  <a:lnTo>
                    <a:pt x="33663" y="31166"/>
                  </a:lnTo>
                  <a:lnTo>
                    <a:pt x="33760" y="30917"/>
                  </a:lnTo>
                  <a:lnTo>
                    <a:pt x="33836" y="30648"/>
                  </a:lnTo>
                  <a:lnTo>
                    <a:pt x="33894" y="30379"/>
                  </a:lnTo>
                  <a:lnTo>
                    <a:pt x="33952" y="30090"/>
                  </a:lnTo>
                  <a:lnTo>
                    <a:pt x="33990" y="29725"/>
                  </a:lnTo>
                  <a:lnTo>
                    <a:pt x="34009" y="29360"/>
                  </a:lnTo>
                  <a:lnTo>
                    <a:pt x="33990" y="28995"/>
                  </a:lnTo>
                  <a:lnTo>
                    <a:pt x="33952" y="28649"/>
                  </a:lnTo>
                  <a:lnTo>
                    <a:pt x="33894" y="28323"/>
                  </a:lnTo>
                  <a:lnTo>
                    <a:pt x="33817" y="27996"/>
                  </a:lnTo>
                  <a:lnTo>
                    <a:pt x="33702" y="27689"/>
                  </a:lnTo>
                  <a:lnTo>
                    <a:pt x="33567" y="27400"/>
                  </a:lnTo>
                  <a:lnTo>
                    <a:pt x="33433" y="27093"/>
                  </a:lnTo>
                  <a:lnTo>
                    <a:pt x="33260" y="26824"/>
                  </a:lnTo>
                  <a:lnTo>
                    <a:pt x="33068" y="26555"/>
                  </a:lnTo>
                  <a:lnTo>
                    <a:pt x="32876" y="26286"/>
                  </a:lnTo>
                  <a:lnTo>
                    <a:pt x="32664" y="26036"/>
                  </a:lnTo>
                  <a:lnTo>
                    <a:pt x="32434" y="25786"/>
                  </a:lnTo>
                  <a:lnTo>
                    <a:pt x="32184" y="25537"/>
                  </a:lnTo>
                  <a:lnTo>
                    <a:pt x="31934" y="25306"/>
                  </a:lnTo>
                  <a:lnTo>
                    <a:pt x="31665" y="25095"/>
                  </a:lnTo>
                  <a:lnTo>
                    <a:pt x="31396" y="24864"/>
                  </a:lnTo>
                  <a:lnTo>
                    <a:pt x="30820" y="24461"/>
                  </a:lnTo>
                  <a:lnTo>
                    <a:pt x="30224" y="24057"/>
                  </a:lnTo>
                  <a:lnTo>
                    <a:pt x="29609" y="23692"/>
                  </a:lnTo>
                  <a:lnTo>
                    <a:pt x="28994" y="23346"/>
                  </a:lnTo>
                  <a:lnTo>
                    <a:pt x="28399" y="23019"/>
                  </a:lnTo>
                  <a:lnTo>
                    <a:pt x="27227" y="22405"/>
                  </a:lnTo>
                  <a:lnTo>
                    <a:pt x="26381" y="21944"/>
                  </a:lnTo>
                  <a:lnTo>
                    <a:pt x="25517" y="21444"/>
                  </a:lnTo>
                  <a:lnTo>
                    <a:pt x="24671" y="20925"/>
                  </a:lnTo>
                  <a:lnTo>
                    <a:pt x="23845" y="20406"/>
                  </a:lnTo>
                  <a:lnTo>
                    <a:pt x="23019" y="19849"/>
                  </a:lnTo>
                  <a:lnTo>
                    <a:pt x="22212" y="19273"/>
                  </a:lnTo>
                  <a:lnTo>
                    <a:pt x="21443" y="18658"/>
                  </a:lnTo>
                  <a:lnTo>
                    <a:pt x="20675" y="18024"/>
                  </a:lnTo>
                  <a:lnTo>
                    <a:pt x="19945" y="17371"/>
                  </a:lnTo>
                  <a:lnTo>
                    <a:pt x="19234" y="16698"/>
                  </a:lnTo>
                  <a:lnTo>
                    <a:pt x="18542" y="15987"/>
                  </a:lnTo>
                  <a:lnTo>
                    <a:pt x="17908" y="15238"/>
                  </a:lnTo>
                  <a:lnTo>
                    <a:pt x="17600" y="14853"/>
                  </a:lnTo>
                  <a:lnTo>
                    <a:pt x="17293" y="14469"/>
                  </a:lnTo>
                  <a:lnTo>
                    <a:pt x="17005" y="14066"/>
                  </a:lnTo>
                  <a:lnTo>
                    <a:pt x="16717" y="13662"/>
                  </a:lnTo>
                  <a:lnTo>
                    <a:pt x="16448" y="13259"/>
                  </a:lnTo>
                  <a:lnTo>
                    <a:pt x="16179" y="12836"/>
                  </a:lnTo>
                  <a:lnTo>
                    <a:pt x="15929" y="12394"/>
                  </a:lnTo>
                  <a:lnTo>
                    <a:pt x="15698" y="11971"/>
                  </a:lnTo>
                  <a:lnTo>
                    <a:pt x="15352" y="11241"/>
                  </a:lnTo>
                  <a:lnTo>
                    <a:pt x="15026" y="10511"/>
                  </a:lnTo>
                  <a:lnTo>
                    <a:pt x="14718" y="9742"/>
                  </a:lnTo>
                  <a:lnTo>
                    <a:pt x="14430" y="8955"/>
                  </a:lnTo>
                  <a:lnTo>
                    <a:pt x="13854" y="7379"/>
                  </a:lnTo>
                  <a:lnTo>
                    <a:pt x="13546" y="6591"/>
                  </a:lnTo>
                  <a:lnTo>
                    <a:pt x="13239" y="5823"/>
                  </a:lnTo>
                  <a:lnTo>
                    <a:pt x="12912" y="5054"/>
                  </a:lnTo>
                  <a:lnTo>
                    <a:pt x="12547" y="4324"/>
                  </a:lnTo>
                  <a:lnTo>
                    <a:pt x="12336" y="3959"/>
                  </a:lnTo>
                  <a:lnTo>
                    <a:pt x="12124" y="3613"/>
                  </a:lnTo>
                  <a:lnTo>
                    <a:pt x="11913" y="3267"/>
                  </a:lnTo>
                  <a:lnTo>
                    <a:pt x="11682" y="2941"/>
                  </a:lnTo>
                  <a:lnTo>
                    <a:pt x="11433" y="2614"/>
                  </a:lnTo>
                  <a:lnTo>
                    <a:pt x="11183" y="2307"/>
                  </a:lnTo>
                  <a:lnTo>
                    <a:pt x="10914" y="1999"/>
                  </a:lnTo>
                  <a:lnTo>
                    <a:pt x="10606" y="1730"/>
                  </a:lnTo>
                  <a:lnTo>
                    <a:pt x="10299" y="1442"/>
                  </a:lnTo>
                  <a:lnTo>
                    <a:pt x="9992" y="1192"/>
                  </a:lnTo>
                  <a:lnTo>
                    <a:pt x="9646" y="942"/>
                  </a:lnTo>
                  <a:lnTo>
                    <a:pt x="9281" y="712"/>
                  </a:lnTo>
                  <a:lnTo>
                    <a:pt x="9031" y="577"/>
                  </a:lnTo>
                  <a:lnTo>
                    <a:pt x="8781" y="462"/>
                  </a:lnTo>
                  <a:lnTo>
                    <a:pt x="8512" y="366"/>
                  </a:lnTo>
                  <a:lnTo>
                    <a:pt x="8262" y="270"/>
                  </a:lnTo>
                  <a:lnTo>
                    <a:pt x="7993" y="193"/>
                  </a:lnTo>
                  <a:lnTo>
                    <a:pt x="7705" y="116"/>
                  </a:lnTo>
                  <a:lnTo>
                    <a:pt x="7436" y="78"/>
                  </a:lnTo>
                  <a:lnTo>
                    <a:pt x="7148" y="39"/>
                  </a:lnTo>
                  <a:lnTo>
                    <a:pt x="6860" y="20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284;p42">
              <a:extLst>
                <a:ext uri="{FF2B5EF4-FFF2-40B4-BE49-F238E27FC236}">
                  <a16:creationId xmlns:a16="http://schemas.microsoft.com/office/drawing/2014/main" id="{9B98BDD2-BA11-BC9C-3181-CCC69A6D5400}"/>
                </a:ext>
              </a:extLst>
            </p:cNvPr>
            <p:cNvSpPr/>
            <p:nvPr/>
          </p:nvSpPr>
          <p:spPr>
            <a:xfrm>
              <a:off x="6715325" y="1651086"/>
              <a:ext cx="158784" cy="245161"/>
            </a:xfrm>
            <a:custGeom>
              <a:avLst/>
              <a:gdLst/>
              <a:ahLst/>
              <a:cxnLst/>
              <a:rect l="l" t="t" r="r" b="b"/>
              <a:pathLst>
                <a:path w="7206" h="11126" extrusionOk="0">
                  <a:moveTo>
                    <a:pt x="327" y="1"/>
                  </a:moveTo>
                  <a:lnTo>
                    <a:pt x="1" y="577"/>
                  </a:lnTo>
                  <a:lnTo>
                    <a:pt x="78" y="616"/>
                  </a:lnTo>
                  <a:lnTo>
                    <a:pt x="154" y="673"/>
                  </a:lnTo>
                  <a:lnTo>
                    <a:pt x="289" y="789"/>
                  </a:lnTo>
                  <a:lnTo>
                    <a:pt x="385" y="942"/>
                  </a:lnTo>
                  <a:lnTo>
                    <a:pt x="462" y="1115"/>
                  </a:lnTo>
                  <a:lnTo>
                    <a:pt x="481" y="1115"/>
                  </a:lnTo>
                  <a:lnTo>
                    <a:pt x="884" y="1250"/>
                  </a:lnTo>
                  <a:lnTo>
                    <a:pt x="1288" y="1404"/>
                  </a:lnTo>
                  <a:lnTo>
                    <a:pt x="1672" y="1596"/>
                  </a:lnTo>
                  <a:lnTo>
                    <a:pt x="2057" y="1807"/>
                  </a:lnTo>
                  <a:lnTo>
                    <a:pt x="2441" y="2038"/>
                  </a:lnTo>
                  <a:lnTo>
                    <a:pt x="2806" y="2307"/>
                  </a:lnTo>
                  <a:lnTo>
                    <a:pt x="3152" y="2595"/>
                  </a:lnTo>
                  <a:lnTo>
                    <a:pt x="3478" y="2883"/>
                  </a:lnTo>
                  <a:lnTo>
                    <a:pt x="3786" y="3210"/>
                  </a:lnTo>
                  <a:lnTo>
                    <a:pt x="4055" y="3556"/>
                  </a:lnTo>
                  <a:lnTo>
                    <a:pt x="4324" y="3921"/>
                  </a:lnTo>
                  <a:lnTo>
                    <a:pt x="4535" y="4305"/>
                  </a:lnTo>
                  <a:lnTo>
                    <a:pt x="4727" y="4689"/>
                  </a:lnTo>
                  <a:lnTo>
                    <a:pt x="4881" y="5093"/>
                  </a:lnTo>
                  <a:lnTo>
                    <a:pt x="4996" y="5515"/>
                  </a:lnTo>
                  <a:lnTo>
                    <a:pt x="5092" y="5938"/>
                  </a:lnTo>
                  <a:lnTo>
                    <a:pt x="5112" y="6284"/>
                  </a:lnTo>
                  <a:lnTo>
                    <a:pt x="5112" y="6611"/>
                  </a:lnTo>
                  <a:lnTo>
                    <a:pt x="5073" y="6937"/>
                  </a:lnTo>
                  <a:lnTo>
                    <a:pt x="5016" y="7264"/>
                  </a:lnTo>
                  <a:lnTo>
                    <a:pt x="4919" y="7591"/>
                  </a:lnTo>
                  <a:lnTo>
                    <a:pt x="4804" y="7879"/>
                  </a:lnTo>
                  <a:lnTo>
                    <a:pt x="4670" y="8186"/>
                  </a:lnTo>
                  <a:lnTo>
                    <a:pt x="4516" y="8455"/>
                  </a:lnTo>
                  <a:lnTo>
                    <a:pt x="4324" y="8705"/>
                  </a:lnTo>
                  <a:lnTo>
                    <a:pt x="4112" y="8955"/>
                  </a:lnTo>
                  <a:lnTo>
                    <a:pt x="3882" y="9166"/>
                  </a:lnTo>
                  <a:lnTo>
                    <a:pt x="3632" y="9358"/>
                  </a:lnTo>
                  <a:lnTo>
                    <a:pt x="3344" y="9531"/>
                  </a:lnTo>
                  <a:lnTo>
                    <a:pt x="3056" y="9666"/>
                  </a:lnTo>
                  <a:lnTo>
                    <a:pt x="2748" y="9781"/>
                  </a:lnTo>
                  <a:lnTo>
                    <a:pt x="2422" y="9858"/>
                  </a:lnTo>
                  <a:lnTo>
                    <a:pt x="2306" y="10184"/>
                  </a:lnTo>
                  <a:lnTo>
                    <a:pt x="2133" y="10473"/>
                  </a:lnTo>
                  <a:lnTo>
                    <a:pt x="1941" y="10761"/>
                  </a:lnTo>
                  <a:lnTo>
                    <a:pt x="1711" y="11011"/>
                  </a:lnTo>
                  <a:lnTo>
                    <a:pt x="2153" y="11088"/>
                  </a:lnTo>
                  <a:lnTo>
                    <a:pt x="2595" y="11126"/>
                  </a:lnTo>
                  <a:lnTo>
                    <a:pt x="3017" y="11126"/>
                  </a:lnTo>
                  <a:lnTo>
                    <a:pt x="3440" y="11088"/>
                  </a:lnTo>
                  <a:lnTo>
                    <a:pt x="3863" y="11030"/>
                  </a:lnTo>
                  <a:lnTo>
                    <a:pt x="4266" y="10915"/>
                  </a:lnTo>
                  <a:lnTo>
                    <a:pt x="4670" y="10761"/>
                  </a:lnTo>
                  <a:lnTo>
                    <a:pt x="5035" y="10588"/>
                  </a:lnTo>
                  <a:lnTo>
                    <a:pt x="5381" y="10377"/>
                  </a:lnTo>
                  <a:lnTo>
                    <a:pt x="5726" y="10127"/>
                  </a:lnTo>
                  <a:lnTo>
                    <a:pt x="6015" y="9839"/>
                  </a:lnTo>
                  <a:lnTo>
                    <a:pt x="6303" y="9512"/>
                  </a:lnTo>
                  <a:lnTo>
                    <a:pt x="6553" y="9166"/>
                  </a:lnTo>
                  <a:lnTo>
                    <a:pt x="6649" y="8974"/>
                  </a:lnTo>
                  <a:lnTo>
                    <a:pt x="6764" y="8763"/>
                  </a:lnTo>
                  <a:lnTo>
                    <a:pt x="6860" y="8570"/>
                  </a:lnTo>
                  <a:lnTo>
                    <a:pt x="6937" y="8340"/>
                  </a:lnTo>
                  <a:lnTo>
                    <a:pt x="7014" y="8129"/>
                  </a:lnTo>
                  <a:lnTo>
                    <a:pt x="7071" y="7898"/>
                  </a:lnTo>
                  <a:lnTo>
                    <a:pt x="7129" y="7629"/>
                  </a:lnTo>
                  <a:lnTo>
                    <a:pt x="7168" y="7379"/>
                  </a:lnTo>
                  <a:lnTo>
                    <a:pt x="7206" y="7129"/>
                  </a:lnTo>
                  <a:lnTo>
                    <a:pt x="7206" y="6880"/>
                  </a:lnTo>
                  <a:lnTo>
                    <a:pt x="7206" y="6630"/>
                  </a:lnTo>
                  <a:lnTo>
                    <a:pt x="7168" y="6380"/>
                  </a:lnTo>
                  <a:lnTo>
                    <a:pt x="7129" y="6149"/>
                  </a:lnTo>
                  <a:lnTo>
                    <a:pt x="7091" y="5919"/>
                  </a:lnTo>
                  <a:lnTo>
                    <a:pt x="7033" y="5688"/>
                  </a:lnTo>
                  <a:lnTo>
                    <a:pt x="6956" y="5477"/>
                  </a:lnTo>
                  <a:lnTo>
                    <a:pt x="6860" y="5246"/>
                  </a:lnTo>
                  <a:lnTo>
                    <a:pt x="6764" y="5035"/>
                  </a:lnTo>
                  <a:lnTo>
                    <a:pt x="6533" y="4632"/>
                  </a:lnTo>
                  <a:lnTo>
                    <a:pt x="6264" y="4228"/>
                  </a:lnTo>
                  <a:lnTo>
                    <a:pt x="5957" y="3844"/>
                  </a:lnTo>
                  <a:lnTo>
                    <a:pt x="5630" y="3498"/>
                  </a:lnTo>
                  <a:lnTo>
                    <a:pt x="5265" y="3152"/>
                  </a:lnTo>
                  <a:lnTo>
                    <a:pt x="4900" y="2825"/>
                  </a:lnTo>
                  <a:lnTo>
                    <a:pt x="4497" y="2518"/>
                  </a:lnTo>
                  <a:lnTo>
                    <a:pt x="4093" y="2230"/>
                  </a:lnTo>
                  <a:lnTo>
                    <a:pt x="3690" y="1961"/>
                  </a:lnTo>
                  <a:lnTo>
                    <a:pt x="3286" y="1711"/>
                  </a:lnTo>
                  <a:lnTo>
                    <a:pt x="1807" y="846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285;p42">
              <a:extLst>
                <a:ext uri="{FF2B5EF4-FFF2-40B4-BE49-F238E27FC236}">
                  <a16:creationId xmlns:a16="http://schemas.microsoft.com/office/drawing/2014/main" id="{7BCD3ADB-D6DE-5298-FBAF-CCD345D06B17}"/>
                </a:ext>
              </a:extLst>
            </p:cNvPr>
            <p:cNvSpPr/>
            <p:nvPr/>
          </p:nvSpPr>
          <p:spPr>
            <a:xfrm>
              <a:off x="6143786" y="1235765"/>
              <a:ext cx="618170" cy="668983"/>
            </a:xfrm>
            <a:custGeom>
              <a:avLst/>
              <a:gdLst/>
              <a:ahLst/>
              <a:cxnLst/>
              <a:rect l="l" t="t" r="r" b="b"/>
              <a:pathLst>
                <a:path w="28054" h="30360" extrusionOk="0">
                  <a:moveTo>
                    <a:pt x="2979" y="1"/>
                  </a:moveTo>
                  <a:lnTo>
                    <a:pt x="2729" y="39"/>
                  </a:lnTo>
                  <a:lnTo>
                    <a:pt x="2498" y="78"/>
                  </a:lnTo>
                  <a:lnTo>
                    <a:pt x="2268" y="116"/>
                  </a:lnTo>
                  <a:lnTo>
                    <a:pt x="2056" y="193"/>
                  </a:lnTo>
                  <a:lnTo>
                    <a:pt x="1826" y="270"/>
                  </a:lnTo>
                  <a:lnTo>
                    <a:pt x="1615" y="347"/>
                  </a:lnTo>
                  <a:lnTo>
                    <a:pt x="1422" y="462"/>
                  </a:lnTo>
                  <a:lnTo>
                    <a:pt x="1230" y="577"/>
                  </a:lnTo>
                  <a:lnTo>
                    <a:pt x="1057" y="712"/>
                  </a:lnTo>
                  <a:lnTo>
                    <a:pt x="884" y="846"/>
                  </a:lnTo>
                  <a:lnTo>
                    <a:pt x="731" y="1000"/>
                  </a:lnTo>
                  <a:lnTo>
                    <a:pt x="596" y="1173"/>
                  </a:lnTo>
                  <a:lnTo>
                    <a:pt x="481" y="1346"/>
                  </a:lnTo>
                  <a:lnTo>
                    <a:pt x="366" y="1538"/>
                  </a:lnTo>
                  <a:lnTo>
                    <a:pt x="289" y="1749"/>
                  </a:lnTo>
                  <a:lnTo>
                    <a:pt x="212" y="1961"/>
                  </a:lnTo>
                  <a:lnTo>
                    <a:pt x="154" y="2191"/>
                  </a:lnTo>
                  <a:lnTo>
                    <a:pt x="135" y="2422"/>
                  </a:lnTo>
                  <a:lnTo>
                    <a:pt x="116" y="2672"/>
                  </a:lnTo>
                  <a:lnTo>
                    <a:pt x="135" y="2941"/>
                  </a:lnTo>
                  <a:lnTo>
                    <a:pt x="173" y="3210"/>
                  </a:lnTo>
                  <a:lnTo>
                    <a:pt x="250" y="3498"/>
                  </a:lnTo>
                  <a:lnTo>
                    <a:pt x="250" y="3536"/>
                  </a:lnTo>
                  <a:lnTo>
                    <a:pt x="231" y="3594"/>
                  </a:lnTo>
                  <a:lnTo>
                    <a:pt x="212" y="3613"/>
                  </a:lnTo>
                  <a:lnTo>
                    <a:pt x="173" y="3652"/>
                  </a:lnTo>
                  <a:lnTo>
                    <a:pt x="135" y="3652"/>
                  </a:lnTo>
                  <a:lnTo>
                    <a:pt x="97" y="3671"/>
                  </a:lnTo>
                  <a:lnTo>
                    <a:pt x="39" y="3652"/>
                  </a:lnTo>
                  <a:lnTo>
                    <a:pt x="1" y="3632"/>
                  </a:lnTo>
                  <a:lnTo>
                    <a:pt x="1" y="3632"/>
                  </a:lnTo>
                  <a:lnTo>
                    <a:pt x="39" y="3978"/>
                  </a:lnTo>
                  <a:lnTo>
                    <a:pt x="77" y="4343"/>
                  </a:lnTo>
                  <a:lnTo>
                    <a:pt x="423" y="5515"/>
                  </a:lnTo>
                  <a:lnTo>
                    <a:pt x="808" y="6668"/>
                  </a:lnTo>
                  <a:lnTo>
                    <a:pt x="1230" y="7821"/>
                  </a:lnTo>
                  <a:lnTo>
                    <a:pt x="1672" y="8935"/>
                  </a:lnTo>
                  <a:lnTo>
                    <a:pt x="2153" y="10031"/>
                  </a:lnTo>
                  <a:lnTo>
                    <a:pt x="2671" y="11126"/>
                  </a:lnTo>
                  <a:lnTo>
                    <a:pt x="3209" y="12183"/>
                  </a:lnTo>
                  <a:lnTo>
                    <a:pt x="3786" y="13220"/>
                  </a:lnTo>
                  <a:lnTo>
                    <a:pt x="4401" y="14239"/>
                  </a:lnTo>
                  <a:lnTo>
                    <a:pt x="5035" y="15238"/>
                  </a:lnTo>
                  <a:lnTo>
                    <a:pt x="5688" y="16218"/>
                  </a:lnTo>
                  <a:lnTo>
                    <a:pt x="6380" y="17159"/>
                  </a:lnTo>
                  <a:lnTo>
                    <a:pt x="7110" y="18081"/>
                  </a:lnTo>
                  <a:lnTo>
                    <a:pt x="7859" y="18984"/>
                  </a:lnTo>
                  <a:lnTo>
                    <a:pt x="8628" y="19868"/>
                  </a:lnTo>
                  <a:lnTo>
                    <a:pt x="9435" y="20714"/>
                  </a:lnTo>
                  <a:lnTo>
                    <a:pt x="10280" y="21540"/>
                  </a:lnTo>
                  <a:lnTo>
                    <a:pt x="11126" y="22347"/>
                  </a:lnTo>
                  <a:lnTo>
                    <a:pt x="12009" y="23115"/>
                  </a:lnTo>
                  <a:lnTo>
                    <a:pt x="12932" y="23865"/>
                  </a:lnTo>
                  <a:lnTo>
                    <a:pt x="13854" y="24576"/>
                  </a:lnTo>
                  <a:lnTo>
                    <a:pt x="14815" y="25248"/>
                  </a:lnTo>
                  <a:lnTo>
                    <a:pt x="15795" y="25921"/>
                  </a:lnTo>
                  <a:lnTo>
                    <a:pt x="16813" y="26536"/>
                  </a:lnTo>
                  <a:lnTo>
                    <a:pt x="17831" y="27131"/>
                  </a:lnTo>
                  <a:lnTo>
                    <a:pt x="18888" y="27688"/>
                  </a:lnTo>
                  <a:lnTo>
                    <a:pt x="19964" y="28226"/>
                  </a:lnTo>
                  <a:lnTo>
                    <a:pt x="21059" y="28726"/>
                  </a:lnTo>
                  <a:lnTo>
                    <a:pt x="22174" y="29187"/>
                  </a:lnTo>
                  <a:lnTo>
                    <a:pt x="23327" y="29610"/>
                  </a:lnTo>
                  <a:lnTo>
                    <a:pt x="24479" y="30013"/>
                  </a:lnTo>
                  <a:lnTo>
                    <a:pt x="25651" y="30359"/>
                  </a:lnTo>
                  <a:lnTo>
                    <a:pt x="25671" y="30302"/>
                  </a:lnTo>
                  <a:lnTo>
                    <a:pt x="25728" y="30244"/>
                  </a:lnTo>
                  <a:lnTo>
                    <a:pt x="25786" y="30206"/>
                  </a:lnTo>
                  <a:lnTo>
                    <a:pt x="25863" y="30186"/>
                  </a:lnTo>
                  <a:lnTo>
                    <a:pt x="26113" y="30167"/>
                  </a:lnTo>
                  <a:lnTo>
                    <a:pt x="26362" y="30109"/>
                  </a:lnTo>
                  <a:lnTo>
                    <a:pt x="26593" y="30033"/>
                  </a:lnTo>
                  <a:lnTo>
                    <a:pt x="26804" y="29937"/>
                  </a:lnTo>
                  <a:lnTo>
                    <a:pt x="26823" y="29840"/>
                  </a:lnTo>
                  <a:lnTo>
                    <a:pt x="26881" y="29744"/>
                  </a:lnTo>
                  <a:lnTo>
                    <a:pt x="26939" y="29706"/>
                  </a:lnTo>
                  <a:lnTo>
                    <a:pt x="26977" y="29687"/>
                  </a:lnTo>
                  <a:lnTo>
                    <a:pt x="27035" y="29687"/>
                  </a:lnTo>
                  <a:lnTo>
                    <a:pt x="27092" y="29706"/>
                  </a:lnTo>
                  <a:lnTo>
                    <a:pt x="27150" y="29706"/>
                  </a:lnTo>
                  <a:lnTo>
                    <a:pt x="27361" y="29514"/>
                  </a:lnTo>
                  <a:lnTo>
                    <a:pt x="27554" y="29264"/>
                  </a:lnTo>
                  <a:lnTo>
                    <a:pt x="27727" y="29014"/>
                  </a:lnTo>
                  <a:lnTo>
                    <a:pt x="27861" y="28726"/>
                  </a:lnTo>
                  <a:lnTo>
                    <a:pt x="27803" y="28688"/>
                  </a:lnTo>
                  <a:lnTo>
                    <a:pt x="27784" y="28630"/>
                  </a:lnTo>
                  <a:lnTo>
                    <a:pt x="27765" y="28572"/>
                  </a:lnTo>
                  <a:lnTo>
                    <a:pt x="27765" y="28495"/>
                  </a:lnTo>
                  <a:lnTo>
                    <a:pt x="27784" y="28438"/>
                  </a:lnTo>
                  <a:lnTo>
                    <a:pt x="27823" y="28380"/>
                  </a:lnTo>
                  <a:lnTo>
                    <a:pt x="27899" y="28342"/>
                  </a:lnTo>
                  <a:lnTo>
                    <a:pt x="27976" y="28323"/>
                  </a:lnTo>
                  <a:lnTo>
                    <a:pt x="27996" y="28323"/>
                  </a:lnTo>
                  <a:lnTo>
                    <a:pt x="28053" y="27977"/>
                  </a:lnTo>
                  <a:lnTo>
                    <a:pt x="28053" y="27612"/>
                  </a:lnTo>
                  <a:lnTo>
                    <a:pt x="28053" y="27439"/>
                  </a:lnTo>
                  <a:lnTo>
                    <a:pt x="28015" y="27266"/>
                  </a:lnTo>
                  <a:lnTo>
                    <a:pt x="27996" y="27074"/>
                  </a:lnTo>
                  <a:lnTo>
                    <a:pt x="27938" y="26901"/>
                  </a:lnTo>
                  <a:lnTo>
                    <a:pt x="27880" y="26689"/>
                  </a:lnTo>
                  <a:lnTo>
                    <a:pt x="27784" y="26497"/>
                  </a:lnTo>
                  <a:lnTo>
                    <a:pt x="27688" y="26286"/>
                  </a:lnTo>
                  <a:lnTo>
                    <a:pt x="27592" y="26113"/>
                  </a:lnTo>
                  <a:lnTo>
                    <a:pt x="27477" y="25921"/>
                  </a:lnTo>
                  <a:lnTo>
                    <a:pt x="27342" y="25748"/>
                  </a:lnTo>
                  <a:lnTo>
                    <a:pt x="27073" y="25402"/>
                  </a:lnTo>
                  <a:lnTo>
                    <a:pt x="26766" y="25075"/>
                  </a:lnTo>
                  <a:lnTo>
                    <a:pt x="26420" y="24787"/>
                  </a:lnTo>
                  <a:lnTo>
                    <a:pt x="26074" y="24537"/>
                  </a:lnTo>
                  <a:lnTo>
                    <a:pt x="25709" y="24288"/>
                  </a:lnTo>
                  <a:lnTo>
                    <a:pt x="25421" y="24115"/>
                  </a:lnTo>
                  <a:lnTo>
                    <a:pt x="25113" y="23942"/>
                  </a:lnTo>
                  <a:lnTo>
                    <a:pt x="24499" y="23634"/>
                  </a:lnTo>
                  <a:lnTo>
                    <a:pt x="23865" y="23346"/>
                  </a:lnTo>
                  <a:lnTo>
                    <a:pt x="23230" y="23077"/>
                  </a:lnTo>
                  <a:lnTo>
                    <a:pt x="21943" y="22539"/>
                  </a:lnTo>
                  <a:lnTo>
                    <a:pt x="21309" y="22251"/>
                  </a:lnTo>
                  <a:lnTo>
                    <a:pt x="20694" y="21943"/>
                  </a:lnTo>
                  <a:lnTo>
                    <a:pt x="20118" y="21655"/>
                  </a:lnTo>
                  <a:lnTo>
                    <a:pt x="19580" y="21329"/>
                  </a:lnTo>
                  <a:lnTo>
                    <a:pt x="19023" y="21002"/>
                  </a:lnTo>
                  <a:lnTo>
                    <a:pt x="18485" y="20656"/>
                  </a:lnTo>
                  <a:lnTo>
                    <a:pt x="17966" y="20310"/>
                  </a:lnTo>
                  <a:lnTo>
                    <a:pt x="17447" y="19945"/>
                  </a:lnTo>
                  <a:lnTo>
                    <a:pt x="16928" y="19561"/>
                  </a:lnTo>
                  <a:lnTo>
                    <a:pt x="16429" y="19177"/>
                  </a:lnTo>
                  <a:lnTo>
                    <a:pt x="15929" y="18773"/>
                  </a:lnTo>
                  <a:lnTo>
                    <a:pt x="15449" y="18350"/>
                  </a:lnTo>
                  <a:lnTo>
                    <a:pt x="14988" y="17908"/>
                  </a:lnTo>
                  <a:lnTo>
                    <a:pt x="14526" y="17467"/>
                  </a:lnTo>
                  <a:lnTo>
                    <a:pt x="14065" y="17025"/>
                  </a:lnTo>
                  <a:lnTo>
                    <a:pt x="13643" y="16544"/>
                  </a:lnTo>
                  <a:lnTo>
                    <a:pt x="13220" y="16083"/>
                  </a:lnTo>
                  <a:lnTo>
                    <a:pt x="12816" y="15584"/>
                  </a:lnTo>
                  <a:lnTo>
                    <a:pt x="12432" y="15103"/>
                  </a:lnTo>
                  <a:lnTo>
                    <a:pt x="12048" y="14604"/>
                  </a:lnTo>
                  <a:lnTo>
                    <a:pt x="11702" y="14104"/>
                  </a:lnTo>
                  <a:lnTo>
                    <a:pt x="11375" y="13585"/>
                  </a:lnTo>
                  <a:lnTo>
                    <a:pt x="11049" y="13066"/>
                  </a:lnTo>
                  <a:lnTo>
                    <a:pt x="10741" y="12548"/>
                  </a:lnTo>
                  <a:lnTo>
                    <a:pt x="10472" y="12010"/>
                  </a:lnTo>
                  <a:lnTo>
                    <a:pt x="10184" y="11452"/>
                  </a:lnTo>
                  <a:lnTo>
                    <a:pt x="9934" y="10914"/>
                  </a:lnTo>
                  <a:lnTo>
                    <a:pt x="9704" y="10357"/>
                  </a:lnTo>
                  <a:lnTo>
                    <a:pt x="9473" y="9781"/>
                  </a:lnTo>
                  <a:lnTo>
                    <a:pt x="9262" y="9204"/>
                  </a:lnTo>
                  <a:lnTo>
                    <a:pt x="9070" y="8628"/>
                  </a:lnTo>
                  <a:lnTo>
                    <a:pt x="8897" y="8052"/>
                  </a:lnTo>
                  <a:lnTo>
                    <a:pt x="8743" y="7456"/>
                  </a:lnTo>
                  <a:lnTo>
                    <a:pt x="8589" y="6841"/>
                  </a:lnTo>
                  <a:lnTo>
                    <a:pt x="8397" y="5976"/>
                  </a:lnTo>
                  <a:lnTo>
                    <a:pt x="8167" y="5073"/>
                  </a:lnTo>
                  <a:lnTo>
                    <a:pt x="8032" y="4631"/>
                  </a:lnTo>
                  <a:lnTo>
                    <a:pt x="7898" y="4190"/>
                  </a:lnTo>
                  <a:lnTo>
                    <a:pt x="7744" y="3748"/>
                  </a:lnTo>
                  <a:lnTo>
                    <a:pt x="7571" y="3306"/>
                  </a:lnTo>
                  <a:lnTo>
                    <a:pt x="7379" y="2902"/>
                  </a:lnTo>
                  <a:lnTo>
                    <a:pt x="7167" y="2499"/>
                  </a:lnTo>
                  <a:lnTo>
                    <a:pt x="6937" y="2114"/>
                  </a:lnTo>
                  <a:lnTo>
                    <a:pt x="6668" y="1749"/>
                  </a:lnTo>
                  <a:lnTo>
                    <a:pt x="6380" y="1403"/>
                  </a:lnTo>
                  <a:lnTo>
                    <a:pt x="6053" y="1077"/>
                  </a:lnTo>
                  <a:lnTo>
                    <a:pt x="5688" y="789"/>
                  </a:lnTo>
                  <a:lnTo>
                    <a:pt x="5496" y="654"/>
                  </a:lnTo>
                  <a:lnTo>
                    <a:pt x="5304" y="520"/>
                  </a:lnTo>
                  <a:lnTo>
                    <a:pt x="5092" y="404"/>
                  </a:lnTo>
                  <a:lnTo>
                    <a:pt x="4862" y="308"/>
                  </a:lnTo>
                  <a:lnTo>
                    <a:pt x="4631" y="212"/>
                  </a:lnTo>
                  <a:lnTo>
                    <a:pt x="4401" y="155"/>
                  </a:lnTo>
                  <a:lnTo>
                    <a:pt x="4170" y="97"/>
                  </a:lnTo>
                  <a:lnTo>
                    <a:pt x="3939" y="39"/>
                  </a:lnTo>
                  <a:lnTo>
                    <a:pt x="3690" y="2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286;p42">
              <a:extLst>
                <a:ext uri="{FF2B5EF4-FFF2-40B4-BE49-F238E27FC236}">
                  <a16:creationId xmlns:a16="http://schemas.microsoft.com/office/drawing/2014/main" id="{CDD63845-1D2A-DFDF-1154-3BBE2B71865A}"/>
                </a:ext>
              </a:extLst>
            </p:cNvPr>
            <p:cNvSpPr/>
            <p:nvPr/>
          </p:nvSpPr>
          <p:spPr>
            <a:xfrm>
              <a:off x="6376222" y="1329344"/>
              <a:ext cx="342534" cy="370893"/>
            </a:xfrm>
            <a:custGeom>
              <a:avLst/>
              <a:gdLst/>
              <a:ahLst/>
              <a:cxnLst/>
              <a:rect l="l" t="t" r="r" b="b"/>
              <a:pathLst>
                <a:path w="15545" h="16832" extrusionOk="0">
                  <a:moveTo>
                    <a:pt x="288" y="0"/>
                  </a:moveTo>
                  <a:lnTo>
                    <a:pt x="211" y="19"/>
                  </a:lnTo>
                  <a:lnTo>
                    <a:pt x="154" y="58"/>
                  </a:lnTo>
                  <a:lnTo>
                    <a:pt x="96" y="115"/>
                  </a:lnTo>
                  <a:lnTo>
                    <a:pt x="39" y="173"/>
                  </a:lnTo>
                  <a:lnTo>
                    <a:pt x="0" y="211"/>
                  </a:lnTo>
                  <a:lnTo>
                    <a:pt x="77" y="538"/>
                  </a:lnTo>
                  <a:lnTo>
                    <a:pt x="173" y="826"/>
                  </a:lnTo>
                  <a:lnTo>
                    <a:pt x="288" y="1134"/>
                  </a:lnTo>
                  <a:lnTo>
                    <a:pt x="423" y="1422"/>
                  </a:lnTo>
                  <a:lnTo>
                    <a:pt x="692" y="1979"/>
                  </a:lnTo>
                  <a:lnTo>
                    <a:pt x="999" y="2536"/>
                  </a:lnTo>
                  <a:lnTo>
                    <a:pt x="1287" y="3094"/>
                  </a:lnTo>
                  <a:lnTo>
                    <a:pt x="1403" y="3382"/>
                  </a:lnTo>
                  <a:lnTo>
                    <a:pt x="1518" y="3670"/>
                  </a:lnTo>
                  <a:lnTo>
                    <a:pt x="1614" y="3977"/>
                  </a:lnTo>
                  <a:lnTo>
                    <a:pt x="1691" y="4304"/>
                  </a:lnTo>
                  <a:lnTo>
                    <a:pt x="1749" y="4631"/>
                  </a:lnTo>
                  <a:lnTo>
                    <a:pt x="1768" y="4957"/>
                  </a:lnTo>
                  <a:lnTo>
                    <a:pt x="1749" y="5361"/>
                  </a:lnTo>
                  <a:lnTo>
                    <a:pt x="1729" y="5764"/>
                  </a:lnTo>
                  <a:lnTo>
                    <a:pt x="1691" y="6571"/>
                  </a:lnTo>
                  <a:lnTo>
                    <a:pt x="1672" y="6975"/>
                  </a:lnTo>
                  <a:lnTo>
                    <a:pt x="1691" y="7378"/>
                  </a:lnTo>
                  <a:lnTo>
                    <a:pt x="1749" y="7782"/>
                  </a:lnTo>
                  <a:lnTo>
                    <a:pt x="1787" y="7974"/>
                  </a:lnTo>
                  <a:lnTo>
                    <a:pt x="1845" y="8166"/>
                  </a:lnTo>
                  <a:lnTo>
                    <a:pt x="1960" y="8474"/>
                  </a:lnTo>
                  <a:lnTo>
                    <a:pt x="2094" y="8743"/>
                  </a:lnTo>
                  <a:lnTo>
                    <a:pt x="2248" y="8954"/>
                  </a:lnTo>
                  <a:lnTo>
                    <a:pt x="2421" y="9146"/>
                  </a:lnTo>
                  <a:lnTo>
                    <a:pt x="2594" y="9300"/>
                  </a:lnTo>
                  <a:lnTo>
                    <a:pt x="2786" y="9434"/>
                  </a:lnTo>
                  <a:lnTo>
                    <a:pt x="2998" y="9550"/>
                  </a:lnTo>
                  <a:lnTo>
                    <a:pt x="3209" y="9626"/>
                  </a:lnTo>
                  <a:lnTo>
                    <a:pt x="3439" y="9703"/>
                  </a:lnTo>
                  <a:lnTo>
                    <a:pt x="3670" y="9761"/>
                  </a:lnTo>
                  <a:lnTo>
                    <a:pt x="4170" y="9838"/>
                  </a:lnTo>
                  <a:lnTo>
                    <a:pt x="4688" y="9915"/>
                  </a:lnTo>
                  <a:lnTo>
                    <a:pt x="5207" y="10011"/>
                  </a:lnTo>
                  <a:lnTo>
                    <a:pt x="5495" y="10088"/>
                  </a:lnTo>
                  <a:lnTo>
                    <a:pt x="5764" y="10184"/>
                  </a:lnTo>
                  <a:lnTo>
                    <a:pt x="6014" y="10299"/>
                  </a:lnTo>
                  <a:lnTo>
                    <a:pt x="6264" y="10433"/>
                  </a:lnTo>
                  <a:lnTo>
                    <a:pt x="6494" y="10568"/>
                  </a:lnTo>
                  <a:lnTo>
                    <a:pt x="6725" y="10741"/>
                  </a:lnTo>
                  <a:lnTo>
                    <a:pt x="6936" y="10914"/>
                  </a:lnTo>
                  <a:lnTo>
                    <a:pt x="7148" y="11087"/>
                  </a:lnTo>
                  <a:lnTo>
                    <a:pt x="7340" y="11279"/>
                  </a:lnTo>
                  <a:lnTo>
                    <a:pt x="7532" y="11490"/>
                  </a:lnTo>
                  <a:lnTo>
                    <a:pt x="7897" y="11932"/>
                  </a:lnTo>
                  <a:lnTo>
                    <a:pt x="8243" y="12374"/>
                  </a:lnTo>
                  <a:lnTo>
                    <a:pt x="8570" y="12854"/>
                  </a:lnTo>
                  <a:lnTo>
                    <a:pt x="8858" y="13277"/>
                  </a:lnTo>
                  <a:lnTo>
                    <a:pt x="9165" y="13681"/>
                  </a:lnTo>
                  <a:lnTo>
                    <a:pt x="9473" y="14084"/>
                  </a:lnTo>
                  <a:lnTo>
                    <a:pt x="9799" y="14449"/>
                  </a:lnTo>
                  <a:lnTo>
                    <a:pt x="10126" y="14814"/>
                  </a:lnTo>
                  <a:lnTo>
                    <a:pt x="10472" y="15141"/>
                  </a:lnTo>
                  <a:lnTo>
                    <a:pt x="10837" y="15468"/>
                  </a:lnTo>
                  <a:lnTo>
                    <a:pt x="11202" y="15737"/>
                  </a:lnTo>
                  <a:lnTo>
                    <a:pt x="11586" y="16006"/>
                  </a:lnTo>
                  <a:lnTo>
                    <a:pt x="11990" y="16236"/>
                  </a:lnTo>
                  <a:lnTo>
                    <a:pt x="12412" y="16428"/>
                  </a:lnTo>
                  <a:lnTo>
                    <a:pt x="12854" y="16582"/>
                  </a:lnTo>
                  <a:lnTo>
                    <a:pt x="13335" y="16716"/>
                  </a:lnTo>
                  <a:lnTo>
                    <a:pt x="13815" y="16793"/>
                  </a:lnTo>
                  <a:lnTo>
                    <a:pt x="14334" y="16832"/>
                  </a:lnTo>
                  <a:lnTo>
                    <a:pt x="14891" y="16832"/>
                  </a:lnTo>
                  <a:lnTo>
                    <a:pt x="14872" y="16793"/>
                  </a:lnTo>
                  <a:lnTo>
                    <a:pt x="14872" y="16755"/>
                  </a:lnTo>
                  <a:lnTo>
                    <a:pt x="14891" y="16736"/>
                  </a:lnTo>
                  <a:lnTo>
                    <a:pt x="14930" y="16697"/>
                  </a:lnTo>
                  <a:lnTo>
                    <a:pt x="15141" y="16563"/>
                  </a:lnTo>
                  <a:lnTo>
                    <a:pt x="15256" y="16467"/>
                  </a:lnTo>
                  <a:lnTo>
                    <a:pt x="15352" y="16371"/>
                  </a:lnTo>
                  <a:lnTo>
                    <a:pt x="15429" y="16275"/>
                  </a:lnTo>
                  <a:lnTo>
                    <a:pt x="15506" y="16159"/>
                  </a:lnTo>
                  <a:lnTo>
                    <a:pt x="15544" y="16025"/>
                  </a:lnTo>
                  <a:lnTo>
                    <a:pt x="15544" y="15890"/>
                  </a:lnTo>
                  <a:lnTo>
                    <a:pt x="15544" y="15794"/>
                  </a:lnTo>
                  <a:lnTo>
                    <a:pt x="15506" y="15698"/>
                  </a:lnTo>
                  <a:lnTo>
                    <a:pt x="15448" y="15621"/>
                  </a:lnTo>
                  <a:lnTo>
                    <a:pt x="15371" y="15544"/>
                  </a:lnTo>
                  <a:lnTo>
                    <a:pt x="15295" y="15487"/>
                  </a:lnTo>
                  <a:lnTo>
                    <a:pt x="15199" y="15448"/>
                  </a:lnTo>
                  <a:lnTo>
                    <a:pt x="15102" y="15429"/>
                  </a:lnTo>
                  <a:lnTo>
                    <a:pt x="14949" y="15429"/>
                  </a:lnTo>
                  <a:lnTo>
                    <a:pt x="14987" y="15468"/>
                  </a:lnTo>
                  <a:lnTo>
                    <a:pt x="15026" y="15506"/>
                  </a:lnTo>
                  <a:lnTo>
                    <a:pt x="15045" y="15564"/>
                  </a:lnTo>
                  <a:lnTo>
                    <a:pt x="15026" y="15621"/>
                  </a:lnTo>
                  <a:lnTo>
                    <a:pt x="15006" y="15640"/>
                  </a:lnTo>
                  <a:lnTo>
                    <a:pt x="14968" y="15660"/>
                  </a:lnTo>
                  <a:lnTo>
                    <a:pt x="14507" y="15698"/>
                  </a:lnTo>
                  <a:lnTo>
                    <a:pt x="14065" y="15698"/>
                  </a:lnTo>
                  <a:lnTo>
                    <a:pt x="13623" y="15660"/>
                  </a:lnTo>
                  <a:lnTo>
                    <a:pt x="13181" y="15583"/>
                  </a:lnTo>
                  <a:lnTo>
                    <a:pt x="12970" y="15525"/>
                  </a:lnTo>
                  <a:lnTo>
                    <a:pt x="12758" y="15468"/>
                  </a:lnTo>
                  <a:lnTo>
                    <a:pt x="12547" y="15371"/>
                  </a:lnTo>
                  <a:lnTo>
                    <a:pt x="12355" y="15275"/>
                  </a:lnTo>
                  <a:lnTo>
                    <a:pt x="12143" y="15179"/>
                  </a:lnTo>
                  <a:lnTo>
                    <a:pt x="11951" y="15064"/>
                  </a:lnTo>
                  <a:lnTo>
                    <a:pt x="11759" y="14930"/>
                  </a:lnTo>
                  <a:lnTo>
                    <a:pt x="11567" y="14795"/>
                  </a:lnTo>
                  <a:lnTo>
                    <a:pt x="11336" y="14584"/>
                  </a:lnTo>
                  <a:lnTo>
                    <a:pt x="11106" y="14353"/>
                  </a:lnTo>
                  <a:lnTo>
                    <a:pt x="10914" y="14103"/>
                  </a:lnTo>
                  <a:lnTo>
                    <a:pt x="10722" y="13854"/>
                  </a:lnTo>
                  <a:lnTo>
                    <a:pt x="10395" y="13335"/>
                  </a:lnTo>
                  <a:lnTo>
                    <a:pt x="10049" y="12797"/>
                  </a:lnTo>
                  <a:lnTo>
                    <a:pt x="9742" y="12336"/>
                  </a:lnTo>
                  <a:lnTo>
                    <a:pt x="9434" y="11913"/>
                  </a:lnTo>
                  <a:lnTo>
                    <a:pt x="9108" y="11509"/>
                  </a:lnTo>
                  <a:lnTo>
                    <a:pt x="8762" y="11164"/>
                  </a:lnTo>
                  <a:lnTo>
                    <a:pt x="8397" y="10818"/>
                  </a:lnTo>
                  <a:lnTo>
                    <a:pt x="8012" y="10491"/>
                  </a:lnTo>
                  <a:lnTo>
                    <a:pt x="7590" y="10164"/>
                  </a:lnTo>
                  <a:lnTo>
                    <a:pt x="7129" y="9819"/>
                  </a:lnTo>
                  <a:lnTo>
                    <a:pt x="6591" y="9434"/>
                  </a:lnTo>
                  <a:lnTo>
                    <a:pt x="6072" y="9031"/>
                  </a:lnTo>
                  <a:lnTo>
                    <a:pt x="5572" y="8627"/>
                  </a:lnTo>
                  <a:lnTo>
                    <a:pt x="5092" y="8185"/>
                  </a:lnTo>
                  <a:lnTo>
                    <a:pt x="4631" y="7743"/>
                  </a:lnTo>
                  <a:lnTo>
                    <a:pt x="4419" y="7494"/>
                  </a:lnTo>
                  <a:lnTo>
                    <a:pt x="4208" y="7244"/>
                  </a:lnTo>
                  <a:lnTo>
                    <a:pt x="4016" y="6994"/>
                  </a:lnTo>
                  <a:lnTo>
                    <a:pt x="3824" y="6725"/>
                  </a:lnTo>
                  <a:lnTo>
                    <a:pt x="3632" y="6437"/>
                  </a:lnTo>
                  <a:lnTo>
                    <a:pt x="3459" y="6149"/>
                  </a:lnTo>
                  <a:lnTo>
                    <a:pt x="3305" y="5860"/>
                  </a:lnTo>
                  <a:lnTo>
                    <a:pt x="3170" y="5591"/>
                  </a:lnTo>
                  <a:lnTo>
                    <a:pt x="2921" y="4996"/>
                  </a:lnTo>
                  <a:lnTo>
                    <a:pt x="2709" y="4400"/>
                  </a:lnTo>
                  <a:lnTo>
                    <a:pt x="2536" y="3766"/>
                  </a:lnTo>
                  <a:lnTo>
                    <a:pt x="2344" y="2998"/>
                  </a:lnTo>
                  <a:lnTo>
                    <a:pt x="2248" y="2613"/>
                  </a:lnTo>
                  <a:lnTo>
                    <a:pt x="2133" y="2229"/>
                  </a:lnTo>
                  <a:lnTo>
                    <a:pt x="2018" y="2018"/>
                  </a:lnTo>
                  <a:lnTo>
                    <a:pt x="1825" y="1633"/>
                  </a:lnTo>
                  <a:lnTo>
                    <a:pt x="1556" y="1191"/>
                  </a:lnTo>
                  <a:lnTo>
                    <a:pt x="1249" y="749"/>
                  </a:lnTo>
                  <a:lnTo>
                    <a:pt x="1076" y="538"/>
                  </a:lnTo>
                  <a:lnTo>
                    <a:pt x="922" y="346"/>
                  </a:lnTo>
                  <a:lnTo>
                    <a:pt x="749" y="192"/>
                  </a:lnTo>
                  <a:lnTo>
                    <a:pt x="596" y="77"/>
                  </a:lnTo>
                  <a:lnTo>
                    <a:pt x="423" y="19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287;p42">
              <a:extLst>
                <a:ext uri="{FF2B5EF4-FFF2-40B4-BE49-F238E27FC236}">
                  <a16:creationId xmlns:a16="http://schemas.microsoft.com/office/drawing/2014/main" id="{7849866B-0EA3-E2AC-8C7F-8993C31A994A}"/>
                </a:ext>
              </a:extLst>
            </p:cNvPr>
            <p:cNvSpPr/>
            <p:nvPr/>
          </p:nvSpPr>
          <p:spPr>
            <a:xfrm>
              <a:off x="6565031" y="1549905"/>
              <a:ext cx="157528" cy="120267"/>
            </a:xfrm>
            <a:custGeom>
              <a:avLst/>
              <a:gdLst/>
              <a:ahLst/>
              <a:cxnLst/>
              <a:rect l="l" t="t" r="r" b="b"/>
              <a:pathLst>
                <a:path w="7149" h="5458" extrusionOk="0">
                  <a:moveTo>
                    <a:pt x="366" y="1"/>
                  </a:moveTo>
                  <a:lnTo>
                    <a:pt x="1" y="404"/>
                  </a:lnTo>
                  <a:lnTo>
                    <a:pt x="443" y="808"/>
                  </a:lnTo>
                  <a:lnTo>
                    <a:pt x="654" y="1019"/>
                  </a:lnTo>
                  <a:lnTo>
                    <a:pt x="846" y="1230"/>
                  </a:lnTo>
                  <a:lnTo>
                    <a:pt x="1077" y="1499"/>
                  </a:lnTo>
                  <a:lnTo>
                    <a:pt x="1269" y="1788"/>
                  </a:lnTo>
                  <a:lnTo>
                    <a:pt x="1442" y="2076"/>
                  </a:lnTo>
                  <a:lnTo>
                    <a:pt x="1615" y="2364"/>
                  </a:lnTo>
                  <a:lnTo>
                    <a:pt x="1960" y="2960"/>
                  </a:lnTo>
                  <a:lnTo>
                    <a:pt x="2153" y="3248"/>
                  </a:lnTo>
                  <a:lnTo>
                    <a:pt x="2345" y="3536"/>
                  </a:lnTo>
                  <a:lnTo>
                    <a:pt x="2518" y="3786"/>
                  </a:lnTo>
                  <a:lnTo>
                    <a:pt x="2710" y="4017"/>
                  </a:lnTo>
                  <a:lnTo>
                    <a:pt x="2921" y="4228"/>
                  </a:lnTo>
                  <a:lnTo>
                    <a:pt x="3133" y="4439"/>
                  </a:lnTo>
                  <a:lnTo>
                    <a:pt x="3363" y="4612"/>
                  </a:lnTo>
                  <a:lnTo>
                    <a:pt x="3594" y="4766"/>
                  </a:lnTo>
                  <a:lnTo>
                    <a:pt x="3843" y="4920"/>
                  </a:lnTo>
                  <a:lnTo>
                    <a:pt x="4093" y="5035"/>
                  </a:lnTo>
                  <a:lnTo>
                    <a:pt x="4362" y="5150"/>
                  </a:lnTo>
                  <a:lnTo>
                    <a:pt x="4631" y="5246"/>
                  </a:lnTo>
                  <a:lnTo>
                    <a:pt x="4900" y="5323"/>
                  </a:lnTo>
                  <a:lnTo>
                    <a:pt x="5188" y="5381"/>
                  </a:lnTo>
                  <a:lnTo>
                    <a:pt x="5477" y="5419"/>
                  </a:lnTo>
                  <a:lnTo>
                    <a:pt x="5765" y="5438"/>
                  </a:lnTo>
                  <a:lnTo>
                    <a:pt x="6072" y="5458"/>
                  </a:lnTo>
                  <a:lnTo>
                    <a:pt x="6380" y="5438"/>
                  </a:lnTo>
                  <a:lnTo>
                    <a:pt x="6418" y="5458"/>
                  </a:lnTo>
                  <a:lnTo>
                    <a:pt x="6418" y="5458"/>
                  </a:lnTo>
                  <a:lnTo>
                    <a:pt x="6380" y="5419"/>
                  </a:lnTo>
                  <a:lnTo>
                    <a:pt x="6361" y="5400"/>
                  </a:lnTo>
                  <a:lnTo>
                    <a:pt x="6322" y="5361"/>
                  </a:lnTo>
                  <a:lnTo>
                    <a:pt x="6303" y="5304"/>
                  </a:lnTo>
                  <a:lnTo>
                    <a:pt x="6322" y="5227"/>
                  </a:lnTo>
                  <a:lnTo>
                    <a:pt x="6341" y="5189"/>
                  </a:lnTo>
                  <a:lnTo>
                    <a:pt x="6361" y="5169"/>
                  </a:lnTo>
                  <a:lnTo>
                    <a:pt x="6476" y="5131"/>
                  </a:lnTo>
                  <a:lnTo>
                    <a:pt x="6591" y="5112"/>
                  </a:lnTo>
                  <a:lnTo>
                    <a:pt x="6706" y="5131"/>
                  </a:lnTo>
                  <a:lnTo>
                    <a:pt x="6822" y="5169"/>
                  </a:lnTo>
                  <a:lnTo>
                    <a:pt x="7148" y="4593"/>
                  </a:lnTo>
                  <a:lnTo>
                    <a:pt x="6264" y="4074"/>
                  </a:lnTo>
                  <a:lnTo>
                    <a:pt x="5381" y="3555"/>
                  </a:lnTo>
                  <a:lnTo>
                    <a:pt x="4497" y="3037"/>
                  </a:lnTo>
                  <a:lnTo>
                    <a:pt x="3632" y="2479"/>
                  </a:lnTo>
                  <a:lnTo>
                    <a:pt x="2787" y="1922"/>
                  </a:lnTo>
                  <a:lnTo>
                    <a:pt x="1960" y="1307"/>
                  </a:lnTo>
                  <a:lnTo>
                    <a:pt x="1153" y="673"/>
                  </a:lnTo>
                  <a:lnTo>
                    <a:pt x="750" y="347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288;p42">
              <a:extLst>
                <a:ext uri="{FF2B5EF4-FFF2-40B4-BE49-F238E27FC236}">
                  <a16:creationId xmlns:a16="http://schemas.microsoft.com/office/drawing/2014/main" id="{5E4A2541-C184-78B9-8804-16FD6E7C86A5}"/>
                </a:ext>
              </a:extLst>
            </p:cNvPr>
            <p:cNvSpPr/>
            <p:nvPr/>
          </p:nvSpPr>
          <p:spPr>
            <a:xfrm>
              <a:off x="6192481" y="1162942"/>
              <a:ext cx="380633" cy="395903"/>
            </a:xfrm>
            <a:custGeom>
              <a:avLst/>
              <a:gdLst/>
              <a:ahLst/>
              <a:cxnLst/>
              <a:rect l="l" t="t" r="r" b="b"/>
              <a:pathLst>
                <a:path w="17274" h="17967" extrusionOk="0">
                  <a:moveTo>
                    <a:pt x="4016" y="1"/>
                  </a:moveTo>
                  <a:lnTo>
                    <a:pt x="3593" y="20"/>
                  </a:lnTo>
                  <a:lnTo>
                    <a:pt x="3190" y="78"/>
                  </a:lnTo>
                  <a:lnTo>
                    <a:pt x="2786" y="174"/>
                  </a:lnTo>
                  <a:lnTo>
                    <a:pt x="2383" y="308"/>
                  </a:lnTo>
                  <a:lnTo>
                    <a:pt x="2018" y="462"/>
                  </a:lnTo>
                  <a:lnTo>
                    <a:pt x="1653" y="673"/>
                  </a:lnTo>
                  <a:lnTo>
                    <a:pt x="1326" y="904"/>
                  </a:lnTo>
                  <a:lnTo>
                    <a:pt x="999" y="1154"/>
                  </a:lnTo>
                  <a:lnTo>
                    <a:pt x="730" y="1461"/>
                  </a:lnTo>
                  <a:lnTo>
                    <a:pt x="596" y="1615"/>
                  </a:lnTo>
                  <a:lnTo>
                    <a:pt x="481" y="1788"/>
                  </a:lnTo>
                  <a:lnTo>
                    <a:pt x="384" y="1942"/>
                  </a:lnTo>
                  <a:lnTo>
                    <a:pt x="269" y="2134"/>
                  </a:lnTo>
                  <a:lnTo>
                    <a:pt x="192" y="2307"/>
                  </a:lnTo>
                  <a:lnTo>
                    <a:pt x="115" y="2518"/>
                  </a:lnTo>
                  <a:lnTo>
                    <a:pt x="39" y="2710"/>
                  </a:lnTo>
                  <a:lnTo>
                    <a:pt x="0" y="2922"/>
                  </a:lnTo>
                  <a:lnTo>
                    <a:pt x="346" y="2845"/>
                  </a:lnTo>
                  <a:lnTo>
                    <a:pt x="711" y="2806"/>
                  </a:lnTo>
                  <a:lnTo>
                    <a:pt x="1076" y="2806"/>
                  </a:lnTo>
                  <a:lnTo>
                    <a:pt x="1422" y="2825"/>
                  </a:lnTo>
                  <a:lnTo>
                    <a:pt x="1633" y="2633"/>
                  </a:lnTo>
                  <a:lnTo>
                    <a:pt x="1845" y="2441"/>
                  </a:lnTo>
                  <a:lnTo>
                    <a:pt x="2075" y="2287"/>
                  </a:lnTo>
                  <a:lnTo>
                    <a:pt x="2306" y="2134"/>
                  </a:lnTo>
                  <a:lnTo>
                    <a:pt x="2556" y="2018"/>
                  </a:lnTo>
                  <a:lnTo>
                    <a:pt x="2805" y="1922"/>
                  </a:lnTo>
                  <a:lnTo>
                    <a:pt x="3074" y="1846"/>
                  </a:lnTo>
                  <a:lnTo>
                    <a:pt x="3343" y="1807"/>
                  </a:lnTo>
                  <a:lnTo>
                    <a:pt x="3632" y="1769"/>
                  </a:lnTo>
                  <a:lnTo>
                    <a:pt x="3901" y="1749"/>
                  </a:lnTo>
                  <a:lnTo>
                    <a:pt x="4189" y="1769"/>
                  </a:lnTo>
                  <a:lnTo>
                    <a:pt x="4458" y="1788"/>
                  </a:lnTo>
                  <a:lnTo>
                    <a:pt x="4746" y="1846"/>
                  </a:lnTo>
                  <a:lnTo>
                    <a:pt x="5015" y="1903"/>
                  </a:lnTo>
                  <a:lnTo>
                    <a:pt x="5303" y="1999"/>
                  </a:lnTo>
                  <a:lnTo>
                    <a:pt x="5572" y="2095"/>
                  </a:lnTo>
                  <a:lnTo>
                    <a:pt x="5937" y="2287"/>
                  </a:lnTo>
                  <a:lnTo>
                    <a:pt x="6264" y="2499"/>
                  </a:lnTo>
                  <a:lnTo>
                    <a:pt x="6591" y="2729"/>
                  </a:lnTo>
                  <a:lnTo>
                    <a:pt x="6879" y="2998"/>
                  </a:lnTo>
                  <a:lnTo>
                    <a:pt x="7148" y="3287"/>
                  </a:lnTo>
                  <a:lnTo>
                    <a:pt x="7398" y="3594"/>
                  </a:lnTo>
                  <a:lnTo>
                    <a:pt x="7628" y="3921"/>
                  </a:lnTo>
                  <a:lnTo>
                    <a:pt x="7840" y="4267"/>
                  </a:lnTo>
                  <a:lnTo>
                    <a:pt x="8032" y="4612"/>
                  </a:lnTo>
                  <a:lnTo>
                    <a:pt x="8185" y="4977"/>
                  </a:lnTo>
                  <a:lnTo>
                    <a:pt x="8339" y="5362"/>
                  </a:lnTo>
                  <a:lnTo>
                    <a:pt x="8474" y="5746"/>
                  </a:lnTo>
                  <a:lnTo>
                    <a:pt x="8589" y="6130"/>
                  </a:lnTo>
                  <a:lnTo>
                    <a:pt x="8685" y="6515"/>
                  </a:lnTo>
                  <a:lnTo>
                    <a:pt x="8762" y="6899"/>
                  </a:lnTo>
                  <a:lnTo>
                    <a:pt x="8819" y="7283"/>
                  </a:lnTo>
                  <a:lnTo>
                    <a:pt x="8819" y="7360"/>
                  </a:lnTo>
                  <a:lnTo>
                    <a:pt x="9012" y="7437"/>
                  </a:lnTo>
                  <a:lnTo>
                    <a:pt x="9223" y="7533"/>
                  </a:lnTo>
                  <a:lnTo>
                    <a:pt x="9415" y="7667"/>
                  </a:lnTo>
                  <a:lnTo>
                    <a:pt x="9607" y="7802"/>
                  </a:lnTo>
                  <a:lnTo>
                    <a:pt x="9761" y="7956"/>
                  </a:lnTo>
                  <a:lnTo>
                    <a:pt x="9915" y="8109"/>
                  </a:lnTo>
                  <a:lnTo>
                    <a:pt x="10145" y="8340"/>
                  </a:lnTo>
                  <a:lnTo>
                    <a:pt x="10357" y="8647"/>
                  </a:lnTo>
                  <a:lnTo>
                    <a:pt x="10549" y="8974"/>
                  </a:lnTo>
                  <a:lnTo>
                    <a:pt x="10722" y="9301"/>
                  </a:lnTo>
                  <a:lnTo>
                    <a:pt x="10856" y="9646"/>
                  </a:lnTo>
                  <a:lnTo>
                    <a:pt x="10991" y="9992"/>
                  </a:lnTo>
                  <a:lnTo>
                    <a:pt x="11106" y="10357"/>
                  </a:lnTo>
                  <a:lnTo>
                    <a:pt x="11317" y="11088"/>
                  </a:lnTo>
                  <a:lnTo>
                    <a:pt x="11529" y="11837"/>
                  </a:lnTo>
                  <a:lnTo>
                    <a:pt x="11740" y="12567"/>
                  </a:lnTo>
                  <a:lnTo>
                    <a:pt x="11875" y="12932"/>
                  </a:lnTo>
                  <a:lnTo>
                    <a:pt x="12028" y="13278"/>
                  </a:lnTo>
                  <a:lnTo>
                    <a:pt x="12201" y="13624"/>
                  </a:lnTo>
                  <a:lnTo>
                    <a:pt x="12393" y="13950"/>
                  </a:lnTo>
                  <a:lnTo>
                    <a:pt x="12605" y="14277"/>
                  </a:lnTo>
                  <a:lnTo>
                    <a:pt x="12854" y="14565"/>
                  </a:lnTo>
                  <a:lnTo>
                    <a:pt x="13104" y="14873"/>
                  </a:lnTo>
                  <a:lnTo>
                    <a:pt x="13354" y="15142"/>
                  </a:lnTo>
                  <a:lnTo>
                    <a:pt x="13642" y="15392"/>
                  </a:lnTo>
                  <a:lnTo>
                    <a:pt x="13911" y="15641"/>
                  </a:lnTo>
                  <a:lnTo>
                    <a:pt x="14507" y="16122"/>
                  </a:lnTo>
                  <a:lnTo>
                    <a:pt x="15122" y="16583"/>
                  </a:lnTo>
                  <a:lnTo>
                    <a:pt x="15717" y="17025"/>
                  </a:lnTo>
                  <a:lnTo>
                    <a:pt x="16332" y="17486"/>
                  </a:lnTo>
                  <a:lnTo>
                    <a:pt x="16909" y="17966"/>
                  </a:lnTo>
                  <a:lnTo>
                    <a:pt x="17274" y="17563"/>
                  </a:lnTo>
                  <a:lnTo>
                    <a:pt x="16832" y="17178"/>
                  </a:lnTo>
                  <a:lnTo>
                    <a:pt x="16428" y="16775"/>
                  </a:lnTo>
                  <a:lnTo>
                    <a:pt x="15852" y="16199"/>
                  </a:lnTo>
                  <a:lnTo>
                    <a:pt x="15314" y="15603"/>
                  </a:lnTo>
                  <a:lnTo>
                    <a:pt x="14776" y="14969"/>
                  </a:lnTo>
                  <a:lnTo>
                    <a:pt x="14276" y="14335"/>
                  </a:lnTo>
                  <a:lnTo>
                    <a:pt x="13815" y="13681"/>
                  </a:lnTo>
                  <a:lnTo>
                    <a:pt x="13373" y="13009"/>
                  </a:lnTo>
                  <a:lnTo>
                    <a:pt x="12951" y="12317"/>
                  </a:lnTo>
                  <a:lnTo>
                    <a:pt x="12566" y="11587"/>
                  </a:lnTo>
                  <a:lnTo>
                    <a:pt x="12201" y="10819"/>
                  </a:lnTo>
                  <a:lnTo>
                    <a:pt x="11875" y="10050"/>
                  </a:lnTo>
                  <a:lnTo>
                    <a:pt x="11567" y="9243"/>
                  </a:lnTo>
                  <a:lnTo>
                    <a:pt x="11279" y="8455"/>
                  </a:lnTo>
                  <a:lnTo>
                    <a:pt x="10702" y="6860"/>
                  </a:lnTo>
                  <a:lnTo>
                    <a:pt x="10414" y="6053"/>
                  </a:lnTo>
                  <a:lnTo>
                    <a:pt x="10088" y="5285"/>
                  </a:lnTo>
                  <a:lnTo>
                    <a:pt x="9895" y="4881"/>
                  </a:lnTo>
                  <a:lnTo>
                    <a:pt x="9703" y="4478"/>
                  </a:lnTo>
                  <a:lnTo>
                    <a:pt x="9492" y="4074"/>
                  </a:lnTo>
                  <a:lnTo>
                    <a:pt x="9261" y="3671"/>
                  </a:lnTo>
                  <a:lnTo>
                    <a:pt x="9012" y="3287"/>
                  </a:lnTo>
                  <a:lnTo>
                    <a:pt x="8762" y="2922"/>
                  </a:lnTo>
                  <a:lnTo>
                    <a:pt x="8493" y="2556"/>
                  </a:lnTo>
                  <a:lnTo>
                    <a:pt x="8205" y="2191"/>
                  </a:lnTo>
                  <a:lnTo>
                    <a:pt x="7897" y="1865"/>
                  </a:lnTo>
                  <a:lnTo>
                    <a:pt x="7571" y="1538"/>
                  </a:lnTo>
                  <a:lnTo>
                    <a:pt x="7225" y="1250"/>
                  </a:lnTo>
                  <a:lnTo>
                    <a:pt x="6879" y="981"/>
                  </a:lnTo>
                  <a:lnTo>
                    <a:pt x="6495" y="731"/>
                  </a:lnTo>
                  <a:lnTo>
                    <a:pt x="6091" y="520"/>
                  </a:lnTo>
                  <a:lnTo>
                    <a:pt x="5688" y="328"/>
                  </a:lnTo>
                  <a:lnTo>
                    <a:pt x="5246" y="193"/>
                  </a:lnTo>
                  <a:lnTo>
                    <a:pt x="4842" y="78"/>
                  </a:lnTo>
                  <a:lnTo>
                    <a:pt x="4439" y="20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1616;p44">
            <a:extLst>
              <a:ext uri="{FF2B5EF4-FFF2-40B4-BE49-F238E27FC236}">
                <a16:creationId xmlns:a16="http://schemas.microsoft.com/office/drawing/2014/main" id="{06F9945E-76D3-8953-0A82-E3FD05F1D73A}"/>
              </a:ext>
            </a:extLst>
          </p:cNvPr>
          <p:cNvGrpSpPr/>
          <p:nvPr/>
        </p:nvGrpSpPr>
        <p:grpSpPr>
          <a:xfrm>
            <a:off x="5547171" y="2490157"/>
            <a:ext cx="872895" cy="838097"/>
            <a:chOff x="711348" y="1165139"/>
            <a:chExt cx="1119454" cy="1126034"/>
          </a:xfrm>
        </p:grpSpPr>
        <p:sp>
          <p:nvSpPr>
            <p:cNvPr id="68" name="Google Shape;1617;p44">
              <a:extLst>
                <a:ext uri="{FF2B5EF4-FFF2-40B4-BE49-F238E27FC236}">
                  <a16:creationId xmlns:a16="http://schemas.microsoft.com/office/drawing/2014/main" id="{56D26707-1D0D-8302-41B8-891388B90027}"/>
                </a:ext>
              </a:extLst>
            </p:cNvPr>
            <p:cNvSpPr/>
            <p:nvPr/>
          </p:nvSpPr>
          <p:spPr>
            <a:xfrm rot="-1036828">
              <a:off x="855918" y="1753662"/>
              <a:ext cx="915868" cy="401519"/>
            </a:xfrm>
            <a:custGeom>
              <a:avLst/>
              <a:gdLst/>
              <a:ahLst/>
              <a:cxnLst/>
              <a:rect l="l" t="t" r="r" b="b"/>
              <a:pathLst>
                <a:path w="18207" h="7982" extrusionOk="0">
                  <a:moveTo>
                    <a:pt x="1821" y="0"/>
                  </a:moveTo>
                  <a:lnTo>
                    <a:pt x="1622" y="25"/>
                  </a:lnTo>
                  <a:lnTo>
                    <a:pt x="1422" y="75"/>
                  </a:lnTo>
                  <a:lnTo>
                    <a:pt x="1223" y="150"/>
                  </a:lnTo>
                  <a:lnTo>
                    <a:pt x="1048" y="249"/>
                  </a:lnTo>
                  <a:lnTo>
                    <a:pt x="873" y="374"/>
                  </a:lnTo>
                  <a:lnTo>
                    <a:pt x="699" y="499"/>
                  </a:lnTo>
                  <a:lnTo>
                    <a:pt x="549" y="649"/>
                  </a:lnTo>
                  <a:lnTo>
                    <a:pt x="424" y="773"/>
                  </a:lnTo>
                  <a:lnTo>
                    <a:pt x="250" y="998"/>
                  </a:lnTo>
                  <a:lnTo>
                    <a:pt x="125" y="1197"/>
                  </a:lnTo>
                  <a:lnTo>
                    <a:pt x="50" y="1447"/>
                  </a:lnTo>
                  <a:lnTo>
                    <a:pt x="25" y="1571"/>
                  </a:lnTo>
                  <a:lnTo>
                    <a:pt x="0" y="1696"/>
                  </a:lnTo>
                  <a:lnTo>
                    <a:pt x="0" y="1871"/>
                  </a:lnTo>
                  <a:lnTo>
                    <a:pt x="50" y="2045"/>
                  </a:lnTo>
                  <a:lnTo>
                    <a:pt x="125" y="2220"/>
                  </a:lnTo>
                  <a:lnTo>
                    <a:pt x="200" y="2369"/>
                  </a:lnTo>
                  <a:lnTo>
                    <a:pt x="300" y="2544"/>
                  </a:lnTo>
                  <a:lnTo>
                    <a:pt x="424" y="2694"/>
                  </a:lnTo>
                  <a:lnTo>
                    <a:pt x="674" y="2968"/>
                  </a:lnTo>
                  <a:lnTo>
                    <a:pt x="1148" y="3392"/>
                  </a:lnTo>
                  <a:lnTo>
                    <a:pt x="1622" y="3791"/>
                  </a:lnTo>
                  <a:lnTo>
                    <a:pt x="2145" y="4165"/>
                  </a:lnTo>
                  <a:lnTo>
                    <a:pt x="2669" y="4539"/>
                  </a:lnTo>
                  <a:lnTo>
                    <a:pt x="3193" y="4863"/>
                  </a:lnTo>
                  <a:lnTo>
                    <a:pt x="3766" y="5163"/>
                  </a:lnTo>
                  <a:lnTo>
                    <a:pt x="4315" y="5437"/>
                  </a:lnTo>
                  <a:lnTo>
                    <a:pt x="4914" y="5711"/>
                  </a:lnTo>
                  <a:lnTo>
                    <a:pt x="5487" y="5961"/>
                  </a:lnTo>
                  <a:lnTo>
                    <a:pt x="6086" y="6185"/>
                  </a:lnTo>
                  <a:lnTo>
                    <a:pt x="6709" y="6385"/>
                  </a:lnTo>
                  <a:lnTo>
                    <a:pt x="7308" y="6584"/>
                  </a:lnTo>
                  <a:lnTo>
                    <a:pt x="8555" y="6934"/>
                  </a:lnTo>
                  <a:lnTo>
                    <a:pt x="9777" y="7258"/>
                  </a:lnTo>
                  <a:lnTo>
                    <a:pt x="10600" y="7457"/>
                  </a:lnTo>
                  <a:lnTo>
                    <a:pt x="11423" y="7632"/>
                  </a:lnTo>
                  <a:lnTo>
                    <a:pt x="12221" y="7782"/>
                  </a:lnTo>
                  <a:lnTo>
                    <a:pt x="13044" y="7881"/>
                  </a:lnTo>
                  <a:lnTo>
                    <a:pt x="13867" y="7956"/>
                  </a:lnTo>
                  <a:lnTo>
                    <a:pt x="14715" y="7981"/>
                  </a:lnTo>
                  <a:lnTo>
                    <a:pt x="15114" y="7981"/>
                  </a:lnTo>
                  <a:lnTo>
                    <a:pt x="15538" y="7956"/>
                  </a:lnTo>
                  <a:lnTo>
                    <a:pt x="15937" y="7931"/>
                  </a:lnTo>
                  <a:lnTo>
                    <a:pt x="16336" y="7856"/>
                  </a:lnTo>
                  <a:lnTo>
                    <a:pt x="16636" y="7806"/>
                  </a:lnTo>
                  <a:lnTo>
                    <a:pt x="16935" y="7732"/>
                  </a:lnTo>
                  <a:lnTo>
                    <a:pt x="17209" y="7632"/>
                  </a:lnTo>
                  <a:lnTo>
                    <a:pt x="17484" y="7507"/>
                  </a:lnTo>
                  <a:lnTo>
                    <a:pt x="17633" y="7382"/>
                  </a:lnTo>
                  <a:lnTo>
                    <a:pt x="17758" y="7258"/>
                  </a:lnTo>
                  <a:lnTo>
                    <a:pt x="17883" y="7108"/>
                  </a:lnTo>
                  <a:lnTo>
                    <a:pt x="17982" y="6958"/>
                  </a:lnTo>
                  <a:lnTo>
                    <a:pt x="18082" y="6784"/>
                  </a:lnTo>
                  <a:lnTo>
                    <a:pt x="18132" y="6609"/>
                  </a:lnTo>
                  <a:lnTo>
                    <a:pt x="18182" y="6435"/>
                  </a:lnTo>
                  <a:lnTo>
                    <a:pt x="18207" y="6260"/>
                  </a:lnTo>
                  <a:lnTo>
                    <a:pt x="18182" y="6061"/>
                  </a:lnTo>
                  <a:lnTo>
                    <a:pt x="18157" y="5886"/>
                  </a:lnTo>
                  <a:lnTo>
                    <a:pt x="18082" y="5711"/>
                  </a:lnTo>
                  <a:lnTo>
                    <a:pt x="18007" y="5537"/>
                  </a:lnTo>
                  <a:lnTo>
                    <a:pt x="17908" y="5387"/>
                  </a:lnTo>
                  <a:lnTo>
                    <a:pt x="17783" y="5238"/>
                  </a:lnTo>
                  <a:lnTo>
                    <a:pt x="17633" y="5138"/>
                  </a:lnTo>
                  <a:lnTo>
                    <a:pt x="17484" y="5038"/>
                  </a:lnTo>
                  <a:lnTo>
                    <a:pt x="17334" y="4988"/>
                  </a:lnTo>
                  <a:lnTo>
                    <a:pt x="17159" y="4938"/>
                  </a:lnTo>
                  <a:lnTo>
                    <a:pt x="16835" y="4863"/>
                  </a:lnTo>
                  <a:lnTo>
                    <a:pt x="16411" y="4739"/>
                  </a:lnTo>
                  <a:lnTo>
                    <a:pt x="15987" y="4589"/>
                  </a:lnTo>
                  <a:lnTo>
                    <a:pt x="15164" y="4265"/>
                  </a:lnTo>
                  <a:lnTo>
                    <a:pt x="14416" y="3991"/>
                  </a:lnTo>
                  <a:lnTo>
                    <a:pt x="13668" y="3741"/>
                  </a:lnTo>
                  <a:lnTo>
                    <a:pt x="12920" y="3492"/>
                  </a:lnTo>
                  <a:lnTo>
                    <a:pt x="12171" y="3267"/>
                  </a:lnTo>
                  <a:lnTo>
                    <a:pt x="10650" y="2843"/>
                  </a:lnTo>
                  <a:lnTo>
                    <a:pt x="9104" y="2444"/>
                  </a:lnTo>
                  <a:lnTo>
                    <a:pt x="7582" y="2020"/>
                  </a:lnTo>
                  <a:lnTo>
                    <a:pt x="6086" y="1596"/>
                  </a:lnTo>
                  <a:lnTo>
                    <a:pt x="5338" y="1347"/>
                  </a:lnTo>
                  <a:lnTo>
                    <a:pt x="4589" y="1073"/>
                  </a:lnTo>
                  <a:lnTo>
                    <a:pt x="3841" y="798"/>
                  </a:lnTo>
                  <a:lnTo>
                    <a:pt x="3118" y="499"/>
                  </a:lnTo>
                  <a:lnTo>
                    <a:pt x="2819" y="349"/>
                  </a:lnTo>
                  <a:lnTo>
                    <a:pt x="2494" y="200"/>
                  </a:lnTo>
                  <a:lnTo>
                    <a:pt x="2170" y="50"/>
                  </a:lnTo>
                  <a:lnTo>
                    <a:pt x="1996" y="25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18;p44">
              <a:extLst>
                <a:ext uri="{FF2B5EF4-FFF2-40B4-BE49-F238E27FC236}">
                  <a16:creationId xmlns:a16="http://schemas.microsoft.com/office/drawing/2014/main" id="{C2456CF9-838D-0FBB-315D-113AFC6C4B2E}"/>
                </a:ext>
              </a:extLst>
            </p:cNvPr>
            <p:cNvSpPr/>
            <p:nvPr/>
          </p:nvSpPr>
          <p:spPr>
            <a:xfrm rot="-1036828">
              <a:off x="855358" y="1753747"/>
              <a:ext cx="915868" cy="397746"/>
            </a:xfrm>
            <a:custGeom>
              <a:avLst/>
              <a:gdLst/>
              <a:ahLst/>
              <a:cxnLst/>
              <a:rect l="l" t="t" r="r" b="b"/>
              <a:pathLst>
                <a:path w="18207" h="7907" extrusionOk="0">
                  <a:moveTo>
                    <a:pt x="1821" y="0"/>
                  </a:moveTo>
                  <a:lnTo>
                    <a:pt x="1622" y="25"/>
                  </a:lnTo>
                  <a:lnTo>
                    <a:pt x="1422" y="75"/>
                  </a:lnTo>
                  <a:lnTo>
                    <a:pt x="1223" y="150"/>
                  </a:lnTo>
                  <a:lnTo>
                    <a:pt x="1048" y="249"/>
                  </a:lnTo>
                  <a:lnTo>
                    <a:pt x="873" y="374"/>
                  </a:lnTo>
                  <a:lnTo>
                    <a:pt x="699" y="499"/>
                  </a:lnTo>
                  <a:lnTo>
                    <a:pt x="549" y="649"/>
                  </a:lnTo>
                  <a:lnTo>
                    <a:pt x="424" y="773"/>
                  </a:lnTo>
                  <a:lnTo>
                    <a:pt x="250" y="998"/>
                  </a:lnTo>
                  <a:lnTo>
                    <a:pt x="125" y="1197"/>
                  </a:lnTo>
                  <a:lnTo>
                    <a:pt x="50" y="1447"/>
                  </a:lnTo>
                  <a:lnTo>
                    <a:pt x="25" y="1571"/>
                  </a:lnTo>
                  <a:lnTo>
                    <a:pt x="0" y="1696"/>
                  </a:lnTo>
                  <a:lnTo>
                    <a:pt x="0" y="1871"/>
                  </a:lnTo>
                  <a:lnTo>
                    <a:pt x="50" y="2045"/>
                  </a:lnTo>
                  <a:lnTo>
                    <a:pt x="125" y="2220"/>
                  </a:lnTo>
                  <a:lnTo>
                    <a:pt x="200" y="2369"/>
                  </a:lnTo>
                  <a:lnTo>
                    <a:pt x="300" y="2544"/>
                  </a:lnTo>
                  <a:lnTo>
                    <a:pt x="424" y="2694"/>
                  </a:lnTo>
                  <a:lnTo>
                    <a:pt x="674" y="2968"/>
                  </a:lnTo>
                  <a:lnTo>
                    <a:pt x="749" y="3018"/>
                  </a:lnTo>
                  <a:lnTo>
                    <a:pt x="799" y="2793"/>
                  </a:lnTo>
                  <a:lnTo>
                    <a:pt x="848" y="2544"/>
                  </a:lnTo>
                  <a:lnTo>
                    <a:pt x="923" y="2369"/>
                  </a:lnTo>
                  <a:lnTo>
                    <a:pt x="1023" y="2170"/>
                  </a:lnTo>
                  <a:lnTo>
                    <a:pt x="1148" y="2020"/>
                  </a:lnTo>
                  <a:lnTo>
                    <a:pt x="1223" y="1970"/>
                  </a:lnTo>
                  <a:lnTo>
                    <a:pt x="1322" y="1920"/>
                  </a:lnTo>
                  <a:lnTo>
                    <a:pt x="1422" y="1871"/>
                  </a:lnTo>
                  <a:lnTo>
                    <a:pt x="1547" y="1846"/>
                  </a:lnTo>
                  <a:lnTo>
                    <a:pt x="1647" y="1846"/>
                  </a:lnTo>
                  <a:lnTo>
                    <a:pt x="1771" y="1871"/>
                  </a:lnTo>
                  <a:lnTo>
                    <a:pt x="2021" y="1945"/>
                  </a:lnTo>
                  <a:lnTo>
                    <a:pt x="2245" y="2020"/>
                  </a:lnTo>
                  <a:lnTo>
                    <a:pt x="3068" y="2394"/>
                  </a:lnTo>
                  <a:lnTo>
                    <a:pt x="3492" y="2594"/>
                  </a:lnTo>
                  <a:lnTo>
                    <a:pt x="3891" y="2818"/>
                  </a:lnTo>
                  <a:lnTo>
                    <a:pt x="4240" y="3093"/>
                  </a:lnTo>
                  <a:lnTo>
                    <a:pt x="4589" y="3367"/>
                  </a:lnTo>
                  <a:lnTo>
                    <a:pt x="4739" y="3542"/>
                  </a:lnTo>
                  <a:lnTo>
                    <a:pt x="4889" y="3691"/>
                  </a:lnTo>
                  <a:lnTo>
                    <a:pt x="5013" y="3891"/>
                  </a:lnTo>
                  <a:lnTo>
                    <a:pt x="5113" y="4065"/>
                  </a:lnTo>
                  <a:lnTo>
                    <a:pt x="5288" y="4390"/>
                  </a:lnTo>
                  <a:lnTo>
                    <a:pt x="5388" y="4539"/>
                  </a:lnTo>
                  <a:lnTo>
                    <a:pt x="5487" y="4689"/>
                  </a:lnTo>
                  <a:lnTo>
                    <a:pt x="5612" y="4789"/>
                  </a:lnTo>
                  <a:lnTo>
                    <a:pt x="5737" y="4888"/>
                  </a:lnTo>
                  <a:lnTo>
                    <a:pt x="5861" y="4963"/>
                  </a:lnTo>
                  <a:lnTo>
                    <a:pt x="6136" y="4963"/>
                  </a:lnTo>
                  <a:lnTo>
                    <a:pt x="6236" y="4913"/>
                  </a:lnTo>
                  <a:lnTo>
                    <a:pt x="6410" y="4814"/>
                  </a:lnTo>
                  <a:lnTo>
                    <a:pt x="6585" y="4689"/>
                  </a:lnTo>
                  <a:lnTo>
                    <a:pt x="6784" y="4564"/>
                  </a:lnTo>
                  <a:lnTo>
                    <a:pt x="6909" y="4514"/>
                  </a:lnTo>
                  <a:lnTo>
                    <a:pt x="7059" y="4464"/>
                  </a:lnTo>
                  <a:lnTo>
                    <a:pt x="7183" y="4439"/>
                  </a:lnTo>
                  <a:lnTo>
                    <a:pt x="7333" y="4439"/>
                  </a:lnTo>
                  <a:lnTo>
                    <a:pt x="7632" y="4464"/>
                  </a:lnTo>
                  <a:lnTo>
                    <a:pt x="7931" y="4539"/>
                  </a:lnTo>
                  <a:lnTo>
                    <a:pt x="8231" y="4639"/>
                  </a:lnTo>
                  <a:lnTo>
                    <a:pt x="8505" y="4789"/>
                  </a:lnTo>
                  <a:lnTo>
                    <a:pt x="9079" y="5088"/>
                  </a:lnTo>
                  <a:lnTo>
                    <a:pt x="9428" y="5238"/>
                  </a:lnTo>
                  <a:lnTo>
                    <a:pt x="9777" y="5387"/>
                  </a:lnTo>
                  <a:lnTo>
                    <a:pt x="10126" y="5512"/>
                  </a:lnTo>
                  <a:lnTo>
                    <a:pt x="10475" y="5612"/>
                  </a:lnTo>
                  <a:lnTo>
                    <a:pt x="11224" y="5811"/>
                  </a:lnTo>
                  <a:lnTo>
                    <a:pt x="11947" y="5936"/>
                  </a:lnTo>
                  <a:lnTo>
                    <a:pt x="12720" y="6036"/>
                  </a:lnTo>
                  <a:lnTo>
                    <a:pt x="13468" y="6135"/>
                  </a:lnTo>
                  <a:lnTo>
                    <a:pt x="14216" y="6235"/>
                  </a:lnTo>
                  <a:lnTo>
                    <a:pt x="14990" y="6335"/>
                  </a:lnTo>
                  <a:lnTo>
                    <a:pt x="15364" y="6435"/>
                  </a:lnTo>
                  <a:lnTo>
                    <a:pt x="15563" y="6510"/>
                  </a:lnTo>
                  <a:lnTo>
                    <a:pt x="15738" y="6584"/>
                  </a:lnTo>
                  <a:lnTo>
                    <a:pt x="15912" y="6684"/>
                  </a:lnTo>
                  <a:lnTo>
                    <a:pt x="16037" y="6834"/>
                  </a:lnTo>
                  <a:lnTo>
                    <a:pt x="16137" y="6983"/>
                  </a:lnTo>
                  <a:lnTo>
                    <a:pt x="16187" y="7158"/>
                  </a:lnTo>
                  <a:lnTo>
                    <a:pt x="16187" y="7358"/>
                  </a:lnTo>
                  <a:lnTo>
                    <a:pt x="16137" y="7557"/>
                  </a:lnTo>
                  <a:lnTo>
                    <a:pt x="16087" y="7732"/>
                  </a:lnTo>
                  <a:lnTo>
                    <a:pt x="15987" y="7906"/>
                  </a:lnTo>
                  <a:lnTo>
                    <a:pt x="16336" y="7856"/>
                  </a:lnTo>
                  <a:lnTo>
                    <a:pt x="16636" y="7806"/>
                  </a:lnTo>
                  <a:lnTo>
                    <a:pt x="16935" y="7732"/>
                  </a:lnTo>
                  <a:lnTo>
                    <a:pt x="17209" y="7632"/>
                  </a:lnTo>
                  <a:lnTo>
                    <a:pt x="17484" y="7507"/>
                  </a:lnTo>
                  <a:lnTo>
                    <a:pt x="17633" y="7382"/>
                  </a:lnTo>
                  <a:lnTo>
                    <a:pt x="17758" y="7258"/>
                  </a:lnTo>
                  <a:lnTo>
                    <a:pt x="17883" y="7108"/>
                  </a:lnTo>
                  <a:lnTo>
                    <a:pt x="17982" y="6958"/>
                  </a:lnTo>
                  <a:lnTo>
                    <a:pt x="18082" y="6784"/>
                  </a:lnTo>
                  <a:lnTo>
                    <a:pt x="18132" y="6609"/>
                  </a:lnTo>
                  <a:lnTo>
                    <a:pt x="18182" y="6435"/>
                  </a:lnTo>
                  <a:lnTo>
                    <a:pt x="18207" y="6260"/>
                  </a:lnTo>
                  <a:lnTo>
                    <a:pt x="18182" y="6061"/>
                  </a:lnTo>
                  <a:lnTo>
                    <a:pt x="18157" y="5886"/>
                  </a:lnTo>
                  <a:lnTo>
                    <a:pt x="18082" y="5711"/>
                  </a:lnTo>
                  <a:lnTo>
                    <a:pt x="18007" y="5537"/>
                  </a:lnTo>
                  <a:lnTo>
                    <a:pt x="17908" y="5387"/>
                  </a:lnTo>
                  <a:lnTo>
                    <a:pt x="17783" y="5238"/>
                  </a:lnTo>
                  <a:lnTo>
                    <a:pt x="17633" y="5138"/>
                  </a:lnTo>
                  <a:lnTo>
                    <a:pt x="17484" y="5038"/>
                  </a:lnTo>
                  <a:lnTo>
                    <a:pt x="17334" y="4988"/>
                  </a:lnTo>
                  <a:lnTo>
                    <a:pt x="17159" y="4938"/>
                  </a:lnTo>
                  <a:lnTo>
                    <a:pt x="16835" y="4863"/>
                  </a:lnTo>
                  <a:lnTo>
                    <a:pt x="16411" y="4739"/>
                  </a:lnTo>
                  <a:lnTo>
                    <a:pt x="15987" y="4589"/>
                  </a:lnTo>
                  <a:lnTo>
                    <a:pt x="15164" y="4265"/>
                  </a:lnTo>
                  <a:lnTo>
                    <a:pt x="14416" y="3991"/>
                  </a:lnTo>
                  <a:lnTo>
                    <a:pt x="13668" y="3741"/>
                  </a:lnTo>
                  <a:lnTo>
                    <a:pt x="12920" y="3492"/>
                  </a:lnTo>
                  <a:lnTo>
                    <a:pt x="12171" y="3267"/>
                  </a:lnTo>
                  <a:lnTo>
                    <a:pt x="10650" y="2843"/>
                  </a:lnTo>
                  <a:lnTo>
                    <a:pt x="9104" y="2444"/>
                  </a:lnTo>
                  <a:lnTo>
                    <a:pt x="7582" y="2020"/>
                  </a:lnTo>
                  <a:lnTo>
                    <a:pt x="6086" y="1596"/>
                  </a:lnTo>
                  <a:lnTo>
                    <a:pt x="5338" y="1347"/>
                  </a:lnTo>
                  <a:lnTo>
                    <a:pt x="4589" y="1073"/>
                  </a:lnTo>
                  <a:lnTo>
                    <a:pt x="3841" y="798"/>
                  </a:lnTo>
                  <a:lnTo>
                    <a:pt x="3118" y="499"/>
                  </a:lnTo>
                  <a:lnTo>
                    <a:pt x="2819" y="349"/>
                  </a:lnTo>
                  <a:lnTo>
                    <a:pt x="2494" y="200"/>
                  </a:lnTo>
                  <a:lnTo>
                    <a:pt x="2170" y="50"/>
                  </a:lnTo>
                  <a:lnTo>
                    <a:pt x="1996" y="25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19;p44">
              <a:extLst>
                <a:ext uri="{FF2B5EF4-FFF2-40B4-BE49-F238E27FC236}">
                  <a16:creationId xmlns:a16="http://schemas.microsoft.com/office/drawing/2014/main" id="{048427E7-CC5D-6AEE-73FA-6FF089B3CDD0}"/>
                </a:ext>
              </a:extLst>
            </p:cNvPr>
            <p:cNvSpPr/>
            <p:nvPr/>
          </p:nvSpPr>
          <p:spPr>
            <a:xfrm rot="-1036828">
              <a:off x="849809" y="1747347"/>
              <a:ext cx="928444" cy="415302"/>
            </a:xfrm>
            <a:custGeom>
              <a:avLst/>
              <a:gdLst/>
              <a:ahLst/>
              <a:cxnLst/>
              <a:rect l="l" t="t" r="r" b="b"/>
              <a:pathLst>
                <a:path w="18457" h="8256" extrusionOk="0">
                  <a:moveTo>
                    <a:pt x="1946" y="250"/>
                  </a:moveTo>
                  <a:lnTo>
                    <a:pt x="2171" y="275"/>
                  </a:lnTo>
                  <a:lnTo>
                    <a:pt x="2345" y="325"/>
                  </a:lnTo>
                  <a:lnTo>
                    <a:pt x="2495" y="399"/>
                  </a:lnTo>
                  <a:lnTo>
                    <a:pt x="2844" y="574"/>
                  </a:lnTo>
                  <a:lnTo>
                    <a:pt x="3193" y="749"/>
                  </a:lnTo>
                  <a:lnTo>
                    <a:pt x="3991" y="1073"/>
                  </a:lnTo>
                  <a:lnTo>
                    <a:pt x="4789" y="1372"/>
                  </a:lnTo>
                  <a:lnTo>
                    <a:pt x="5587" y="1646"/>
                  </a:lnTo>
                  <a:lnTo>
                    <a:pt x="6410" y="1896"/>
                  </a:lnTo>
                  <a:lnTo>
                    <a:pt x="8056" y="2370"/>
                  </a:lnTo>
                  <a:lnTo>
                    <a:pt x="9678" y="2819"/>
                  </a:lnTo>
                  <a:lnTo>
                    <a:pt x="11074" y="3193"/>
                  </a:lnTo>
                  <a:lnTo>
                    <a:pt x="12471" y="3592"/>
                  </a:lnTo>
                  <a:lnTo>
                    <a:pt x="13868" y="4016"/>
                  </a:lnTo>
                  <a:lnTo>
                    <a:pt x="14541" y="4265"/>
                  </a:lnTo>
                  <a:lnTo>
                    <a:pt x="15239" y="4515"/>
                  </a:lnTo>
                  <a:lnTo>
                    <a:pt x="15514" y="4614"/>
                  </a:lnTo>
                  <a:lnTo>
                    <a:pt x="16212" y="4889"/>
                  </a:lnTo>
                  <a:lnTo>
                    <a:pt x="16561" y="5013"/>
                  </a:lnTo>
                  <a:lnTo>
                    <a:pt x="16935" y="5113"/>
                  </a:lnTo>
                  <a:lnTo>
                    <a:pt x="17060" y="5138"/>
                  </a:lnTo>
                  <a:lnTo>
                    <a:pt x="17309" y="5188"/>
                  </a:lnTo>
                  <a:lnTo>
                    <a:pt x="17534" y="5288"/>
                  </a:lnTo>
                  <a:lnTo>
                    <a:pt x="17684" y="5363"/>
                  </a:lnTo>
                  <a:lnTo>
                    <a:pt x="17808" y="5462"/>
                  </a:lnTo>
                  <a:lnTo>
                    <a:pt x="17933" y="5587"/>
                  </a:lnTo>
                  <a:lnTo>
                    <a:pt x="18033" y="5737"/>
                  </a:lnTo>
                  <a:lnTo>
                    <a:pt x="18107" y="5886"/>
                  </a:lnTo>
                  <a:lnTo>
                    <a:pt x="18157" y="6036"/>
                  </a:lnTo>
                  <a:lnTo>
                    <a:pt x="18182" y="6211"/>
                  </a:lnTo>
                  <a:lnTo>
                    <a:pt x="18182" y="6385"/>
                  </a:lnTo>
                  <a:lnTo>
                    <a:pt x="18182" y="6535"/>
                  </a:lnTo>
                  <a:lnTo>
                    <a:pt x="18132" y="6709"/>
                  </a:lnTo>
                  <a:lnTo>
                    <a:pt x="18083" y="6859"/>
                  </a:lnTo>
                  <a:lnTo>
                    <a:pt x="18008" y="7009"/>
                  </a:lnTo>
                  <a:lnTo>
                    <a:pt x="17908" y="7158"/>
                  </a:lnTo>
                  <a:lnTo>
                    <a:pt x="17808" y="7283"/>
                  </a:lnTo>
                  <a:lnTo>
                    <a:pt x="17684" y="7408"/>
                  </a:lnTo>
                  <a:lnTo>
                    <a:pt x="17534" y="7507"/>
                  </a:lnTo>
                  <a:lnTo>
                    <a:pt x="17284" y="7657"/>
                  </a:lnTo>
                  <a:lnTo>
                    <a:pt x="17010" y="7757"/>
                  </a:lnTo>
                  <a:lnTo>
                    <a:pt x="16736" y="7807"/>
                  </a:lnTo>
                  <a:lnTo>
                    <a:pt x="16461" y="7857"/>
                  </a:lnTo>
                  <a:lnTo>
                    <a:pt x="16037" y="7931"/>
                  </a:lnTo>
                  <a:lnTo>
                    <a:pt x="15613" y="7956"/>
                  </a:lnTo>
                  <a:lnTo>
                    <a:pt x="15189" y="7981"/>
                  </a:lnTo>
                  <a:lnTo>
                    <a:pt x="14765" y="7981"/>
                  </a:lnTo>
                  <a:lnTo>
                    <a:pt x="13918" y="7956"/>
                  </a:lnTo>
                  <a:lnTo>
                    <a:pt x="13094" y="7882"/>
                  </a:lnTo>
                  <a:lnTo>
                    <a:pt x="12271" y="7757"/>
                  </a:lnTo>
                  <a:lnTo>
                    <a:pt x="11473" y="7607"/>
                  </a:lnTo>
                  <a:lnTo>
                    <a:pt x="10700" y="7433"/>
                  </a:lnTo>
                  <a:lnTo>
                    <a:pt x="9952" y="7258"/>
                  </a:lnTo>
                  <a:lnTo>
                    <a:pt x="8755" y="6959"/>
                  </a:lnTo>
                  <a:lnTo>
                    <a:pt x="7558" y="6610"/>
                  </a:lnTo>
                  <a:lnTo>
                    <a:pt x="6959" y="6435"/>
                  </a:lnTo>
                  <a:lnTo>
                    <a:pt x="6361" y="6211"/>
                  </a:lnTo>
                  <a:lnTo>
                    <a:pt x="5762" y="5986"/>
                  </a:lnTo>
                  <a:lnTo>
                    <a:pt x="5163" y="5762"/>
                  </a:lnTo>
                  <a:lnTo>
                    <a:pt x="4590" y="5487"/>
                  </a:lnTo>
                  <a:lnTo>
                    <a:pt x="4016" y="5213"/>
                  </a:lnTo>
                  <a:lnTo>
                    <a:pt x="3443" y="4914"/>
                  </a:lnTo>
                  <a:lnTo>
                    <a:pt x="2894" y="4564"/>
                  </a:lnTo>
                  <a:lnTo>
                    <a:pt x="2370" y="4215"/>
                  </a:lnTo>
                  <a:lnTo>
                    <a:pt x="1871" y="3841"/>
                  </a:lnTo>
                  <a:lnTo>
                    <a:pt x="1372" y="3442"/>
                  </a:lnTo>
                  <a:lnTo>
                    <a:pt x="899" y="2993"/>
                  </a:lnTo>
                  <a:lnTo>
                    <a:pt x="674" y="2744"/>
                  </a:lnTo>
                  <a:lnTo>
                    <a:pt x="450" y="2469"/>
                  </a:lnTo>
                  <a:lnTo>
                    <a:pt x="375" y="2320"/>
                  </a:lnTo>
                  <a:lnTo>
                    <a:pt x="300" y="2145"/>
                  </a:lnTo>
                  <a:lnTo>
                    <a:pt x="275" y="1996"/>
                  </a:lnTo>
                  <a:lnTo>
                    <a:pt x="250" y="1821"/>
                  </a:lnTo>
                  <a:lnTo>
                    <a:pt x="275" y="1622"/>
                  </a:lnTo>
                  <a:lnTo>
                    <a:pt x="350" y="1422"/>
                  </a:lnTo>
                  <a:lnTo>
                    <a:pt x="475" y="1198"/>
                  </a:lnTo>
                  <a:lnTo>
                    <a:pt x="649" y="998"/>
                  </a:lnTo>
                  <a:lnTo>
                    <a:pt x="899" y="724"/>
                  </a:lnTo>
                  <a:lnTo>
                    <a:pt x="1048" y="599"/>
                  </a:lnTo>
                  <a:lnTo>
                    <a:pt x="1223" y="499"/>
                  </a:lnTo>
                  <a:lnTo>
                    <a:pt x="1397" y="399"/>
                  </a:lnTo>
                  <a:lnTo>
                    <a:pt x="1572" y="325"/>
                  </a:lnTo>
                  <a:lnTo>
                    <a:pt x="1772" y="275"/>
                  </a:lnTo>
                  <a:lnTo>
                    <a:pt x="1946" y="250"/>
                  </a:lnTo>
                  <a:close/>
                  <a:moveTo>
                    <a:pt x="1722" y="0"/>
                  </a:moveTo>
                  <a:lnTo>
                    <a:pt x="1522" y="75"/>
                  </a:lnTo>
                  <a:lnTo>
                    <a:pt x="1298" y="150"/>
                  </a:lnTo>
                  <a:lnTo>
                    <a:pt x="1098" y="250"/>
                  </a:lnTo>
                  <a:lnTo>
                    <a:pt x="924" y="374"/>
                  </a:lnTo>
                  <a:lnTo>
                    <a:pt x="749" y="524"/>
                  </a:lnTo>
                  <a:lnTo>
                    <a:pt x="574" y="674"/>
                  </a:lnTo>
                  <a:lnTo>
                    <a:pt x="450" y="823"/>
                  </a:lnTo>
                  <a:lnTo>
                    <a:pt x="250" y="1073"/>
                  </a:lnTo>
                  <a:lnTo>
                    <a:pt x="125" y="1322"/>
                  </a:lnTo>
                  <a:lnTo>
                    <a:pt x="26" y="1572"/>
                  </a:lnTo>
                  <a:lnTo>
                    <a:pt x="1" y="1821"/>
                  </a:lnTo>
                  <a:lnTo>
                    <a:pt x="1" y="2021"/>
                  </a:lnTo>
                  <a:lnTo>
                    <a:pt x="51" y="2220"/>
                  </a:lnTo>
                  <a:lnTo>
                    <a:pt x="125" y="2395"/>
                  </a:lnTo>
                  <a:lnTo>
                    <a:pt x="225" y="2569"/>
                  </a:lnTo>
                  <a:lnTo>
                    <a:pt x="325" y="2744"/>
                  </a:lnTo>
                  <a:lnTo>
                    <a:pt x="450" y="2893"/>
                  </a:lnTo>
                  <a:lnTo>
                    <a:pt x="724" y="3168"/>
                  </a:lnTo>
                  <a:lnTo>
                    <a:pt x="1173" y="3617"/>
                  </a:lnTo>
                  <a:lnTo>
                    <a:pt x="1672" y="4016"/>
                  </a:lnTo>
                  <a:lnTo>
                    <a:pt x="2171" y="4390"/>
                  </a:lnTo>
                  <a:lnTo>
                    <a:pt x="2694" y="4739"/>
                  </a:lnTo>
                  <a:lnTo>
                    <a:pt x="3218" y="5063"/>
                  </a:lnTo>
                  <a:lnTo>
                    <a:pt x="3792" y="5388"/>
                  </a:lnTo>
                  <a:lnTo>
                    <a:pt x="4340" y="5662"/>
                  </a:lnTo>
                  <a:lnTo>
                    <a:pt x="4914" y="5911"/>
                  </a:lnTo>
                  <a:lnTo>
                    <a:pt x="5488" y="6161"/>
                  </a:lnTo>
                  <a:lnTo>
                    <a:pt x="6086" y="6385"/>
                  </a:lnTo>
                  <a:lnTo>
                    <a:pt x="6685" y="6610"/>
                  </a:lnTo>
                  <a:lnTo>
                    <a:pt x="7258" y="6784"/>
                  </a:lnTo>
                  <a:lnTo>
                    <a:pt x="8456" y="7133"/>
                  </a:lnTo>
                  <a:lnTo>
                    <a:pt x="9603" y="7458"/>
                  </a:lnTo>
                  <a:lnTo>
                    <a:pt x="9877" y="7507"/>
                  </a:lnTo>
                  <a:lnTo>
                    <a:pt x="10650" y="7682"/>
                  </a:lnTo>
                  <a:lnTo>
                    <a:pt x="11423" y="7857"/>
                  </a:lnTo>
                  <a:lnTo>
                    <a:pt x="12246" y="8006"/>
                  </a:lnTo>
                  <a:lnTo>
                    <a:pt x="13070" y="8131"/>
                  </a:lnTo>
                  <a:lnTo>
                    <a:pt x="13918" y="8206"/>
                  </a:lnTo>
                  <a:lnTo>
                    <a:pt x="14765" y="8256"/>
                  </a:lnTo>
                  <a:lnTo>
                    <a:pt x="15214" y="8231"/>
                  </a:lnTo>
                  <a:lnTo>
                    <a:pt x="15638" y="8231"/>
                  </a:lnTo>
                  <a:lnTo>
                    <a:pt x="16062" y="8181"/>
                  </a:lnTo>
                  <a:lnTo>
                    <a:pt x="16486" y="8131"/>
                  </a:lnTo>
                  <a:lnTo>
                    <a:pt x="16786" y="8056"/>
                  </a:lnTo>
                  <a:lnTo>
                    <a:pt x="17085" y="7981"/>
                  </a:lnTo>
                  <a:lnTo>
                    <a:pt x="17384" y="7882"/>
                  </a:lnTo>
                  <a:lnTo>
                    <a:pt x="17684" y="7732"/>
                  </a:lnTo>
                  <a:lnTo>
                    <a:pt x="17833" y="7607"/>
                  </a:lnTo>
                  <a:lnTo>
                    <a:pt x="17983" y="7458"/>
                  </a:lnTo>
                  <a:lnTo>
                    <a:pt x="18132" y="7308"/>
                  </a:lnTo>
                  <a:lnTo>
                    <a:pt x="18232" y="7133"/>
                  </a:lnTo>
                  <a:lnTo>
                    <a:pt x="18332" y="6959"/>
                  </a:lnTo>
                  <a:lnTo>
                    <a:pt x="18382" y="6759"/>
                  </a:lnTo>
                  <a:lnTo>
                    <a:pt x="18432" y="6585"/>
                  </a:lnTo>
                  <a:lnTo>
                    <a:pt x="18457" y="6385"/>
                  </a:lnTo>
                  <a:lnTo>
                    <a:pt x="18432" y="6161"/>
                  </a:lnTo>
                  <a:lnTo>
                    <a:pt x="18407" y="5961"/>
                  </a:lnTo>
                  <a:lnTo>
                    <a:pt x="18332" y="5762"/>
                  </a:lnTo>
                  <a:lnTo>
                    <a:pt x="18232" y="5587"/>
                  </a:lnTo>
                  <a:lnTo>
                    <a:pt x="18132" y="5412"/>
                  </a:lnTo>
                  <a:lnTo>
                    <a:pt x="17983" y="5263"/>
                  </a:lnTo>
                  <a:lnTo>
                    <a:pt x="17833" y="5138"/>
                  </a:lnTo>
                  <a:lnTo>
                    <a:pt x="17659" y="5038"/>
                  </a:lnTo>
                  <a:lnTo>
                    <a:pt x="17384" y="4939"/>
                  </a:lnTo>
                  <a:lnTo>
                    <a:pt x="17110" y="4889"/>
                  </a:lnTo>
                  <a:lnTo>
                    <a:pt x="16985" y="4864"/>
                  </a:lnTo>
                  <a:lnTo>
                    <a:pt x="16636" y="4764"/>
                  </a:lnTo>
                  <a:lnTo>
                    <a:pt x="16287" y="4639"/>
                  </a:lnTo>
                  <a:lnTo>
                    <a:pt x="15589" y="4390"/>
                  </a:lnTo>
                  <a:lnTo>
                    <a:pt x="15339" y="4265"/>
                  </a:lnTo>
                  <a:lnTo>
                    <a:pt x="14641" y="4016"/>
                  </a:lnTo>
                  <a:lnTo>
                    <a:pt x="13942" y="3766"/>
                  </a:lnTo>
                  <a:lnTo>
                    <a:pt x="12546" y="3342"/>
                  </a:lnTo>
                  <a:lnTo>
                    <a:pt x="11149" y="2943"/>
                  </a:lnTo>
                  <a:lnTo>
                    <a:pt x="9752" y="2569"/>
                  </a:lnTo>
                  <a:lnTo>
                    <a:pt x="8131" y="2120"/>
                  </a:lnTo>
                  <a:lnTo>
                    <a:pt x="6485" y="1671"/>
                  </a:lnTo>
                  <a:lnTo>
                    <a:pt x="5687" y="1397"/>
                  </a:lnTo>
                  <a:lnTo>
                    <a:pt x="4864" y="1123"/>
                  </a:lnTo>
                  <a:lnTo>
                    <a:pt x="4066" y="823"/>
                  </a:lnTo>
                  <a:lnTo>
                    <a:pt x="3293" y="499"/>
                  </a:lnTo>
                  <a:lnTo>
                    <a:pt x="2944" y="350"/>
                  </a:lnTo>
                  <a:lnTo>
                    <a:pt x="2719" y="225"/>
                  </a:lnTo>
                  <a:lnTo>
                    <a:pt x="2470" y="100"/>
                  </a:lnTo>
                  <a:lnTo>
                    <a:pt x="2220" y="25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20;p44">
              <a:extLst>
                <a:ext uri="{FF2B5EF4-FFF2-40B4-BE49-F238E27FC236}">
                  <a16:creationId xmlns:a16="http://schemas.microsoft.com/office/drawing/2014/main" id="{628E212A-4A8D-FBD0-5D57-5BC201538FE6}"/>
                </a:ext>
              </a:extLst>
            </p:cNvPr>
            <p:cNvSpPr/>
            <p:nvPr/>
          </p:nvSpPr>
          <p:spPr>
            <a:xfrm rot="-1036828">
              <a:off x="877169" y="1606750"/>
              <a:ext cx="880757" cy="406549"/>
            </a:xfrm>
            <a:custGeom>
              <a:avLst/>
              <a:gdLst/>
              <a:ahLst/>
              <a:cxnLst/>
              <a:rect l="l" t="t" r="r" b="b"/>
              <a:pathLst>
                <a:path w="17509" h="8082" extrusionOk="0">
                  <a:moveTo>
                    <a:pt x="3692" y="1"/>
                  </a:moveTo>
                  <a:lnTo>
                    <a:pt x="3168" y="26"/>
                  </a:lnTo>
                  <a:lnTo>
                    <a:pt x="2669" y="51"/>
                  </a:lnTo>
                  <a:lnTo>
                    <a:pt x="2195" y="150"/>
                  </a:lnTo>
                  <a:lnTo>
                    <a:pt x="1721" y="275"/>
                  </a:lnTo>
                  <a:lnTo>
                    <a:pt x="1497" y="350"/>
                  </a:lnTo>
                  <a:lnTo>
                    <a:pt x="1297" y="450"/>
                  </a:lnTo>
                  <a:lnTo>
                    <a:pt x="1048" y="599"/>
                  </a:lnTo>
                  <a:lnTo>
                    <a:pt x="823" y="749"/>
                  </a:lnTo>
                  <a:lnTo>
                    <a:pt x="574" y="923"/>
                  </a:lnTo>
                  <a:lnTo>
                    <a:pt x="375" y="1148"/>
                  </a:lnTo>
                  <a:lnTo>
                    <a:pt x="225" y="1372"/>
                  </a:lnTo>
                  <a:lnTo>
                    <a:pt x="100" y="1622"/>
                  </a:lnTo>
                  <a:lnTo>
                    <a:pt x="50" y="1747"/>
                  </a:lnTo>
                  <a:lnTo>
                    <a:pt x="25" y="1896"/>
                  </a:lnTo>
                  <a:lnTo>
                    <a:pt x="0" y="2021"/>
                  </a:lnTo>
                  <a:lnTo>
                    <a:pt x="25" y="2171"/>
                  </a:lnTo>
                  <a:lnTo>
                    <a:pt x="50" y="2320"/>
                  </a:lnTo>
                  <a:lnTo>
                    <a:pt x="100" y="2445"/>
                  </a:lnTo>
                  <a:lnTo>
                    <a:pt x="225" y="2694"/>
                  </a:lnTo>
                  <a:lnTo>
                    <a:pt x="399" y="2919"/>
                  </a:lnTo>
                  <a:lnTo>
                    <a:pt x="599" y="3118"/>
                  </a:lnTo>
                  <a:lnTo>
                    <a:pt x="948" y="3393"/>
                  </a:lnTo>
                  <a:lnTo>
                    <a:pt x="1322" y="3642"/>
                  </a:lnTo>
                  <a:lnTo>
                    <a:pt x="2046" y="4091"/>
                  </a:lnTo>
                  <a:lnTo>
                    <a:pt x="2794" y="4515"/>
                  </a:lnTo>
                  <a:lnTo>
                    <a:pt x="3542" y="4914"/>
                  </a:lnTo>
                  <a:lnTo>
                    <a:pt x="4290" y="5288"/>
                  </a:lnTo>
                  <a:lnTo>
                    <a:pt x="5063" y="5637"/>
                  </a:lnTo>
                  <a:lnTo>
                    <a:pt x="5836" y="5961"/>
                  </a:lnTo>
                  <a:lnTo>
                    <a:pt x="6635" y="6286"/>
                  </a:lnTo>
                  <a:lnTo>
                    <a:pt x="7433" y="6560"/>
                  </a:lnTo>
                  <a:lnTo>
                    <a:pt x="8231" y="6834"/>
                  </a:lnTo>
                  <a:lnTo>
                    <a:pt x="9054" y="7059"/>
                  </a:lnTo>
                  <a:lnTo>
                    <a:pt x="9852" y="7283"/>
                  </a:lnTo>
                  <a:lnTo>
                    <a:pt x="10675" y="7483"/>
                  </a:lnTo>
                  <a:lnTo>
                    <a:pt x="11523" y="7657"/>
                  </a:lnTo>
                  <a:lnTo>
                    <a:pt x="12346" y="7782"/>
                  </a:lnTo>
                  <a:lnTo>
                    <a:pt x="13194" y="7907"/>
                  </a:lnTo>
                  <a:lnTo>
                    <a:pt x="14017" y="8007"/>
                  </a:lnTo>
                  <a:lnTo>
                    <a:pt x="14466" y="8056"/>
                  </a:lnTo>
                  <a:lnTo>
                    <a:pt x="14915" y="8081"/>
                  </a:lnTo>
                  <a:lnTo>
                    <a:pt x="15364" y="8056"/>
                  </a:lnTo>
                  <a:lnTo>
                    <a:pt x="15788" y="8007"/>
                  </a:lnTo>
                  <a:lnTo>
                    <a:pt x="16012" y="7957"/>
                  </a:lnTo>
                  <a:lnTo>
                    <a:pt x="16212" y="7882"/>
                  </a:lnTo>
                  <a:lnTo>
                    <a:pt x="16436" y="7782"/>
                  </a:lnTo>
                  <a:lnTo>
                    <a:pt x="16636" y="7682"/>
                  </a:lnTo>
                  <a:lnTo>
                    <a:pt x="16810" y="7558"/>
                  </a:lnTo>
                  <a:lnTo>
                    <a:pt x="16985" y="7433"/>
                  </a:lnTo>
                  <a:lnTo>
                    <a:pt x="17134" y="7258"/>
                  </a:lnTo>
                  <a:lnTo>
                    <a:pt x="17259" y="7084"/>
                  </a:lnTo>
                  <a:lnTo>
                    <a:pt x="17384" y="6859"/>
                  </a:lnTo>
                  <a:lnTo>
                    <a:pt x="17459" y="6635"/>
                  </a:lnTo>
                  <a:lnTo>
                    <a:pt x="17509" y="6385"/>
                  </a:lnTo>
                  <a:lnTo>
                    <a:pt x="17509" y="6136"/>
                  </a:lnTo>
                  <a:lnTo>
                    <a:pt x="17484" y="5887"/>
                  </a:lnTo>
                  <a:lnTo>
                    <a:pt x="17409" y="5637"/>
                  </a:lnTo>
                  <a:lnTo>
                    <a:pt x="17284" y="5438"/>
                  </a:lnTo>
                  <a:lnTo>
                    <a:pt x="17110" y="5238"/>
                  </a:lnTo>
                  <a:lnTo>
                    <a:pt x="16985" y="5138"/>
                  </a:lnTo>
                  <a:lnTo>
                    <a:pt x="16835" y="5039"/>
                  </a:lnTo>
                  <a:lnTo>
                    <a:pt x="16511" y="4889"/>
                  </a:lnTo>
                  <a:lnTo>
                    <a:pt x="15139" y="4216"/>
                  </a:lnTo>
                  <a:lnTo>
                    <a:pt x="14441" y="3916"/>
                  </a:lnTo>
                  <a:lnTo>
                    <a:pt x="13743" y="3617"/>
                  </a:lnTo>
                  <a:lnTo>
                    <a:pt x="13169" y="3418"/>
                  </a:lnTo>
                  <a:lnTo>
                    <a:pt x="12595" y="3218"/>
                  </a:lnTo>
                  <a:lnTo>
                    <a:pt x="11448" y="2819"/>
                  </a:lnTo>
                  <a:lnTo>
                    <a:pt x="10301" y="2420"/>
                  </a:lnTo>
                  <a:lnTo>
                    <a:pt x="9727" y="2195"/>
                  </a:lnTo>
                  <a:lnTo>
                    <a:pt x="9178" y="1946"/>
                  </a:lnTo>
                  <a:lnTo>
                    <a:pt x="8680" y="1722"/>
                  </a:lnTo>
                  <a:lnTo>
                    <a:pt x="8206" y="1447"/>
                  </a:lnTo>
                  <a:lnTo>
                    <a:pt x="7208" y="948"/>
                  </a:lnTo>
                  <a:lnTo>
                    <a:pt x="6709" y="699"/>
                  </a:lnTo>
                  <a:lnTo>
                    <a:pt x="6211" y="475"/>
                  </a:lnTo>
                  <a:lnTo>
                    <a:pt x="5687" y="300"/>
                  </a:lnTo>
                  <a:lnTo>
                    <a:pt x="5138" y="175"/>
                  </a:lnTo>
                  <a:lnTo>
                    <a:pt x="4664" y="100"/>
                  </a:lnTo>
                  <a:lnTo>
                    <a:pt x="4190" y="51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rgbClr val="B5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21;p44">
              <a:extLst>
                <a:ext uri="{FF2B5EF4-FFF2-40B4-BE49-F238E27FC236}">
                  <a16:creationId xmlns:a16="http://schemas.microsoft.com/office/drawing/2014/main" id="{5F99CCA6-F9B6-4DE2-56FD-6448625E93C1}"/>
                </a:ext>
              </a:extLst>
            </p:cNvPr>
            <p:cNvSpPr/>
            <p:nvPr/>
          </p:nvSpPr>
          <p:spPr>
            <a:xfrm rot="-1036828">
              <a:off x="877169" y="1606750"/>
              <a:ext cx="880757" cy="406549"/>
            </a:xfrm>
            <a:custGeom>
              <a:avLst/>
              <a:gdLst/>
              <a:ahLst/>
              <a:cxnLst/>
              <a:rect l="l" t="t" r="r" b="b"/>
              <a:pathLst>
                <a:path w="17509" h="8082" extrusionOk="0">
                  <a:moveTo>
                    <a:pt x="3692" y="1"/>
                  </a:moveTo>
                  <a:lnTo>
                    <a:pt x="3168" y="26"/>
                  </a:lnTo>
                  <a:lnTo>
                    <a:pt x="2669" y="51"/>
                  </a:lnTo>
                  <a:lnTo>
                    <a:pt x="2195" y="150"/>
                  </a:lnTo>
                  <a:lnTo>
                    <a:pt x="1721" y="275"/>
                  </a:lnTo>
                  <a:lnTo>
                    <a:pt x="1497" y="350"/>
                  </a:lnTo>
                  <a:lnTo>
                    <a:pt x="1297" y="450"/>
                  </a:lnTo>
                  <a:lnTo>
                    <a:pt x="1048" y="599"/>
                  </a:lnTo>
                  <a:lnTo>
                    <a:pt x="823" y="749"/>
                  </a:lnTo>
                  <a:lnTo>
                    <a:pt x="574" y="923"/>
                  </a:lnTo>
                  <a:lnTo>
                    <a:pt x="375" y="1148"/>
                  </a:lnTo>
                  <a:lnTo>
                    <a:pt x="225" y="1372"/>
                  </a:lnTo>
                  <a:lnTo>
                    <a:pt x="100" y="1622"/>
                  </a:lnTo>
                  <a:lnTo>
                    <a:pt x="50" y="1747"/>
                  </a:lnTo>
                  <a:lnTo>
                    <a:pt x="25" y="1896"/>
                  </a:lnTo>
                  <a:lnTo>
                    <a:pt x="0" y="2021"/>
                  </a:lnTo>
                  <a:lnTo>
                    <a:pt x="25" y="2171"/>
                  </a:lnTo>
                  <a:lnTo>
                    <a:pt x="75" y="2395"/>
                  </a:lnTo>
                  <a:lnTo>
                    <a:pt x="150" y="2594"/>
                  </a:lnTo>
                  <a:lnTo>
                    <a:pt x="275" y="2794"/>
                  </a:lnTo>
                  <a:lnTo>
                    <a:pt x="424" y="2969"/>
                  </a:lnTo>
                  <a:lnTo>
                    <a:pt x="499" y="2619"/>
                  </a:lnTo>
                  <a:lnTo>
                    <a:pt x="574" y="2420"/>
                  </a:lnTo>
                  <a:lnTo>
                    <a:pt x="699" y="2270"/>
                  </a:lnTo>
                  <a:lnTo>
                    <a:pt x="774" y="2195"/>
                  </a:lnTo>
                  <a:lnTo>
                    <a:pt x="848" y="2146"/>
                  </a:lnTo>
                  <a:lnTo>
                    <a:pt x="923" y="2121"/>
                  </a:lnTo>
                  <a:lnTo>
                    <a:pt x="1023" y="2121"/>
                  </a:lnTo>
                  <a:lnTo>
                    <a:pt x="1098" y="2146"/>
                  </a:lnTo>
                  <a:lnTo>
                    <a:pt x="1173" y="2171"/>
                  </a:lnTo>
                  <a:lnTo>
                    <a:pt x="1322" y="2270"/>
                  </a:lnTo>
                  <a:lnTo>
                    <a:pt x="1447" y="2320"/>
                  </a:lnTo>
                  <a:lnTo>
                    <a:pt x="1597" y="2345"/>
                  </a:lnTo>
                  <a:lnTo>
                    <a:pt x="1746" y="2320"/>
                  </a:lnTo>
                  <a:lnTo>
                    <a:pt x="1871" y="2270"/>
                  </a:lnTo>
                  <a:lnTo>
                    <a:pt x="1896" y="2370"/>
                  </a:lnTo>
                  <a:lnTo>
                    <a:pt x="1921" y="2470"/>
                  </a:lnTo>
                  <a:lnTo>
                    <a:pt x="1971" y="2570"/>
                  </a:lnTo>
                  <a:lnTo>
                    <a:pt x="2021" y="2644"/>
                  </a:lnTo>
                  <a:lnTo>
                    <a:pt x="2170" y="2794"/>
                  </a:lnTo>
                  <a:lnTo>
                    <a:pt x="2345" y="2869"/>
                  </a:lnTo>
                  <a:lnTo>
                    <a:pt x="2544" y="2944"/>
                  </a:lnTo>
                  <a:lnTo>
                    <a:pt x="2744" y="2944"/>
                  </a:lnTo>
                  <a:lnTo>
                    <a:pt x="2844" y="2919"/>
                  </a:lnTo>
                  <a:lnTo>
                    <a:pt x="2943" y="2894"/>
                  </a:lnTo>
                  <a:lnTo>
                    <a:pt x="3018" y="2844"/>
                  </a:lnTo>
                  <a:lnTo>
                    <a:pt x="3118" y="2769"/>
                  </a:lnTo>
                  <a:lnTo>
                    <a:pt x="3243" y="3018"/>
                  </a:lnTo>
                  <a:lnTo>
                    <a:pt x="3342" y="3268"/>
                  </a:lnTo>
                  <a:lnTo>
                    <a:pt x="3417" y="3517"/>
                  </a:lnTo>
                  <a:lnTo>
                    <a:pt x="3467" y="3767"/>
                  </a:lnTo>
                  <a:lnTo>
                    <a:pt x="3517" y="4041"/>
                  </a:lnTo>
                  <a:lnTo>
                    <a:pt x="3517" y="4340"/>
                  </a:lnTo>
                  <a:lnTo>
                    <a:pt x="3517" y="4889"/>
                  </a:lnTo>
                  <a:lnTo>
                    <a:pt x="4315" y="5288"/>
                  </a:lnTo>
                  <a:lnTo>
                    <a:pt x="5113" y="5662"/>
                  </a:lnTo>
                  <a:lnTo>
                    <a:pt x="5936" y="6011"/>
                  </a:lnTo>
                  <a:lnTo>
                    <a:pt x="6759" y="6311"/>
                  </a:lnTo>
                  <a:lnTo>
                    <a:pt x="7034" y="6161"/>
                  </a:lnTo>
                  <a:lnTo>
                    <a:pt x="7308" y="5986"/>
                  </a:lnTo>
                  <a:lnTo>
                    <a:pt x="7557" y="5787"/>
                  </a:lnTo>
                  <a:lnTo>
                    <a:pt x="7807" y="5587"/>
                  </a:lnTo>
                  <a:lnTo>
                    <a:pt x="8181" y="5238"/>
                  </a:lnTo>
                  <a:lnTo>
                    <a:pt x="8380" y="5089"/>
                  </a:lnTo>
                  <a:lnTo>
                    <a:pt x="8580" y="4989"/>
                  </a:lnTo>
                  <a:lnTo>
                    <a:pt x="8804" y="4889"/>
                  </a:lnTo>
                  <a:lnTo>
                    <a:pt x="9178" y="4889"/>
                  </a:lnTo>
                  <a:lnTo>
                    <a:pt x="9303" y="4939"/>
                  </a:lnTo>
                  <a:lnTo>
                    <a:pt x="9403" y="4989"/>
                  </a:lnTo>
                  <a:lnTo>
                    <a:pt x="9503" y="5064"/>
                  </a:lnTo>
                  <a:lnTo>
                    <a:pt x="9602" y="5188"/>
                  </a:lnTo>
                  <a:lnTo>
                    <a:pt x="9727" y="5338"/>
                  </a:lnTo>
                  <a:lnTo>
                    <a:pt x="9827" y="5463"/>
                  </a:lnTo>
                  <a:lnTo>
                    <a:pt x="9902" y="5537"/>
                  </a:lnTo>
                  <a:lnTo>
                    <a:pt x="9977" y="5562"/>
                  </a:lnTo>
                  <a:lnTo>
                    <a:pt x="10076" y="5587"/>
                  </a:lnTo>
                  <a:lnTo>
                    <a:pt x="10201" y="5562"/>
                  </a:lnTo>
                  <a:lnTo>
                    <a:pt x="10426" y="5488"/>
                  </a:lnTo>
                  <a:lnTo>
                    <a:pt x="10650" y="5413"/>
                  </a:lnTo>
                  <a:lnTo>
                    <a:pt x="10750" y="5388"/>
                  </a:lnTo>
                  <a:lnTo>
                    <a:pt x="10874" y="5388"/>
                  </a:lnTo>
                  <a:lnTo>
                    <a:pt x="10949" y="5413"/>
                  </a:lnTo>
                  <a:lnTo>
                    <a:pt x="11049" y="5463"/>
                  </a:lnTo>
                  <a:lnTo>
                    <a:pt x="11174" y="5562"/>
                  </a:lnTo>
                  <a:lnTo>
                    <a:pt x="11323" y="5687"/>
                  </a:lnTo>
                  <a:lnTo>
                    <a:pt x="11473" y="5812"/>
                  </a:lnTo>
                  <a:lnTo>
                    <a:pt x="11573" y="5837"/>
                  </a:lnTo>
                  <a:lnTo>
                    <a:pt x="11697" y="5887"/>
                  </a:lnTo>
                  <a:lnTo>
                    <a:pt x="11922" y="5887"/>
                  </a:lnTo>
                  <a:lnTo>
                    <a:pt x="12171" y="5862"/>
                  </a:lnTo>
                  <a:lnTo>
                    <a:pt x="12396" y="5837"/>
                  </a:lnTo>
                  <a:lnTo>
                    <a:pt x="12645" y="5812"/>
                  </a:lnTo>
                  <a:lnTo>
                    <a:pt x="12969" y="5812"/>
                  </a:lnTo>
                  <a:lnTo>
                    <a:pt x="13069" y="5837"/>
                  </a:lnTo>
                  <a:lnTo>
                    <a:pt x="13169" y="5887"/>
                  </a:lnTo>
                  <a:lnTo>
                    <a:pt x="13269" y="5961"/>
                  </a:lnTo>
                  <a:lnTo>
                    <a:pt x="13368" y="6111"/>
                  </a:lnTo>
                  <a:lnTo>
                    <a:pt x="13468" y="6286"/>
                  </a:lnTo>
                  <a:lnTo>
                    <a:pt x="13568" y="6435"/>
                  </a:lnTo>
                  <a:lnTo>
                    <a:pt x="13643" y="6510"/>
                  </a:lnTo>
                  <a:lnTo>
                    <a:pt x="13718" y="6560"/>
                  </a:lnTo>
                  <a:lnTo>
                    <a:pt x="13792" y="6585"/>
                  </a:lnTo>
                  <a:lnTo>
                    <a:pt x="13867" y="6610"/>
                  </a:lnTo>
                  <a:lnTo>
                    <a:pt x="14017" y="6585"/>
                  </a:lnTo>
                  <a:lnTo>
                    <a:pt x="14192" y="6535"/>
                  </a:lnTo>
                  <a:lnTo>
                    <a:pt x="14341" y="6460"/>
                  </a:lnTo>
                  <a:lnTo>
                    <a:pt x="14665" y="6286"/>
                  </a:lnTo>
                  <a:lnTo>
                    <a:pt x="14815" y="6236"/>
                  </a:lnTo>
                  <a:lnTo>
                    <a:pt x="14990" y="6211"/>
                  </a:lnTo>
                  <a:lnTo>
                    <a:pt x="15089" y="6211"/>
                  </a:lnTo>
                  <a:lnTo>
                    <a:pt x="15164" y="6236"/>
                  </a:lnTo>
                  <a:lnTo>
                    <a:pt x="15314" y="6336"/>
                  </a:lnTo>
                  <a:lnTo>
                    <a:pt x="15414" y="6460"/>
                  </a:lnTo>
                  <a:lnTo>
                    <a:pt x="15488" y="6635"/>
                  </a:lnTo>
                  <a:lnTo>
                    <a:pt x="15513" y="6809"/>
                  </a:lnTo>
                  <a:lnTo>
                    <a:pt x="15513" y="7009"/>
                  </a:lnTo>
                  <a:lnTo>
                    <a:pt x="15488" y="7184"/>
                  </a:lnTo>
                  <a:lnTo>
                    <a:pt x="15389" y="7333"/>
                  </a:lnTo>
                  <a:lnTo>
                    <a:pt x="15289" y="7483"/>
                  </a:lnTo>
                  <a:lnTo>
                    <a:pt x="15139" y="7583"/>
                  </a:lnTo>
                  <a:lnTo>
                    <a:pt x="14990" y="7682"/>
                  </a:lnTo>
                  <a:lnTo>
                    <a:pt x="14815" y="7757"/>
                  </a:lnTo>
                  <a:lnTo>
                    <a:pt x="14640" y="7807"/>
                  </a:lnTo>
                  <a:lnTo>
                    <a:pt x="14466" y="7857"/>
                  </a:lnTo>
                  <a:lnTo>
                    <a:pt x="14092" y="7907"/>
                  </a:lnTo>
                  <a:lnTo>
                    <a:pt x="13743" y="7932"/>
                  </a:lnTo>
                  <a:lnTo>
                    <a:pt x="13443" y="7957"/>
                  </a:lnTo>
                  <a:lnTo>
                    <a:pt x="14017" y="8007"/>
                  </a:lnTo>
                  <a:lnTo>
                    <a:pt x="14466" y="8056"/>
                  </a:lnTo>
                  <a:lnTo>
                    <a:pt x="14915" y="8081"/>
                  </a:lnTo>
                  <a:lnTo>
                    <a:pt x="15364" y="8056"/>
                  </a:lnTo>
                  <a:lnTo>
                    <a:pt x="15788" y="8007"/>
                  </a:lnTo>
                  <a:lnTo>
                    <a:pt x="16012" y="7957"/>
                  </a:lnTo>
                  <a:lnTo>
                    <a:pt x="16212" y="7882"/>
                  </a:lnTo>
                  <a:lnTo>
                    <a:pt x="16436" y="7782"/>
                  </a:lnTo>
                  <a:lnTo>
                    <a:pt x="16636" y="7682"/>
                  </a:lnTo>
                  <a:lnTo>
                    <a:pt x="16810" y="7558"/>
                  </a:lnTo>
                  <a:lnTo>
                    <a:pt x="16985" y="7433"/>
                  </a:lnTo>
                  <a:lnTo>
                    <a:pt x="17134" y="7258"/>
                  </a:lnTo>
                  <a:lnTo>
                    <a:pt x="17259" y="7084"/>
                  </a:lnTo>
                  <a:lnTo>
                    <a:pt x="17384" y="6859"/>
                  </a:lnTo>
                  <a:lnTo>
                    <a:pt x="17459" y="6635"/>
                  </a:lnTo>
                  <a:lnTo>
                    <a:pt x="17509" y="6385"/>
                  </a:lnTo>
                  <a:lnTo>
                    <a:pt x="17509" y="6136"/>
                  </a:lnTo>
                  <a:lnTo>
                    <a:pt x="17484" y="5887"/>
                  </a:lnTo>
                  <a:lnTo>
                    <a:pt x="17409" y="5637"/>
                  </a:lnTo>
                  <a:lnTo>
                    <a:pt x="17284" y="5438"/>
                  </a:lnTo>
                  <a:lnTo>
                    <a:pt x="17110" y="5238"/>
                  </a:lnTo>
                  <a:lnTo>
                    <a:pt x="16985" y="5138"/>
                  </a:lnTo>
                  <a:lnTo>
                    <a:pt x="16835" y="5039"/>
                  </a:lnTo>
                  <a:lnTo>
                    <a:pt x="16511" y="4889"/>
                  </a:lnTo>
                  <a:lnTo>
                    <a:pt x="15139" y="4216"/>
                  </a:lnTo>
                  <a:lnTo>
                    <a:pt x="14441" y="3916"/>
                  </a:lnTo>
                  <a:lnTo>
                    <a:pt x="13743" y="3617"/>
                  </a:lnTo>
                  <a:lnTo>
                    <a:pt x="13169" y="3418"/>
                  </a:lnTo>
                  <a:lnTo>
                    <a:pt x="12595" y="3218"/>
                  </a:lnTo>
                  <a:lnTo>
                    <a:pt x="11448" y="2819"/>
                  </a:lnTo>
                  <a:lnTo>
                    <a:pt x="10301" y="2420"/>
                  </a:lnTo>
                  <a:lnTo>
                    <a:pt x="9727" y="2195"/>
                  </a:lnTo>
                  <a:lnTo>
                    <a:pt x="9178" y="1946"/>
                  </a:lnTo>
                  <a:lnTo>
                    <a:pt x="8680" y="1722"/>
                  </a:lnTo>
                  <a:lnTo>
                    <a:pt x="8206" y="1447"/>
                  </a:lnTo>
                  <a:lnTo>
                    <a:pt x="7208" y="948"/>
                  </a:lnTo>
                  <a:lnTo>
                    <a:pt x="6709" y="699"/>
                  </a:lnTo>
                  <a:lnTo>
                    <a:pt x="6211" y="475"/>
                  </a:lnTo>
                  <a:lnTo>
                    <a:pt x="5687" y="300"/>
                  </a:lnTo>
                  <a:lnTo>
                    <a:pt x="5138" y="175"/>
                  </a:lnTo>
                  <a:lnTo>
                    <a:pt x="4664" y="100"/>
                  </a:lnTo>
                  <a:lnTo>
                    <a:pt x="4190" y="51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22;p44">
              <a:extLst>
                <a:ext uri="{FF2B5EF4-FFF2-40B4-BE49-F238E27FC236}">
                  <a16:creationId xmlns:a16="http://schemas.microsoft.com/office/drawing/2014/main" id="{91B53F79-FC70-371A-9B10-78173F2BCD7E}"/>
                </a:ext>
              </a:extLst>
            </p:cNvPr>
            <p:cNvSpPr/>
            <p:nvPr/>
          </p:nvSpPr>
          <p:spPr>
            <a:xfrm rot="-1036828">
              <a:off x="870880" y="1600463"/>
              <a:ext cx="893332" cy="419125"/>
            </a:xfrm>
            <a:custGeom>
              <a:avLst/>
              <a:gdLst/>
              <a:ahLst/>
              <a:cxnLst/>
              <a:rect l="l" t="t" r="r" b="b"/>
              <a:pathLst>
                <a:path w="17759" h="8332" extrusionOk="0">
                  <a:moveTo>
                    <a:pt x="4066" y="275"/>
                  </a:moveTo>
                  <a:lnTo>
                    <a:pt x="4540" y="325"/>
                  </a:lnTo>
                  <a:lnTo>
                    <a:pt x="4914" y="375"/>
                  </a:lnTo>
                  <a:lnTo>
                    <a:pt x="5238" y="425"/>
                  </a:lnTo>
                  <a:lnTo>
                    <a:pt x="5513" y="475"/>
                  </a:lnTo>
                  <a:lnTo>
                    <a:pt x="5837" y="575"/>
                  </a:lnTo>
                  <a:lnTo>
                    <a:pt x="6186" y="699"/>
                  </a:lnTo>
                  <a:lnTo>
                    <a:pt x="6834" y="974"/>
                  </a:lnTo>
                  <a:lnTo>
                    <a:pt x="7458" y="1273"/>
                  </a:lnTo>
                  <a:lnTo>
                    <a:pt x="8081" y="1597"/>
                  </a:lnTo>
                  <a:lnTo>
                    <a:pt x="8655" y="1896"/>
                  </a:lnTo>
                  <a:lnTo>
                    <a:pt x="9254" y="2196"/>
                  </a:lnTo>
                  <a:lnTo>
                    <a:pt x="9927" y="2495"/>
                  </a:lnTo>
                  <a:lnTo>
                    <a:pt x="10625" y="2744"/>
                  </a:lnTo>
                  <a:lnTo>
                    <a:pt x="11997" y="3218"/>
                  </a:lnTo>
                  <a:lnTo>
                    <a:pt x="12920" y="3543"/>
                  </a:lnTo>
                  <a:lnTo>
                    <a:pt x="13818" y="3867"/>
                  </a:lnTo>
                  <a:lnTo>
                    <a:pt x="14516" y="4166"/>
                  </a:lnTo>
                  <a:lnTo>
                    <a:pt x="15214" y="4465"/>
                  </a:lnTo>
                  <a:lnTo>
                    <a:pt x="16586" y="5114"/>
                  </a:lnTo>
                  <a:lnTo>
                    <a:pt x="16885" y="5263"/>
                  </a:lnTo>
                  <a:lnTo>
                    <a:pt x="17035" y="5363"/>
                  </a:lnTo>
                  <a:lnTo>
                    <a:pt x="17160" y="5463"/>
                  </a:lnTo>
                  <a:lnTo>
                    <a:pt x="17284" y="5638"/>
                  </a:lnTo>
                  <a:lnTo>
                    <a:pt x="17409" y="5812"/>
                  </a:lnTo>
                  <a:lnTo>
                    <a:pt x="17484" y="6037"/>
                  </a:lnTo>
                  <a:lnTo>
                    <a:pt x="17509" y="6261"/>
                  </a:lnTo>
                  <a:lnTo>
                    <a:pt x="17509" y="6486"/>
                  </a:lnTo>
                  <a:lnTo>
                    <a:pt x="17459" y="6710"/>
                  </a:lnTo>
                  <a:lnTo>
                    <a:pt x="17384" y="6934"/>
                  </a:lnTo>
                  <a:lnTo>
                    <a:pt x="17284" y="7134"/>
                  </a:lnTo>
                  <a:lnTo>
                    <a:pt x="17160" y="7284"/>
                  </a:lnTo>
                  <a:lnTo>
                    <a:pt x="17035" y="7433"/>
                  </a:lnTo>
                  <a:lnTo>
                    <a:pt x="16885" y="7558"/>
                  </a:lnTo>
                  <a:lnTo>
                    <a:pt x="16711" y="7683"/>
                  </a:lnTo>
                  <a:lnTo>
                    <a:pt x="16536" y="7782"/>
                  </a:lnTo>
                  <a:lnTo>
                    <a:pt x="16337" y="7882"/>
                  </a:lnTo>
                  <a:lnTo>
                    <a:pt x="16112" y="7932"/>
                  </a:lnTo>
                  <a:lnTo>
                    <a:pt x="15888" y="8007"/>
                  </a:lnTo>
                  <a:lnTo>
                    <a:pt x="15464" y="8057"/>
                  </a:lnTo>
                  <a:lnTo>
                    <a:pt x="14591" y="8057"/>
                  </a:lnTo>
                  <a:lnTo>
                    <a:pt x="14167" y="8007"/>
                  </a:lnTo>
                  <a:lnTo>
                    <a:pt x="13319" y="7907"/>
                  </a:lnTo>
                  <a:lnTo>
                    <a:pt x="12496" y="7782"/>
                  </a:lnTo>
                  <a:lnTo>
                    <a:pt x="11673" y="7633"/>
                  </a:lnTo>
                  <a:lnTo>
                    <a:pt x="10850" y="7483"/>
                  </a:lnTo>
                  <a:lnTo>
                    <a:pt x="10027" y="7284"/>
                  </a:lnTo>
                  <a:lnTo>
                    <a:pt x="9204" y="7059"/>
                  </a:lnTo>
                  <a:lnTo>
                    <a:pt x="8406" y="6835"/>
                  </a:lnTo>
                  <a:lnTo>
                    <a:pt x="7608" y="6560"/>
                  </a:lnTo>
                  <a:lnTo>
                    <a:pt x="6809" y="6286"/>
                  </a:lnTo>
                  <a:lnTo>
                    <a:pt x="6011" y="5962"/>
                  </a:lnTo>
                  <a:lnTo>
                    <a:pt x="5238" y="5638"/>
                  </a:lnTo>
                  <a:lnTo>
                    <a:pt x="4465" y="5288"/>
                  </a:lnTo>
                  <a:lnTo>
                    <a:pt x="3717" y="4914"/>
                  </a:lnTo>
                  <a:lnTo>
                    <a:pt x="2969" y="4515"/>
                  </a:lnTo>
                  <a:lnTo>
                    <a:pt x="2245" y="4116"/>
                  </a:lnTo>
                  <a:lnTo>
                    <a:pt x="1522" y="3667"/>
                  </a:lnTo>
                  <a:lnTo>
                    <a:pt x="1148" y="3418"/>
                  </a:lnTo>
                  <a:lnTo>
                    <a:pt x="799" y="3143"/>
                  </a:lnTo>
                  <a:lnTo>
                    <a:pt x="649" y="2994"/>
                  </a:lnTo>
                  <a:lnTo>
                    <a:pt x="475" y="2794"/>
                  </a:lnTo>
                  <a:lnTo>
                    <a:pt x="350" y="2545"/>
                  </a:lnTo>
                  <a:lnTo>
                    <a:pt x="300" y="2420"/>
                  </a:lnTo>
                  <a:lnTo>
                    <a:pt x="275" y="2271"/>
                  </a:lnTo>
                  <a:lnTo>
                    <a:pt x="275" y="2121"/>
                  </a:lnTo>
                  <a:lnTo>
                    <a:pt x="275" y="1971"/>
                  </a:lnTo>
                  <a:lnTo>
                    <a:pt x="325" y="1847"/>
                  </a:lnTo>
                  <a:lnTo>
                    <a:pt x="375" y="1697"/>
                  </a:lnTo>
                  <a:lnTo>
                    <a:pt x="450" y="1572"/>
                  </a:lnTo>
                  <a:lnTo>
                    <a:pt x="524" y="1448"/>
                  </a:lnTo>
                  <a:lnTo>
                    <a:pt x="724" y="1223"/>
                  </a:lnTo>
                  <a:lnTo>
                    <a:pt x="923" y="1048"/>
                  </a:lnTo>
                  <a:lnTo>
                    <a:pt x="1148" y="899"/>
                  </a:lnTo>
                  <a:lnTo>
                    <a:pt x="1472" y="699"/>
                  </a:lnTo>
                  <a:lnTo>
                    <a:pt x="1722" y="575"/>
                  </a:lnTo>
                  <a:lnTo>
                    <a:pt x="1971" y="500"/>
                  </a:lnTo>
                  <a:lnTo>
                    <a:pt x="2220" y="425"/>
                  </a:lnTo>
                  <a:lnTo>
                    <a:pt x="2495" y="350"/>
                  </a:lnTo>
                  <a:lnTo>
                    <a:pt x="3043" y="275"/>
                  </a:lnTo>
                  <a:close/>
                  <a:moveTo>
                    <a:pt x="3542" y="1"/>
                  </a:moveTo>
                  <a:lnTo>
                    <a:pt x="2994" y="26"/>
                  </a:lnTo>
                  <a:lnTo>
                    <a:pt x="2445" y="101"/>
                  </a:lnTo>
                  <a:lnTo>
                    <a:pt x="2146" y="176"/>
                  </a:lnTo>
                  <a:lnTo>
                    <a:pt x="1871" y="250"/>
                  </a:lnTo>
                  <a:lnTo>
                    <a:pt x="1622" y="350"/>
                  </a:lnTo>
                  <a:lnTo>
                    <a:pt x="1347" y="475"/>
                  </a:lnTo>
                  <a:lnTo>
                    <a:pt x="1198" y="550"/>
                  </a:lnTo>
                  <a:lnTo>
                    <a:pt x="973" y="674"/>
                  </a:lnTo>
                  <a:lnTo>
                    <a:pt x="749" y="849"/>
                  </a:lnTo>
                  <a:lnTo>
                    <a:pt x="500" y="1073"/>
                  </a:lnTo>
                  <a:lnTo>
                    <a:pt x="300" y="1323"/>
                  </a:lnTo>
                  <a:lnTo>
                    <a:pt x="200" y="1472"/>
                  </a:lnTo>
                  <a:lnTo>
                    <a:pt x="125" y="1622"/>
                  </a:lnTo>
                  <a:lnTo>
                    <a:pt x="76" y="1772"/>
                  </a:lnTo>
                  <a:lnTo>
                    <a:pt x="26" y="1946"/>
                  </a:lnTo>
                  <a:lnTo>
                    <a:pt x="1" y="2121"/>
                  </a:lnTo>
                  <a:lnTo>
                    <a:pt x="26" y="2320"/>
                  </a:lnTo>
                  <a:lnTo>
                    <a:pt x="51" y="2445"/>
                  </a:lnTo>
                  <a:lnTo>
                    <a:pt x="76" y="2570"/>
                  </a:lnTo>
                  <a:lnTo>
                    <a:pt x="200" y="2844"/>
                  </a:lnTo>
                  <a:lnTo>
                    <a:pt x="400" y="3094"/>
                  </a:lnTo>
                  <a:lnTo>
                    <a:pt x="624" y="3343"/>
                  </a:lnTo>
                  <a:lnTo>
                    <a:pt x="998" y="3642"/>
                  </a:lnTo>
                  <a:lnTo>
                    <a:pt x="1397" y="3892"/>
                  </a:lnTo>
                  <a:lnTo>
                    <a:pt x="2395" y="4490"/>
                  </a:lnTo>
                  <a:lnTo>
                    <a:pt x="3442" y="5064"/>
                  </a:lnTo>
                  <a:lnTo>
                    <a:pt x="4490" y="5588"/>
                  </a:lnTo>
                  <a:lnTo>
                    <a:pt x="5562" y="6062"/>
                  </a:lnTo>
                  <a:lnTo>
                    <a:pt x="6660" y="6510"/>
                  </a:lnTo>
                  <a:lnTo>
                    <a:pt x="7782" y="6909"/>
                  </a:lnTo>
                  <a:lnTo>
                    <a:pt x="8904" y="7259"/>
                  </a:lnTo>
                  <a:lnTo>
                    <a:pt x="10052" y="7558"/>
                  </a:lnTo>
                  <a:lnTo>
                    <a:pt x="11049" y="7782"/>
                  </a:lnTo>
                  <a:lnTo>
                    <a:pt x="12072" y="7982"/>
                  </a:lnTo>
                  <a:lnTo>
                    <a:pt x="13094" y="8157"/>
                  </a:lnTo>
                  <a:lnTo>
                    <a:pt x="14142" y="8281"/>
                  </a:lnTo>
                  <a:lnTo>
                    <a:pt x="14566" y="8306"/>
                  </a:lnTo>
                  <a:lnTo>
                    <a:pt x="15040" y="8331"/>
                  </a:lnTo>
                  <a:lnTo>
                    <a:pt x="15489" y="8306"/>
                  </a:lnTo>
                  <a:lnTo>
                    <a:pt x="15938" y="8256"/>
                  </a:lnTo>
                  <a:lnTo>
                    <a:pt x="16187" y="8181"/>
                  </a:lnTo>
                  <a:lnTo>
                    <a:pt x="16436" y="8107"/>
                  </a:lnTo>
                  <a:lnTo>
                    <a:pt x="16661" y="8007"/>
                  </a:lnTo>
                  <a:lnTo>
                    <a:pt x="16860" y="7907"/>
                  </a:lnTo>
                  <a:lnTo>
                    <a:pt x="17035" y="7757"/>
                  </a:lnTo>
                  <a:lnTo>
                    <a:pt x="17210" y="7633"/>
                  </a:lnTo>
                  <a:lnTo>
                    <a:pt x="17359" y="7458"/>
                  </a:lnTo>
                  <a:lnTo>
                    <a:pt x="17509" y="7284"/>
                  </a:lnTo>
                  <a:lnTo>
                    <a:pt x="17634" y="7034"/>
                  </a:lnTo>
                  <a:lnTo>
                    <a:pt x="17733" y="6760"/>
                  </a:lnTo>
                  <a:lnTo>
                    <a:pt x="17758" y="6486"/>
                  </a:lnTo>
                  <a:lnTo>
                    <a:pt x="17758" y="6211"/>
                  </a:lnTo>
                  <a:lnTo>
                    <a:pt x="17708" y="5937"/>
                  </a:lnTo>
                  <a:lnTo>
                    <a:pt x="17634" y="5687"/>
                  </a:lnTo>
                  <a:lnTo>
                    <a:pt x="17509" y="5463"/>
                  </a:lnTo>
                  <a:lnTo>
                    <a:pt x="17334" y="5263"/>
                  </a:lnTo>
                  <a:lnTo>
                    <a:pt x="17185" y="5164"/>
                  </a:lnTo>
                  <a:lnTo>
                    <a:pt x="17035" y="5064"/>
                  </a:lnTo>
                  <a:lnTo>
                    <a:pt x="16686" y="4889"/>
                  </a:lnTo>
                  <a:lnTo>
                    <a:pt x="15314" y="4241"/>
                  </a:lnTo>
                  <a:lnTo>
                    <a:pt x="14616" y="3917"/>
                  </a:lnTo>
                  <a:lnTo>
                    <a:pt x="13917" y="3617"/>
                  </a:lnTo>
                  <a:lnTo>
                    <a:pt x="12995" y="3293"/>
                  </a:lnTo>
                  <a:lnTo>
                    <a:pt x="12072" y="2994"/>
                  </a:lnTo>
                  <a:lnTo>
                    <a:pt x="10700" y="2520"/>
                  </a:lnTo>
                  <a:lnTo>
                    <a:pt x="10027" y="2246"/>
                  </a:lnTo>
                  <a:lnTo>
                    <a:pt x="9353" y="1971"/>
                  </a:lnTo>
                  <a:lnTo>
                    <a:pt x="8780" y="1672"/>
                  </a:lnTo>
                  <a:lnTo>
                    <a:pt x="8206" y="1373"/>
                  </a:lnTo>
                  <a:lnTo>
                    <a:pt x="7508" y="999"/>
                  </a:lnTo>
                  <a:lnTo>
                    <a:pt x="6784" y="674"/>
                  </a:lnTo>
                  <a:lnTo>
                    <a:pt x="6435" y="500"/>
                  </a:lnTo>
                  <a:lnTo>
                    <a:pt x="6061" y="375"/>
                  </a:lnTo>
                  <a:lnTo>
                    <a:pt x="5687" y="250"/>
                  </a:lnTo>
                  <a:lnTo>
                    <a:pt x="5288" y="176"/>
                  </a:lnTo>
                  <a:lnTo>
                    <a:pt x="4964" y="126"/>
                  </a:lnTo>
                  <a:lnTo>
                    <a:pt x="4565" y="51"/>
                  </a:lnTo>
                  <a:lnTo>
                    <a:pt x="4066" y="26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23;p44">
              <a:extLst>
                <a:ext uri="{FF2B5EF4-FFF2-40B4-BE49-F238E27FC236}">
                  <a16:creationId xmlns:a16="http://schemas.microsoft.com/office/drawing/2014/main" id="{94F3CDD8-0A56-BDF8-3246-482CEBB62AF6}"/>
                </a:ext>
              </a:extLst>
            </p:cNvPr>
            <p:cNvSpPr/>
            <p:nvPr/>
          </p:nvSpPr>
          <p:spPr>
            <a:xfrm rot="-1036828">
              <a:off x="1072921" y="1632282"/>
              <a:ext cx="273548" cy="346337"/>
            </a:xfrm>
            <a:custGeom>
              <a:avLst/>
              <a:gdLst/>
              <a:ahLst/>
              <a:cxnLst/>
              <a:rect l="l" t="t" r="r" b="b"/>
              <a:pathLst>
                <a:path w="5438" h="6885" extrusionOk="0">
                  <a:moveTo>
                    <a:pt x="2046" y="1"/>
                  </a:moveTo>
                  <a:lnTo>
                    <a:pt x="1697" y="26"/>
                  </a:lnTo>
                  <a:lnTo>
                    <a:pt x="1373" y="76"/>
                  </a:lnTo>
                  <a:lnTo>
                    <a:pt x="1073" y="176"/>
                  </a:lnTo>
                  <a:lnTo>
                    <a:pt x="799" y="325"/>
                  </a:lnTo>
                  <a:lnTo>
                    <a:pt x="549" y="500"/>
                  </a:lnTo>
                  <a:lnTo>
                    <a:pt x="450" y="624"/>
                  </a:lnTo>
                  <a:lnTo>
                    <a:pt x="350" y="724"/>
                  </a:lnTo>
                  <a:lnTo>
                    <a:pt x="250" y="874"/>
                  </a:lnTo>
                  <a:lnTo>
                    <a:pt x="175" y="1024"/>
                  </a:lnTo>
                  <a:lnTo>
                    <a:pt x="101" y="1173"/>
                  </a:lnTo>
                  <a:lnTo>
                    <a:pt x="51" y="1348"/>
                  </a:lnTo>
                  <a:lnTo>
                    <a:pt x="26" y="1572"/>
                  </a:lnTo>
                  <a:lnTo>
                    <a:pt x="1" y="1822"/>
                  </a:lnTo>
                  <a:lnTo>
                    <a:pt x="26" y="2296"/>
                  </a:lnTo>
                  <a:lnTo>
                    <a:pt x="425" y="6361"/>
                  </a:lnTo>
                  <a:lnTo>
                    <a:pt x="450" y="6535"/>
                  </a:lnTo>
                  <a:lnTo>
                    <a:pt x="500" y="6685"/>
                  </a:lnTo>
                  <a:lnTo>
                    <a:pt x="549" y="6760"/>
                  </a:lnTo>
                  <a:lnTo>
                    <a:pt x="599" y="6810"/>
                  </a:lnTo>
                  <a:lnTo>
                    <a:pt x="674" y="6860"/>
                  </a:lnTo>
                  <a:lnTo>
                    <a:pt x="749" y="6885"/>
                  </a:lnTo>
                  <a:lnTo>
                    <a:pt x="824" y="6860"/>
                  </a:lnTo>
                  <a:lnTo>
                    <a:pt x="874" y="6835"/>
                  </a:lnTo>
                  <a:lnTo>
                    <a:pt x="1023" y="6760"/>
                  </a:lnTo>
                  <a:lnTo>
                    <a:pt x="1497" y="6436"/>
                  </a:lnTo>
                  <a:lnTo>
                    <a:pt x="1971" y="6086"/>
                  </a:lnTo>
                  <a:lnTo>
                    <a:pt x="2445" y="5712"/>
                  </a:lnTo>
                  <a:lnTo>
                    <a:pt x="2894" y="5338"/>
                  </a:lnTo>
                  <a:lnTo>
                    <a:pt x="3343" y="4964"/>
                  </a:lnTo>
                  <a:lnTo>
                    <a:pt x="3767" y="4565"/>
                  </a:lnTo>
                  <a:lnTo>
                    <a:pt x="4191" y="4141"/>
                  </a:lnTo>
                  <a:lnTo>
                    <a:pt x="4615" y="3742"/>
                  </a:lnTo>
                  <a:lnTo>
                    <a:pt x="4914" y="3393"/>
                  </a:lnTo>
                  <a:lnTo>
                    <a:pt x="5039" y="3243"/>
                  </a:lnTo>
                  <a:lnTo>
                    <a:pt x="5163" y="3044"/>
                  </a:lnTo>
                  <a:lnTo>
                    <a:pt x="5263" y="2869"/>
                  </a:lnTo>
                  <a:lnTo>
                    <a:pt x="5363" y="2670"/>
                  </a:lnTo>
                  <a:lnTo>
                    <a:pt x="5413" y="2470"/>
                  </a:lnTo>
                  <a:lnTo>
                    <a:pt x="5438" y="2246"/>
                  </a:lnTo>
                  <a:lnTo>
                    <a:pt x="5413" y="2021"/>
                  </a:lnTo>
                  <a:lnTo>
                    <a:pt x="5363" y="1822"/>
                  </a:lnTo>
                  <a:lnTo>
                    <a:pt x="5288" y="1622"/>
                  </a:lnTo>
                  <a:lnTo>
                    <a:pt x="5163" y="1423"/>
                  </a:lnTo>
                  <a:lnTo>
                    <a:pt x="5039" y="1223"/>
                  </a:lnTo>
                  <a:lnTo>
                    <a:pt x="4889" y="1073"/>
                  </a:lnTo>
                  <a:lnTo>
                    <a:pt x="4715" y="899"/>
                  </a:lnTo>
                  <a:lnTo>
                    <a:pt x="4540" y="774"/>
                  </a:lnTo>
                  <a:lnTo>
                    <a:pt x="4291" y="624"/>
                  </a:lnTo>
                  <a:lnTo>
                    <a:pt x="4041" y="475"/>
                  </a:lnTo>
                  <a:lnTo>
                    <a:pt x="3742" y="350"/>
                  </a:lnTo>
                  <a:lnTo>
                    <a:pt x="3418" y="225"/>
                  </a:lnTo>
                  <a:lnTo>
                    <a:pt x="3068" y="126"/>
                  </a:lnTo>
                  <a:lnTo>
                    <a:pt x="2744" y="76"/>
                  </a:lnTo>
                  <a:lnTo>
                    <a:pt x="2395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4;p44">
              <a:extLst>
                <a:ext uri="{FF2B5EF4-FFF2-40B4-BE49-F238E27FC236}">
                  <a16:creationId xmlns:a16="http://schemas.microsoft.com/office/drawing/2014/main" id="{80475C4F-5986-1512-5C07-A85018C75810}"/>
                </a:ext>
              </a:extLst>
            </p:cNvPr>
            <p:cNvSpPr/>
            <p:nvPr/>
          </p:nvSpPr>
          <p:spPr>
            <a:xfrm rot="-1036828">
              <a:off x="1069008" y="1645413"/>
              <a:ext cx="257250" cy="297392"/>
            </a:xfrm>
            <a:custGeom>
              <a:avLst/>
              <a:gdLst/>
              <a:ahLst/>
              <a:cxnLst/>
              <a:rect l="l" t="t" r="r" b="b"/>
              <a:pathLst>
                <a:path w="5114" h="5912" extrusionOk="0">
                  <a:moveTo>
                    <a:pt x="1772" y="1"/>
                  </a:moveTo>
                  <a:lnTo>
                    <a:pt x="1472" y="25"/>
                  </a:lnTo>
                  <a:lnTo>
                    <a:pt x="1173" y="75"/>
                  </a:lnTo>
                  <a:lnTo>
                    <a:pt x="899" y="150"/>
                  </a:lnTo>
                  <a:lnTo>
                    <a:pt x="624" y="250"/>
                  </a:lnTo>
                  <a:lnTo>
                    <a:pt x="425" y="424"/>
                  </a:lnTo>
                  <a:lnTo>
                    <a:pt x="275" y="624"/>
                  </a:lnTo>
                  <a:lnTo>
                    <a:pt x="150" y="873"/>
                  </a:lnTo>
                  <a:lnTo>
                    <a:pt x="51" y="1148"/>
                  </a:lnTo>
                  <a:lnTo>
                    <a:pt x="26" y="1372"/>
                  </a:lnTo>
                  <a:lnTo>
                    <a:pt x="1" y="1622"/>
                  </a:lnTo>
                  <a:lnTo>
                    <a:pt x="26" y="2096"/>
                  </a:lnTo>
                  <a:lnTo>
                    <a:pt x="400" y="5886"/>
                  </a:lnTo>
                  <a:lnTo>
                    <a:pt x="475" y="5812"/>
                  </a:lnTo>
                  <a:lnTo>
                    <a:pt x="549" y="5712"/>
                  </a:lnTo>
                  <a:lnTo>
                    <a:pt x="574" y="5562"/>
                  </a:lnTo>
                  <a:lnTo>
                    <a:pt x="624" y="5438"/>
                  </a:lnTo>
                  <a:lnTo>
                    <a:pt x="624" y="5163"/>
                  </a:lnTo>
                  <a:lnTo>
                    <a:pt x="624" y="4889"/>
                  </a:lnTo>
                  <a:lnTo>
                    <a:pt x="599" y="4614"/>
                  </a:lnTo>
                  <a:lnTo>
                    <a:pt x="599" y="4315"/>
                  </a:lnTo>
                  <a:lnTo>
                    <a:pt x="599" y="4016"/>
                  </a:lnTo>
                  <a:lnTo>
                    <a:pt x="624" y="3717"/>
                  </a:lnTo>
                  <a:lnTo>
                    <a:pt x="649" y="3417"/>
                  </a:lnTo>
                  <a:lnTo>
                    <a:pt x="699" y="3093"/>
                  </a:lnTo>
                  <a:lnTo>
                    <a:pt x="799" y="2794"/>
                  </a:lnTo>
                  <a:lnTo>
                    <a:pt x="924" y="2495"/>
                  </a:lnTo>
                  <a:lnTo>
                    <a:pt x="1023" y="2370"/>
                  </a:lnTo>
                  <a:lnTo>
                    <a:pt x="1123" y="2245"/>
                  </a:lnTo>
                  <a:lnTo>
                    <a:pt x="1248" y="2145"/>
                  </a:lnTo>
                  <a:lnTo>
                    <a:pt x="1323" y="2096"/>
                  </a:lnTo>
                  <a:lnTo>
                    <a:pt x="1397" y="2071"/>
                  </a:lnTo>
                  <a:lnTo>
                    <a:pt x="1572" y="2071"/>
                  </a:lnTo>
                  <a:lnTo>
                    <a:pt x="1647" y="2096"/>
                  </a:lnTo>
                  <a:lnTo>
                    <a:pt x="1722" y="2145"/>
                  </a:lnTo>
                  <a:lnTo>
                    <a:pt x="1772" y="2245"/>
                  </a:lnTo>
                  <a:lnTo>
                    <a:pt x="1821" y="2345"/>
                  </a:lnTo>
                  <a:lnTo>
                    <a:pt x="1871" y="2445"/>
                  </a:lnTo>
                  <a:lnTo>
                    <a:pt x="1921" y="2519"/>
                  </a:lnTo>
                  <a:lnTo>
                    <a:pt x="1996" y="2569"/>
                  </a:lnTo>
                  <a:lnTo>
                    <a:pt x="2046" y="2594"/>
                  </a:lnTo>
                  <a:lnTo>
                    <a:pt x="2196" y="2619"/>
                  </a:lnTo>
                  <a:lnTo>
                    <a:pt x="2320" y="2694"/>
                  </a:lnTo>
                  <a:lnTo>
                    <a:pt x="2420" y="2744"/>
                  </a:lnTo>
                  <a:lnTo>
                    <a:pt x="2520" y="2844"/>
                  </a:lnTo>
                  <a:lnTo>
                    <a:pt x="2595" y="2943"/>
                  </a:lnTo>
                  <a:lnTo>
                    <a:pt x="2669" y="3068"/>
                  </a:lnTo>
                  <a:lnTo>
                    <a:pt x="2719" y="3193"/>
                  </a:lnTo>
                  <a:lnTo>
                    <a:pt x="2744" y="3318"/>
                  </a:lnTo>
                  <a:lnTo>
                    <a:pt x="2769" y="3467"/>
                  </a:lnTo>
                  <a:lnTo>
                    <a:pt x="2769" y="3717"/>
                  </a:lnTo>
                  <a:lnTo>
                    <a:pt x="2694" y="3991"/>
                  </a:lnTo>
                  <a:lnTo>
                    <a:pt x="2620" y="4240"/>
                  </a:lnTo>
                  <a:lnTo>
                    <a:pt x="2495" y="4465"/>
                  </a:lnTo>
                  <a:lnTo>
                    <a:pt x="2345" y="4689"/>
                  </a:lnTo>
                  <a:lnTo>
                    <a:pt x="2196" y="4914"/>
                  </a:lnTo>
                  <a:lnTo>
                    <a:pt x="1871" y="5363"/>
                  </a:lnTo>
                  <a:lnTo>
                    <a:pt x="1772" y="5537"/>
                  </a:lnTo>
                  <a:lnTo>
                    <a:pt x="1747" y="5637"/>
                  </a:lnTo>
                  <a:lnTo>
                    <a:pt x="1722" y="5737"/>
                  </a:lnTo>
                  <a:lnTo>
                    <a:pt x="1722" y="5812"/>
                  </a:lnTo>
                  <a:lnTo>
                    <a:pt x="1772" y="5886"/>
                  </a:lnTo>
                  <a:lnTo>
                    <a:pt x="1821" y="5911"/>
                  </a:lnTo>
                  <a:lnTo>
                    <a:pt x="1921" y="5911"/>
                  </a:lnTo>
                  <a:lnTo>
                    <a:pt x="2620" y="5363"/>
                  </a:lnTo>
                  <a:lnTo>
                    <a:pt x="3318" y="4789"/>
                  </a:lnTo>
                  <a:lnTo>
                    <a:pt x="3966" y="4166"/>
                  </a:lnTo>
                  <a:lnTo>
                    <a:pt x="4615" y="3542"/>
                  </a:lnTo>
                  <a:lnTo>
                    <a:pt x="4889" y="3243"/>
                  </a:lnTo>
                  <a:lnTo>
                    <a:pt x="5114" y="2919"/>
                  </a:lnTo>
                  <a:lnTo>
                    <a:pt x="5089" y="2669"/>
                  </a:lnTo>
                  <a:lnTo>
                    <a:pt x="5064" y="2395"/>
                  </a:lnTo>
                  <a:lnTo>
                    <a:pt x="5014" y="2096"/>
                  </a:lnTo>
                  <a:lnTo>
                    <a:pt x="4939" y="1821"/>
                  </a:lnTo>
                  <a:lnTo>
                    <a:pt x="4864" y="1547"/>
                  </a:lnTo>
                  <a:lnTo>
                    <a:pt x="4739" y="1297"/>
                  </a:lnTo>
                  <a:lnTo>
                    <a:pt x="4615" y="1048"/>
                  </a:lnTo>
                  <a:lnTo>
                    <a:pt x="4440" y="824"/>
                  </a:lnTo>
                  <a:lnTo>
                    <a:pt x="4241" y="624"/>
                  </a:lnTo>
                  <a:lnTo>
                    <a:pt x="3991" y="424"/>
                  </a:lnTo>
                  <a:lnTo>
                    <a:pt x="3692" y="275"/>
                  </a:lnTo>
                  <a:lnTo>
                    <a:pt x="3393" y="150"/>
                  </a:lnTo>
                  <a:lnTo>
                    <a:pt x="3068" y="75"/>
                  </a:lnTo>
                  <a:lnTo>
                    <a:pt x="2744" y="25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EFC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25;p44">
              <a:extLst>
                <a:ext uri="{FF2B5EF4-FFF2-40B4-BE49-F238E27FC236}">
                  <a16:creationId xmlns:a16="http://schemas.microsoft.com/office/drawing/2014/main" id="{0F7019F4-0D69-E4DD-A9F5-0EA75BD6C8FE}"/>
                </a:ext>
              </a:extLst>
            </p:cNvPr>
            <p:cNvSpPr/>
            <p:nvPr/>
          </p:nvSpPr>
          <p:spPr>
            <a:xfrm rot="-1036828">
              <a:off x="1066689" y="1626036"/>
              <a:ext cx="286074" cy="358862"/>
            </a:xfrm>
            <a:custGeom>
              <a:avLst/>
              <a:gdLst/>
              <a:ahLst/>
              <a:cxnLst/>
              <a:rect l="l" t="t" r="r" b="b"/>
              <a:pathLst>
                <a:path w="5687" h="7134" extrusionOk="0">
                  <a:moveTo>
                    <a:pt x="2569" y="275"/>
                  </a:moveTo>
                  <a:lnTo>
                    <a:pt x="3018" y="349"/>
                  </a:lnTo>
                  <a:lnTo>
                    <a:pt x="3467" y="474"/>
                  </a:lnTo>
                  <a:lnTo>
                    <a:pt x="3891" y="624"/>
                  </a:lnTo>
                  <a:lnTo>
                    <a:pt x="4265" y="798"/>
                  </a:lnTo>
                  <a:lnTo>
                    <a:pt x="4589" y="998"/>
                  </a:lnTo>
                  <a:lnTo>
                    <a:pt x="4839" y="1197"/>
                  </a:lnTo>
                  <a:lnTo>
                    <a:pt x="4963" y="1347"/>
                  </a:lnTo>
                  <a:lnTo>
                    <a:pt x="5113" y="1497"/>
                  </a:lnTo>
                  <a:lnTo>
                    <a:pt x="5238" y="1696"/>
                  </a:lnTo>
                  <a:lnTo>
                    <a:pt x="5337" y="1896"/>
                  </a:lnTo>
                  <a:lnTo>
                    <a:pt x="5412" y="2120"/>
                  </a:lnTo>
                  <a:lnTo>
                    <a:pt x="5437" y="2370"/>
                  </a:lnTo>
                  <a:lnTo>
                    <a:pt x="5412" y="2569"/>
                  </a:lnTo>
                  <a:lnTo>
                    <a:pt x="5362" y="2744"/>
                  </a:lnTo>
                  <a:lnTo>
                    <a:pt x="5287" y="2918"/>
                  </a:lnTo>
                  <a:lnTo>
                    <a:pt x="5188" y="3118"/>
                  </a:lnTo>
                  <a:lnTo>
                    <a:pt x="5063" y="3267"/>
                  </a:lnTo>
                  <a:lnTo>
                    <a:pt x="4938" y="3442"/>
                  </a:lnTo>
                  <a:lnTo>
                    <a:pt x="4639" y="3766"/>
                  </a:lnTo>
                  <a:lnTo>
                    <a:pt x="4240" y="4190"/>
                  </a:lnTo>
                  <a:lnTo>
                    <a:pt x="3816" y="4589"/>
                  </a:lnTo>
                  <a:lnTo>
                    <a:pt x="3367" y="4988"/>
                  </a:lnTo>
                  <a:lnTo>
                    <a:pt x="2943" y="5362"/>
                  </a:lnTo>
                  <a:lnTo>
                    <a:pt x="2494" y="5737"/>
                  </a:lnTo>
                  <a:lnTo>
                    <a:pt x="2020" y="6086"/>
                  </a:lnTo>
                  <a:lnTo>
                    <a:pt x="1546" y="6435"/>
                  </a:lnTo>
                  <a:lnTo>
                    <a:pt x="1073" y="6784"/>
                  </a:lnTo>
                  <a:lnTo>
                    <a:pt x="973" y="6834"/>
                  </a:lnTo>
                  <a:lnTo>
                    <a:pt x="873" y="6859"/>
                  </a:lnTo>
                  <a:lnTo>
                    <a:pt x="823" y="6859"/>
                  </a:lnTo>
                  <a:lnTo>
                    <a:pt x="773" y="6809"/>
                  </a:lnTo>
                  <a:lnTo>
                    <a:pt x="723" y="6684"/>
                  </a:lnTo>
                  <a:lnTo>
                    <a:pt x="673" y="6560"/>
                  </a:lnTo>
                  <a:lnTo>
                    <a:pt x="673" y="6460"/>
                  </a:lnTo>
                  <a:lnTo>
                    <a:pt x="299" y="2395"/>
                  </a:lnTo>
                  <a:lnTo>
                    <a:pt x="250" y="1946"/>
                  </a:lnTo>
                  <a:lnTo>
                    <a:pt x="274" y="1721"/>
                  </a:lnTo>
                  <a:lnTo>
                    <a:pt x="299" y="1497"/>
                  </a:lnTo>
                  <a:lnTo>
                    <a:pt x="374" y="1322"/>
                  </a:lnTo>
                  <a:lnTo>
                    <a:pt x="449" y="1123"/>
                  </a:lnTo>
                  <a:lnTo>
                    <a:pt x="549" y="973"/>
                  </a:lnTo>
                  <a:lnTo>
                    <a:pt x="649" y="823"/>
                  </a:lnTo>
                  <a:lnTo>
                    <a:pt x="798" y="699"/>
                  </a:lnTo>
                  <a:lnTo>
                    <a:pt x="948" y="574"/>
                  </a:lnTo>
                  <a:lnTo>
                    <a:pt x="1122" y="499"/>
                  </a:lnTo>
                  <a:lnTo>
                    <a:pt x="1297" y="399"/>
                  </a:lnTo>
                  <a:lnTo>
                    <a:pt x="1497" y="349"/>
                  </a:lnTo>
                  <a:lnTo>
                    <a:pt x="1696" y="300"/>
                  </a:lnTo>
                  <a:lnTo>
                    <a:pt x="1896" y="275"/>
                  </a:lnTo>
                  <a:close/>
                  <a:moveTo>
                    <a:pt x="2120" y="0"/>
                  </a:moveTo>
                  <a:lnTo>
                    <a:pt x="1871" y="25"/>
                  </a:lnTo>
                  <a:lnTo>
                    <a:pt x="1646" y="50"/>
                  </a:lnTo>
                  <a:lnTo>
                    <a:pt x="1422" y="100"/>
                  </a:lnTo>
                  <a:lnTo>
                    <a:pt x="1222" y="175"/>
                  </a:lnTo>
                  <a:lnTo>
                    <a:pt x="998" y="250"/>
                  </a:lnTo>
                  <a:lnTo>
                    <a:pt x="798" y="374"/>
                  </a:lnTo>
                  <a:lnTo>
                    <a:pt x="624" y="499"/>
                  </a:lnTo>
                  <a:lnTo>
                    <a:pt x="474" y="649"/>
                  </a:lnTo>
                  <a:lnTo>
                    <a:pt x="324" y="823"/>
                  </a:lnTo>
                  <a:lnTo>
                    <a:pt x="225" y="1023"/>
                  </a:lnTo>
                  <a:lnTo>
                    <a:pt x="125" y="1222"/>
                  </a:lnTo>
                  <a:lnTo>
                    <a:pt x="50" y="1447"/>
                  </a:lnTo>
                  <a:lnTo>
                    <a:pt x="0" y="1696"/>
                  </a:lnTo>
                  <a:lnTo>
                    <a:pt x="0" y="1946"/>
                  </a:lnTo>
                  <a:lnTo>
                    <a:pt x="25" y="2420"/>
                  </a:lnTo>
                  <a:lnTo>
                    <a:pt x="399" y="6485"/>
                  </a:lnTo>
                  <a:lnTo>
                    <a:pt x="449" y="6734"/>
                  </a:lnTo>
                  <a:lnTo>
                    <a:pt x="524" y="6909"/>
                  </a:lnTo>
                  <a:lnTo>
                    <a:pt x="574" y="6984"/>
                  </a:lnTo>
                  <a:lnTo>
                    <a:pt x="649" y="7033"/>
                  </a:lnTo>
                  <a:lnTo>
                    <a:pt x="698" y="7083"/>
                  </a:lnTo>
                  <a:lnTo>
                    <a:pt x="773" y="7108"/>
                  </a:lnTo>
                  <a:lnTo>
                    <a:pt x="848" y="7133"/>
                  </a:lnTo>
                  <a:lnTo>
                    <a:pt x="973" y="7108"/>
                  </a:lnTo>
                  <a:lnTo>
                    <a:pt x="1073" y="7083"/>
                  </a:lnTo>
                  <a:lnTo>
                    <a:pt x="1222" y="6984"/>
                  </a:lnTo>
                  <a:lnTo>
                    <a:pt x="1696" y="6659"/>
                  </a:lnTo>
                  <a:lnTo>
                    <a:pt x="2170" y="6310"/>
                  </a:lnTo>
                  <a:lnTo>
                    <a:pt x="2644" y="5936"/>
                  </a:lnTo>
                  <a:lnTo>
                    <a:pt x="3093" y="5562"/>
                  </a:lnTo>
                  <a:lnTo>
                    <a:pt x="3542" y="5188"/>
                  </a:lnTo>
                  <a:lnTo>
                    <a:pt x="3991" y="4789"/>
                  </a:lnTo>
                  <a:lnTo>
                    <a:pt x="4415" y="4365"/>
                  </a:lnTo>
                  <a:lnTo>
                    <a:pt x="4839" y="3941"/>
                  </a:lnTo>
                  <a:lnTo>
                    <a:pt x="5138" y="3592"/>
                  </a:lnTo>
                  <a:lnTo>
                    <a:pt x="5287" y="3417"/>
                  </a:lnTo>
                  <a:lnTo>
                    <a:pt x="5412" y="3218"/>
                  </a:lnTo>
                  <a:lnTo>
                    <a:pt x="5512" y="3018"/>
                  </a:lnTo>
                  <a:lnTo>
                    <a:pt x="5612" y="2819"/>
                  </a:lnTo>
                  <a:lnTo>
                    <a:pt x="5662" y="2594"/>
                  </a:lnTo>
                  <a:lnTo>
                    <a:pt x="5687" y="2370"/>
                  </a:lnTo>
                  <a:lnTo>
                    <a:pt x="5662" y="2170"/>
                  </a:lnTo>
                  <a:lnTo>
                    <a:pt x="5637" y="1946"/>
                  </a:lnTo>
                  <a:lnTo>
                    <a:pt x="5562" y="1746"/>
                  </a:lnTo>
                  <a:lnTo>
                    <a:pt x="5437" y="1547"/>
                  </a:lnTo>
                  <a:lnTo>
                    <a:pt x="5312" y="1347"/>
                  </a:lnTo>
                  <a:lnTo>
                    <a:pt x="5138" y="1148"/>
                  </a:lnTo>
                  <a:lnTo>
                    <a:pt x="4963" y="973"/>
                  </a:lnTo>
                  <a:lnTo>
                    <a:pt x="4739" y="798"/>
                  </a:lnTo>
                  <a:lnTo>
                    <a:pt x="4390" y="574"/>
                  </a:lnTo>
                  <a:lnTo>
                    <a:pt x="3991" y="374"/>
                  </a:lnTo>
                  <a:lnTo>
                    <a:pt x="3542" y="225"/>
                  </a:lnTo>
                  <a:lnTo>
                    <a:pt x="3068" y="100"/>
                  </a:lnTo>
                  <a:lnTo>
                    <a:pt x="2594" y="25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26;p44">
              <a:extLst>
                <a:ext uri="{FF2B5EF4-FFF2-40B4-BE49-F238E27FC236}">
                  <a16:creationId xmlns:a16="http://schemas.microsoft.com/office/drawing/2014/main" id="{82B1A9F4-D314-59A5-3189-9BDA4CE1770F}"/>
                </a:ext>
              </a:extLst>
            </p:cNvPr>
            <p:cNvSpPr/>
            <p:nvPr/>
          </p:nvSpPr>
          <p:spPr>
            <a:xfrm rot="-1036828">
              <a:off x="732231" y="1709079"/>
              <a:ext cx="224654" cy="121733"/>
            </a:xfrm>
            <a:custGeom>
              <a:avLst/>
              <a:gdLst/>
              <a:ahLst/>
              <a:cxnLst/>
              <a:rect l="l" t="t" r="r" b="b"/>
              <a:pathLst>
                <a:path w="4466" h="2420" extrusionOk="0">
                  <a:moveTo>
                    <a:pt x="3842" y="0"/>
                  </a:moveTo>
                  <a:lnTo>
                    <a:pt x="3642" y="25"/>
                  </a:lnTo>
                  <a:lnTo>
                    <a:pt x="3418" y="75"/>
                  </a:lnTo>
                  <a:lnTo>
                    <a:pt x="3193" y="125"/>
                  </a:lnTo>
                  <a:lnTo>
                    <a:pt x="2744" y="300"/>
                  </a:lnTo>
                  <a:lnTo>
                    <a:pt x="2395" y="424"/>
                  </a:lnTo>
                  <a:lnTo>
                    <a:pt x="2021" y="624"/>
                  </a:lnTo>
                  <a:lnTo>
                    <a:pt x="1672" y="848"/>
                  </a:lnTo>
                  <a:lnTo>
                    <a:pt x="1347" y="1073"/>
                  </a:lnTo>
                  <a:lnTo>
                    <a:pt x="1023" y="1322"/>
                  </a:lnTo>
                  <a:lnTo>
                    <a:pt x="150" y="1996"/>
                  </a:lnTo>
                  <a:lnTo>
                    <a:pt x="51" y="2095"/>
                  </a:lnTo>
                  <a:lnTo>
                    <a:pt x="1" y="2170"/>
                  </a:lnTo>
                  <a:lnTo>
                    <a:pt x="1" y="2220"/>
                  </a:lnTo>
                  <a:lnTo>
                    <a:pt x="1" y="2270"/>
                  </a:lnTo>
                  <a:lnTo>
                    <a:pt x="51" y="2320"/>
                  </a:lnTo>
                  <a:lnTo>
                    <a:pt x="125" y="2370"/>
                  </a:lnTo>
                  <a:lnTo>
                    <a:pt x="225" y="2395"/>
                  </a:lnTo>
                  <a:lnTo>
                    <a:pt x="350" y="2420"/>
                  </a:lnTo>
                  <a:lnTo>
                    <a:pt x="774" y="2395"/>
                  </a:lnTo>
                  <a:lnTo>
                    <a:pt x="1198" y="2345"/>
                  </a:lnTo>
                  <a:lnTo>
                    <a:pt x="1622" y="2295"/>
                  </a:lnTo>
                  <a:lnTo>
                    <a:pt x="2046" y="2220"/>
                  </a:lnTo>
                  <a:lnTo>
                    <a:pt x="2445" y="2145"/>
                  </a:lnTo>
                  <a:lnTo>
                    <a:pt x="2869" y="2021"/>
                  </a:lnTo>
                  <a:lnTo>
                    <a:pt x="3268" y="1896"/>
                  </a:lnTo>
                  <a:lnTo>
                    <a:pt x="3667" y="1746"/>
                  </a:lnTo>
                  <a:lnTo>
                    <a:pt x="3891" y="1646"/>
                  </a:lnTo>
                  <a:lnTo>
                    <a:pt x="4091" y="1547"/>
                  </a:lnTo>
                  <a:lnTo>
                    <a:pt x="4290" y="1397"/>
                  </a:lnTo>
                  <a:lnTo>
                    <a:pt x="4365" y="1297"/>
                  </a:lnTo>
                  <a:lnTo>
                    <a:pt x="4415" y="1198"/>
                  </a:lnTo>
                  <a:lnTo>
                    <a:pt x="4465" y="1073"/>
                  </a:lnTo>
                  <a:lnTo>
                    <a:pt x="4465" y="898"/>
                  </a:lnTo>
                  <a:lnTo>
                    <a:pt x="4465" y="724"/>
                  </a:lnTo>
                  <a:lnTo>
                    <a:pt x="4415" y="524"/>
                  </a:lnTo>
                  <a:lnTo>
                    <a:pt x="4365" y="350"/>
                  </a:lnTo>
                  <a:lnTo>
                    <a:pt x="4266" y="225"/>
                  </a:lnTo>
                  <a:lnTo>
                    <a:pt x="4141" y="100"/>
                  </a:lnTo>
                  <a:lnTo>
                    <a:pt x="3991" y="25"/>
                  </a:lnTo>
                  <a:lnTo>
                    <a:pt x="3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27;p44">
              <a:extLst>
                <a:ext uri="{FF2B5EF4-FFF2-40B4-BE49-F238E27FC236}">
                  <a16:creationId xmlns:a16="http://schemas.microsoft.com/office/drawing/2014/main" id="{CFD0ECE8-AF34-F36B-C402-22953C979E50}"/>
                </a:ext>
              </a:extLst>
            </p:cNvPr>
            <p:cNvSpPr/>
            <p:nvPr/>
          </p:nvSpPr>
          <p:spPr>
            <a:xfrm rot="-1036828">
              <a:off x="767143" y="1718208"/>
              <a:ext cx="178173" cy="106693"/>
            </a:xfrm>
            <a:custGeom>
              <a:avLst/>
              <a:gdLst/>
              <a:ahLst/>
              <a:cxnLst/>
              <a:rect l="l" t="t" r="r" b="b"/>
              <a:pathLst>
                <a:path w="3542" h="2121" extrusionOk="0">
                  <a:moveTo>
                    <a:pt x="2295" y="1"/>
                  </a:moveTo>
                  <a:lnTo>
                    <a:pt x="2020" y="76"/>
                  </a:lnTo>
                  <a:lnTo>
                    <a:pt x="1821" y="150"/>
                  </a:lnTo>
                  <a:lnTo>
                    <a:pt x="1596" y="225"/>
                  </a:lnTo>
                  <a:lnTo>
                    <a:pt x="1372" y="325"/>
                  </a:lnTo>
                  <a:lnTo>
                    <a:pt x="1297" y="400"/>
                  </a:lnTo>
                  <a:lnTo>
                    <a:pt x="1222" y="475"/>
                  </a:lnTo>
                  <a:lnTo>
                    <a:pt x="1172" y="550"/>
                  </a:lnTo>
                  <a:lnTo>
                    <a:pt x="1172" y="649"/>
                  </a:lnTo>
                  <a:lnTo>
                    <a:pt x="1172" y="749"/>
                  </a:lnTo>
                  <a:lnTo>
                    <a:pt x="1197" y="849"/>
                  </a:lnTo>
                  <a:lnTo>
                    <a:pt x="1247" y="924"/>
                  </a:lnTo>
                  <a:lnTo>
                    <a:pt x="1322" y="998"/>
                  </a:lnTo>
                  <a:lnTo>
                    <a:pt x="1397" y="1073"/>
                  </a:lnTo>
                  <a:lnTo>
                    <a:pt x="1472" y="1123"/>
                  </a:lnTo>
                  <a:lnTo>
                    <a:pt x="1596" y="1173"/>
                  </a:lnTo>
                  <a:lnTo>
                    <a:pt x="1646" y="1198"/>
                  </a:lnTo>
                  <a:lnTo>
                    <a:pt x="1696" y="1248"/>
                  </a:lnTo>
                  <a:lnTo>
                    <a:pt x="1696" y="1323"/>
                  </a:lnTo>
                  <a:lnTo>
                    <a:pt x="1671" y="1397"/>
                  </a:lnTo>
                  <a:lnTo>
                    <a:pt x="1621" y="1472"/>
                  </a:lnTo>
                  <a:lnTo>
                    <a:pt x="1546" y="1522"/>
                  </a:lnTo>
                  <a:lnTo>
                    <a:pt x="1397" y="1572"/>
                  </a:lnTo>
                  <a:lnTo>
                    <a:pt x="1247" y="1647"/>
                  </a:lnTo>
                  <a:lnTo>
                    <a:pt x="923" y="1722"/>
                  </a:lnTo>
                  <a:lnTo>
                    <a:pt x="150" y="1896"/>
                  </a:lnTo>
                  <a:lnTo>
                    <a:pt x="50" y="1946"/>
                  </a:lnTo>
                  <a:lnTo>
                    <a:pt x="0" y="1971"/>
                  </a:lnTo>
                  <a:lnTo>
                    <a:pt x="0" y="2021"/>
                  </a:lnTo>
                  <a:lnTo>
                    <a:pt x="25" y="2071"/>
                  </a:lnTo>
                  <a:lnTo>
                    <a:pt x="50" y="2096"/>
                  </a:lnTo>
                  <a:lnTo>
                    <a:pt x="150" y="2121"/>
                  </a:lnTo>
                  <a:lnTo>
                    <a:pt x="374" y="2096"/>
                  </a:lnTo>
                  <a:lnTo>
                    <a:pt x="599" y="2071"/>
                  </a:lnTo>
                  <a:lnTo>
                    <a:pt x="1023" y="1996"/>
                  </a:lnTo>
                  <a:lnTo>
                    <a:pt x="1796" y="1846"/>
                  </a:lnTo>
                  <a:lnTo>
                    <a:pt x="2170" y="1747"/>
                  </a:lnTo>
                  <a:lnTo>
                    <a:pt x="2519" y="1672"/>
                  </a:lnTo>
                  <a:lnTo>
                    <a:pt x="2868" y="1547"/>
                  </a:lnTo>
                  <a:lnTo>
                    <a:pt x="3217" y="1373"/>
                  </a:lnTo>
                  <a:lnTo>
                    <a:pt x="3317" y="1323"/>
                  </a:lnTo>
                  <a:lnTo>
                    <a:pt x="3417" y="1248"/>
                  </a:lnTo>
                  <a:lnTo>
                    <a:pt x="3492" y="1173"/>
                  </a:lnTo>
                  <a:lnTo>
                    <a:pt x="3542" y="1073"/>
                  </a:lnTo>
                  <a:lnTo>
                    <a:pt x="3542" y="973"/>
                  </a:lnTo>
                  <a:lnTo>
                    <a:pt x="3542" y="874"/>
                  </a:lnTo>
                  <a:lnTo>
                    <a:pt x="3517" y="799"/>
                  </a:lnTo>
                  <a:lnTo>
                    <a:pt x="3492" y="699"/>
                  </a:lnTo>
                  <a:lnTo>
                    <a:pt x="3367" y="550"/>
                  </a:lnTo>
                  <a:lnTo>
                    <a:pt x="3242" y="400"/>
                  </a:lnTo>
                  <a:lnTo>
                    <a:pt x="3093" y="275"/>
                  </a:lnTo>
                  <a:lnTo>
                    <a:pt x="2918" y="175"/>
                  </a:lnTo>
                  <a:lnTo>
                    <a:pt x="2768" y="76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rgbClr val="EFC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28;p44">
              <a:extLst>
                <a:ext uri="{FF2B5EF4-FFF2-40B4-BE49-F238E27FC236}">
                  <a16:creationId xmlns:a16="http://schemas.microsoft.com/office/drawing/2014/main" id="{18B99DCD-01CE-7BDE-35E1-87413F25ACC0}"/>
                </a:ext>
              </a:extLst>
            </p:cNvPr>
            <p:cNvSpPr/>
            <p:nvPr/>
          </p:nvSpPr>
          <p:spPr>
            <a:xfrm rot="-1036828">
              <a:off x="725915" y="1702612"/>
              <a:ext cx="238437" cy="134309"/>
            </a:xfrm>
            <a:custGeom>
              <a:avLst/>
              <a:gdLst/>
              <a:ahLst/>
              <a:cxnLst/>
              <a:rect l="l" t="t" r="r" b="b"/>
              <a:pathLst>
                <a:path w="4740" h="2670" extrusionOk="0">
                  <a:moveTo>
                    <a:pt x="3917" y="250"/>
                  </a:moveTo>
                  <a:lnTo>
                    <a:pt x="4016" y="275"/>
                  </a:lnTo>
                  <a:lnTo>
                    <a:pt x="4091" y="275"/>
                  </a:lnTo>
                  <a:lnTo>
                    <a:pt x="4166" y="325"/>
                  </a:lnTo>
                  <a:lnTo>
                    <a:pt x="4241" y="375"/>
                  </a:lnTo>
                  <a:lnTo>
                    <a:pt x="4316" y="475"/>
                  </a:lnTo>
                  <a:lnTo>
                    <a:pt x="4391" y="574"/>
                  </a:lnTo>
                  <a:lnTo>
                    <a:pt x="4440" y="774"/>
                  </a:lnTo>
                  <a:lnTo>
                    <a:pt x="4465" y="948"/>
                  </a:lnTo>
                  <a:lnTo>
                    <a:pt x="4465" y="1123"/>
                  </a:lnTo>
                  <a:lnTo>
                    <a:pt x="4415" y="1273"/>
                  </a:lnTo>
                  <a:lnTo>
                    <a:pt x="4366" y="1347"/>
                  </a:lnTo>
                  <a:lnTo>
                    <a:pt x="4316" y="1447"/>
                  </a:lnTo>
                  <a:lnTo>
                    <a:pt x="4141" y="1572"/>
                  </a:lnTo>
                  <a:lnTo>
                    <a:pt x="3967" y="1672"/>
                  </a:lnTo>
                  <a:lnTo>
                    <a:pt x="3767" y="1747"/>
                  </a:lnTo>
                  <a:lnTo>
                    <a:pt x="3368" y="1896"/>
                  </a:lnTo>
                  <a:lnTo>
                    <a:pt x="2944" y="2021"/>
                  </a:lnTo>
                  <a:lnTo>
                    <a:pt x="2545" y="2146"/>
                  </a:lnTo>
                  <a:lnTo>
                    <a:pt x="2146" y="2220"/>
                  </a:lnTo>
                  <a:lnTo>
                    <a:pt x="1722" y="2295"/>
                  </a:lnTo>
                  <a:lnTo>
                    <a:pt x="1298" y="2345"/>
                  </a:lnTo>
                  <a:lnTo>
                    <a:pt x="899" y="2395"/>
                  </a:lnTo>
                  <a:lnTo>
                    <a:pt x="325" y="2395"/>
                  </a:lnTo>
                  <a:lnTo>
                    <a:pt x="275" y="2370"/>
                  </a:lnTo>
                  <a:lnTo>
                    <a:pt x="250" y="2345"/>
                  </a:lnTo>
                  <a:lnTo>
                    <a:pt x="275" y="2295"/>
                  </a:lnTo>
                  <a:lnTo>
                    <a:pt x="350" y="2220"/>
                  </a:lnTo>
                  <a:lnTo>
                    <a:pt x="1223" y="1572"/>
                  </a:lnTo>
                  <a:lnTo>
                    <a:pt x="1547" y="1323"/>
                  </a:lnTo>
                  <a:lnTo>
                    <a:pt x="1872" y="1073"/>
                  </a:lnTo>
                  <a:lnTo>
                    <a:pt x="2221" y="874"/>
                  </a:lnTo>
                  <a:lnTo>
                    <a:pt x="2570" y="674"/>
                  </a:lnTo>
                  <a:lnTo>
                    <a:pt x="3193" y="425"/>
                  </a:lnTo>
                  <a:lnTo>
                    <a:pt x="3617" y="300"/>
                  </a:lnTo>
                  <a:lnTo>
                    <a:pt x="3917" y="250"/>
                  </a:lnTo>
                  <a:close/>
                  <a:moveTo>
                    <a:pt x="3892" y="1"/>
                  </a:moveTo>
                  <a:lnTo>
                    <a:pt x="3717" y="26"/>
                  </a:lnTo>
                  <a:lnTo>
                    <a:pt x="3518" y="76"/>
                  </a:lnTo>
                  <a:lnTo>
                    <a:pt x="3044" y="200"/>
                  </a:lnTo>
                  <a:lnTo>
                    <a:pt x="2470" y="450"/>
                  </a:lnTo>
                  <a:lnTo>
                    <a:pt x="2096" y="624"/>
                  </a:lnTo>
                  <a:lnTo>
                    <a:pt x="1722" y="849"/>
                  </a:lnTo>
                  <a:lnTo>
                    <a:pt x="1398" y="1098"/>
                  </a:lnTo>
                  <a:lnTo>
                    <a:pt x="1073" y="1347"/>
                  </a:lnTo>
                  <a:lnTo>
                    <a:pt x="201" y="2021"/>
                  </a:lnTo>
                  <a:lnTo>
                    <a:pt x="126" y="2071"/>
                  </a:lnTo>
                  <a:lnTo>
                    <a:pt x="76" y="2146"/>
                  </a:lnTo>
                  <a:lnTo>
                    <a:pt x="1" y="2245"/>
                  </a:lnTo>
                  <a:lnTo>
                    <a:pt x="1" y="2370"/>
                  </a:lnTo>
                  <a:lnTo>
                    <a:pt x="26" y="2470"/>
                  </a:lnTo>
                  <a:lnTo>
                    <a:pt x="76" y="2545"/>
                  </a:lnTo>
                  <a:lnTo>
                    <a:pt x="151" y="2595"/>
                  </a:lnTo>
                  <a:lnTo>
                    <a:pt x="275" y="2644"/>
                  </a:lnTo>
                  <a:lnTo>
                    <a:pt x="475" y="2669"/>
                  </a:lnTo>
                  <a:lnTo>
                    <a:pt x="899" y="2644"/>
                  </a:lnTo>
                  <a:lnTo>
                    <a:pt x="1323" y="2619"/>
                  </a:lnTo>
                  <a:lnTo>
                    <a:pt x="1772" y="2545"/>
                  </a:lnTo>
                  <a:lnTo>
                    <a:pt x="2196" y="2470"/>
                  </a:lnTo>
                  <a:lnTo>
                    <a:pt x="2620" y="2395"/>
                  </a:lnTo>
                  <a:lnTo>
                    <a:pt x="3019" y="2270"/>
                  </a:lnTo>
                  <a:lnTo>
                    <a:pt x="3443" y="2146"/>
                  </a:lnTo>
                  <a:lnTo>
                    <a:pt x="3842" y="1996"/>
                  </a:lnTo>
                  <a:lnTo>
                    <a:pt x="4091" y="1896"/>
                  </a:lnTo>
                  <a:lnTo>
                    <a:pt x="4316" y="1771"/>
                  </a:lnTo>
                  <a:lnTo>
                    <a:pt x="4415" y="1697"/>
                  </a:lnTo>
                  <a:lnTo>
                    <a:pt x="4515" y="1597"/>
                  </a:lnTo>
                  <a:lnTo>
                    <a:pt x="4590" y="1497"/>
                  </a:lnTo>
                  <a:lnTo>
                    <a:pt x="4665" y="1397"/>
                  </a:lnTo>
                  <a:lnTo>
                    <a:pt x="4715" y="1198"/>
                  </a:lnTo>
                  <a:lnTo>
                    <a:pt x="4740" y="973"/>
                  </a:lnTo>
                  <a:lnTo>
                    <a:pt x="4690" y="724"/>
                  </a:lnTo>
                  <a:lnTo>
                    <a:pt x="4615" y="475"/>
                  </a:lnTo>
                  <a:lnTo>
                    <a:pt x="4540" y="325"/>
                  </a:lnTo>
                  <a:lnTo>
                    <a:pt x="4415" y="175"/>
                  </a:lnTo>
                  <a:lnTo>
                    <a:pt x="4291" y="100"/>
                  </a:lnTo>
                  <a:lnTo>
                    <a:pt x="4166" y="26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9;p44">
              <a:extLst>
                <a:ext uri="{FF2B5EF4-FFF2-40B4-BE49-F238E27FC236}">
                  <a16:creationId xmlns:a16="http://schemas.microsoft.com/office/drawing/2014/main" id="{2BB54C53-C84E-5B66-B520-6343E19FEC3C}"/>
                </a:ext>
              </a:extLst>
            </p:cNvPr>
            <p:cNvSpPr/>
            <p:nvPr/>
          </p:nvSpPr>
          <p:spPr>
            <a:xfrm rot="-1036828">
              <a:off x="849774" y="1599316"/>
              <a:ext cx="326215" cy="194472"/>
            </a:xfrm>
            <a:custGeom>
              <a:avLst/>
              <a:gdLst/>
              <a:ahLst/>
              <a:cxnLst/>
              <a:rect l="l" t="t" r="r" b="b"/>
              <a:pathLst>
                <a:path w="6485" h="3866" extrusionOk="0">
                  <a:moveTo>
                    <a:pt x="2794" y="0"/>
                  </a:moveTo>
                  <a:lnTo>
                    <a:pt x="2494" y="25"/>
                  </a:lnTo>
                  <a:lnTo>
                    <a:pt x="2195" y="50"/>
                  </a:lnTo>
                  <a:lnTo>
                    <a:pt x="1921" y="125"/>
                  </a:lnTo>
                  <a:lnTo>
                    <a:pt x="1647" y="200"/>
                  </a:lnTo>
                  <a:lnTo>
                    <a:pt x="1397" y="324"/>
                  </a:lnTo>
                  <a:lnTo>
                    <a:pt x="1123" y="499"/>
                  </a:lnTo>
                  <a:lnTo>
                    <a:pt x="823" y="673"/>
                  </a:lnTo>
                  <a:lnTo>
                    <a:pt x="574" y="848"/>
                  </a:lnTo>
                  <a:lnTo>
                    <a:pt x="350" y="1048"/>
                  </a:lnTo>
                  <a:lnTo>
                    <a:pt x="250" y="1147"/>
                  </a:lnTo>
                  <a:lnTo>
                    <a:pt x="150" y="1272"/>
                  </a:lnTo>
                  <a:lnTo>
                    <a:pt x="75" y="1397"/>
                  </a:lnTo>
                  <a:lnTo>
                    <a:pt x="25" y="1546"/>
                  </a:lnTo>
                  <a:lnTo>
                    <a:pt x="0" y="1696"/>
                  </a:lnTo>
                  <a:lnTo>
                    <a:pt x="25" y="1846"/>
                  </a:lnTo>
                  <a:lnTo>
                    <a:pt x="50" y="1995"/>
                  </a:lnTo>
                  <a:lnTo>
                    <a:pt x="125" y="2120"/>
                  </a:lnTo>
                  <a:lnTo>
                    <a:pt x="225" y="2245"/>
                  </a:lnTo>
                  <a:lnTo>
                    <a:pt x="325" y="2320"/>
                  </a:lnTo>
                  <a:lnTo>
                    <a:pt x="449" y="2369"/>
                  </a:lnTo>
                  <a:lnTo>
                    <a:pt x="599" y="2394"/>
                  </a:lnTo>
                  <a:lnTo>
                    <a:pt x="749" y="2344"/>
                  </a:lnTo>
                  <a:lnTo>
                    <a:pt x="898" y="2320"/>
                  </a:lnTo>
                  <a:lnTo>
                    <a:pt x="1048" y="2295"/>
                  </a:lnTo>
                  <a:lnTo>
                    <a:pt x="1123" y="2295"/>
                  </a:lnTo>
                  <a:lnTo>
                    <a:pt x="1173" y="2320"/>
                  </a:lnTo>
                  <a:lnTo>
                    <a:pt x="1223" y="2369"/>
                  </a:lnTo>
                  <a:lnTo>
                    <a:pt x="1247" y="2419"/>
                  </a:lnTo>
                  <a:lnTo>
                    <a:pt x="1297" y="2544"/>
                  </a:lnTo>
                  <a:lnTo>
                    <a:pt x="1297" y="2669"/>
                  </a:lnTo>
                  <a:lnTo>
                    <a:pt x="1247" y="2793"/>
                  </a:lnTo>
                  <a:lnTo>
                    <a:pt x="1173" y="3043"/>
                  </a:lnTo>
                  <a:lnTo>
                    <a:pt x="1148" y="3168"/>
                  </a:lnTo>
                  <a:lnTo>
                    <a:pt x="1173" y="3292"/>
                  </a:lnTo>
                  <a:lnTo>
                    <a:pt x="1198" y="3392"/>
                  </a:lnTo>
                  <a:lnTo>
                    <a:pt x="1272" y="3467"/>
                  </a:lnTo>
                  <a:lnTo>
                    <a:pt x="1372" y="3517"/>
                  </a:lnTo>
                  <a:lnTo>
                    <a:pt x="1472" y="3542"/>
                  </a:lnTo>
                  <a:lnTo>
                    <a:pt x="1572" y="3567"/>
                  </a:lnTo>
                  <a:lnTo>
                    <a:pt x="1696" y="3567"/>
                  </a:lnTo>
                  <a:lnTo>
                    <a:pt x="1821" y="3542"/>
                  </a:lnTo>
                  <a:lnTo>
                    <a:pt x="1921" y="3492"/>
                  </a:lnTo>
                  <a:lnTo>
                    <a:pt x="2120" y="3392"/>
                  </a:lnTo>
                  <a:lnTo>
                    <a:pt x="2295" y="3267"/>
                  </a:lnTo>
                  <a:lnTo>
                    <a:pt x="2494" y="3143"/>
                  </a:lnTo>
                  <a:lnTo>
                    <a:pt x="2694" y="3068"/>
                  </a:lnTo>
                  <a:lnTo>
                    <a:pt x="2819" y="3043"/>
                  </a:lnTo>
                  <a:lnTo>
                    <a:pt x="2918" y="3068"/>
                  </a:lnTo>
                  <a:lnTo>
                    <a:pt x="3018" y="3118"/>
                  </a:lnTo>
                  <a:lnTo>
                    <a:pt x="3068" y="3192"/>
                  </a:lnTo>
                  <a:lnTo>
                    <a:pt x="3093" y="3292"/>
                  </a:lnTo>
                  <a:lnTo>
                    <a:pt x="3118" y="3417"/>
                  </a:lnTo>
                  <a:lnTo>
                    <a:pt x="3143" y="3641"/>
                  </a:lnTo>
                  <a:lnTo>
                    <a:pt x="3193" y="3741"/>
                  </a:lnTo>
                  <a:lnTo>
                    <a:pt x="3268" y="3816"/>
                  </a:lnTo>
                  <a:lnTo>
                    <a:pt x="3342" y="3841"/>
                  </a:lnTo>
                  <a:lnTo>
                    <a:pt x="3417" y="3866"/>
                  </a:lnTo>
                  <a:lnTo>
                    <a:pt x="3517" y="3841"/>
                  </a:lnTo>
                  <a:lnTo>
                    <a:pt x="3617" y="3791"/>
                  </a:lnTo>
                  <a:lnTo>
                    <a:pt x="3766" y="3666"/>
                  </a:lnTo>
                  <a:lnTo>
                    <a:pt x="3916" y="3517"/>
                  </a:lnTo>
                  <a:lnTo>
                    <a:pt x="4091" y="3342"/>
                  </a:lnTo>
                  <a:lnTo>
                    <a:pt x="4290" y="3168"/>
                  </a:lnTo>
                  <a:lnTo>
                    <a:pt x="4490" y="3043"/>
                  </a:lnTo>
                  <a:lnTo>
                    <a:pt x="4614" y="2968"/>
                  </a:lnTo>
                  <a:lnTo>
                    <a:pt x="4739" y="2943"/>
                  </a:lnTo>
                  <a:lnTo>
                    <a:pt x="4914" y="2918"/>
                  </a:lnTo>
                  <a:lnTo>
                    <a:pt x="5113" y="2893"/>
                  </a:lnTo>
                  <a:lnTo>
                    <a:pt x="5512" y="2918"/>
                  </a:lnTo>
                  <a:lnTo>
                    <a:pt x="5712" y="2918"/>
                  </a:lnTo>
                  <a:lnTo>
                    <a:pt x="5886" y="2893"/>
                  </a:lnTo>
                  <a:lnTo>
                    <a:pt x="6061" y="2843"/>
                  </a:lnTo>
                  <a:lnTo>
                    <a:pt x="6211" y="2744"/>
                  </a:lnTo>
                  <a:lnTo>
                    <a:pt x="6310" y="2669"/>
                  </a:lnTo>
                  <a:lnTo>
                    <a:pt x="6385" y="2544"/>
                  </a:lnTo>
                  <a:lnTo>
                    <a:pt x="6460" y="2419"/>
                  </a:lnTo>
                  <a:lnTo>
                    <a:pt x="6485" y="2270"/>
                  </a:lnTo>
                  <a:lnTo>
                    <a:pt x="6485" y="2145"/>
                  </a:lnTo>
                  <a:lnTo>
                    <a:pt x="6485" y="1995"/>
                  </a:lnTo>
                  <a:lnTo>
                    <a:pt x="6460" y="1846"/>
                  </a:lnTo>
                  <a:lnTo>
                    <a:pt x="6410" y="1721"/>
                  </a:lnTo>
                  <a:lnTo>
                    <a:pt x="6335" y="1596"/>
                  </a:lnTo>
                  <a:lnTo>
                    <a:pt x="6260" y="1472"/>
                  </a:lnTo>
                  <a:lnTo>
                    <a:pt x="6061" y="1272"/>
                  </a:lnTo>
                  <a:lnTo>
                    <a:pt x="5837" y="1097"/>
                  </a:lnTo>
                  <a:lnTo>
                    <a:pt x="5612" y="923"/>
                  </a:lnTo>
                  <a:lnTo>
                    <a:pt x="5313" y="773"/>
                  </a:lnTo>
                  <a:lnTo>
                    <a:pt x="5038" y="624"/>
                  </a:lnTo>
                  <a:lnTo>
                    <a:pt x="4739" y="474"/>
                  </a:lnTo>
                  <a:lnTo>
                    <a:pt x="4415" y="349"/>
                  </a:lnTo>
                  <a:lnTo>
                    <a:pt x="4116" y="249"/>
                  </a:lnTo>
                  <a:lnTo>
                    <a:pt x="3791" y="175"/>
                  </a:lnTo>
                  <a:lnTo>
                    <a:pt x="3467" y="100"/>
                  </a:lnTo>
                  <a:lnTo>
                    <a:pt x="3143" y="50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30;p44">
              <a:extLst>
                <a:ext uri="{FF2B5EF4-FFF2-40B4-BE49-F238E27FC236}">
                  <a16:creationId xmlns:a16="http://schemas.microsoft.com/office/drawing/2014/main" id="{628AFB85-2FBB-94A8-7B3D-7CDA81D6EBA5}"/>
                </a:ext>
              </a:extLst>
            </p:cNvPr>
            <p:cNvSpPr/>
            <p:nvPr/>
          </p:nvSpPr>
          <p:spPr>
            <a:xfrm rot="-1036828">
              <a:off x="883193" y="1594419"/>
              <a:ext cx="283609" cy="146835"/>
            </a:xfrm>
            <a:custGeom>
              <a:avLst/>
              <a:gdLst/>
              <a:ahLst/>
              <a:cxnLst/>
              <a:rect l="l" t="t" r="r" b="b"/>
              <a:pathLst>
                <a:path w="5638" h="2919" extrusionOk="0">
                  <a:moveTo>
                    <a:pt x="1896" y="0"/>
                  </a:moveTo>
                  <a:lnTo>
                    <a:pt x="1647" y="25"/>
                  </a:lnTo>
                  <a:lnTo>
                    <a:pt x="1397" y="50"/>
                  </a:lnTo>
                  <a:lnTo>
                    <a:pt x="1173" y="100"/>
                  </a:lnTo>
                  <a:lnTo>
                    <a:pt x="948" y="175"/>
                  </a:lnTo>
                  <a:lnTo>
                    <a:pt x="724" y="274"/>
                  </a:lnTo>
                  <a:lnTo>
                    <a:pt x="474" y="374"/>
                  </a:lnTo>
                  <a:lnTo>
                    <a:pt x="0" y="673"/>
                  </a:lnTo>
                  <a:lnTo>
                    <a:pt x="25" y="798"/>
                  </a:lnTo>
                  <a:lnTo>
                    <a:pt x="100" y="898"/>
                  </a:lnTo>
                  <a:lnTo>
                    <a:pt x="175" y="998"/>
                  </a:lnTo>
                  <a:lnTo>
                    <a:pt x="250" y="1097"/>
                  </a:lnTo>
                  <a:lnTo>
                    <a:pt x="474" y="1222"/>
                  </a:lnTo>
                  <a:lnTo>
                    <a:pt x="499" y="1272"/>
                  </a:lnTo>
                  <a:lnTo>
                    <a:pt x="524" y="1297"/>
                  </a:lnTo>
                  <a:lnTo>
                    <a:pt x="549" y="1347"/>
                  </a:lnTo>
                  <a:lnTo>
                    <a:pt x="524" y="1397"/>
                  </a:lnTo>
                  <a:lnTo>
                    <a:pt x="474" y="1447"/>
                  </a:lnTo>
                  <a:lnTo>
                    <a:pt x="424" y="1472"/>
                  </a:lnTo>
                  <a:lnTo>
                    <a:pt x="325" y="1521"/>
                  </a:lnTo>
                  <a:lnTo>
                    <a:pt x="275" y="1546"/>
                  </a:lnTo>
                  <a:lnTo>
                    <a:pt x="250" y="1596"/>
                  </a:lnTo>
                  <a:lnTo>
                    <a:pt x="225" y="1671"/>
                  </a:lnTo>
                  <a:lnTo>
                    <a:pt x="250" y="1746"/>
                  </a:lnTo>
                  <a:lnTo>
                    <a:pt x="300" y="1796"/>
                  </a:lnTo>
                  <a:lnTo>
                    <a:pt x="375" y="1846"/>
                  </a:lnTo>
                  <a:lnTo>
                    <a:pt x="799" y="1846"/>
                  </a:lnTo>
                  <a:lnTo>
                    <a:pt x="948" y="1896"/>
                  </a:lnTo>
                  <a:lnTo>
                    <a:pt x="1048" y="1970"/>
                  </a:lnTo>
                  <a:lnTo>
                    <a:pt x="1123" y="2070"/>
                  </a:lnTo>
                  <a:lnTo>
                    <a:pt x="1148" y="2145"/>
                  </a:lnTo>
                  <a:lnTo>
                    <a:pt x="1148" y="2220"/>
                  </a:lnTo>
                  <a:lnTo>
                    <a:pt x="1148" y="2320"/>
                  </a:lnTo>
                  <a:lnTo>
                    <a:pt x="1123" y="2394"/>
                  </a:lnTo>
                  <a:lnTo>
                    <a:pt x="1098" y="2469"/>
                  </a:lnTo>
                  <a:lnTo>
                    <a:pt x="1123" y="2519"/>
                  </a:lnTo>
                  <a:lnTo>
                    <a:pt x="1173" y="2519"/>
                  </a:lnTo>
                  <a:lnTo>
                    <a:pt x="1272" y="2494"/>
                  </a:lnTo>
                  <a:lnTo>
                    <a:pt x="1447" y="2444"/>
                  </a:lnTo>
                  <a:lnTo>
                    <a:pt x="1622" y="2419"/>
                  </a:lnTo>
                  <a:lnTo>
                    <a:pt x="1796" y="2394"/>
                  </a:lnTo>
                  <a:lnTo>
                    <a:pt x="1971" y="2369"/>
                  </a:lnTo>
                  <a:lnTo>
                    <a:pt x="2071" y="2394"/>
                  </a:lnTo>
                  <a:lnTo>
                    <a:pt x="2195" y="2394"/>
                  </a:lnTo>
                  <a:lnTo>
                    <a:pt x="2295" y="2444"/>
                  </a:lnTo>
                  <a:lnTo>
                    <a:pt x="2370" y="2519"/>
                  </a:lnTo>
                  <a:lnTo>
                    <a:pt x="2470" y="2619"/>
                  </a:lnTo>
                  <a:lnTo>
                    <a:pt x="2544" y="2719"/>
                  </a:lnTo>
                  <a:lnTo>
                    <a:pt x="2644" y="2768"/>
                  </a:lnTo>
                  <a:lnTo>
                    <a:pt x="2844" y="2768"/>
                  </a:lnTo>
                  <a:lnTo>
                    <a:pt x="2943" y="2744"/>
                  </a:lnTo>
                  <a:lnTo>
                    <a:pt x="3143" y="2669"/>
                  </a:lnTo>
                  <a:lnTo>
                    <a:pt x="3243" y="2619"/>
                  </a:lnTo>
                  <a:lnTo>
                    <a:pt x="3367" y="2594"/>
                  </a:lnTo>
                  <a:lnTo>
                    <a:pt x="3567" y="2594"/>
                  </a:lnTo>
                  <a:lnTo>
                    <a:pt x="3766" y="2669"/>
                  </a:lnTo>
                  <a:lnTo>
                    <a:pt x="3966" y="2768"/>
                  </a:lnTo>
                  <a:lnTo>
                    <a:pt x="4166" y="2868"/>
                  </a:lnTo>
                  <a:lnTo>
                    <a:pt x="4265" y="2893"/>
                  </a:lnTo>
                  <a:lnTo>
                    <a:pt x="4565" y="2918"/>
                  </a:lnTo>
                  <a:lnTo>
                    <a:pt x="4864" y="2918"/>
                  </a:lnTo>
                  <a:lnTo>
                    <a:pt x="5014" y="2893"/>
                  </a:lnTo>
                  <a:lnTo>
                    <a:pt x="5138" y="2868"/>
                  </a:lnTo>
                  <a:lnTo>
                    <a:pt x="5263" y="2818"/>
                  </a:lnTo>
                  <a:lnTo>
                    <a:pt x="5388" y="2744"/>
                  </a:lnTo>
                  <a:lnTo>
                    <a:pt x="5487" y="2669"/>
                  </a:lnTo>
                  <a:lnTo>
                    <a:pt x="5562" y="2569"/>
                  </a:lnTo>
                  <a:lnTo>
                    <a:pt x="5612" y="2444"/>
                  </a:lnTo>
                  <a:lnTo>
                    <a:pt x="5637" y="2320"/>
                  </a:lnTo>
                  <a:lnTo>
                    <a:pt x="5587" y="2245"/>
                  </a:lnTo>
                  <a:lnTo>
                    <a:pt x="5437" y="2070"/>
                  </a:lnTo>
                  <a:lnTo>
                    <a:pt x="5288" y="1921"/>
                  </a:lnTo>
                  <a:lnTo>
                    <a:pt x="5113" y="1796"/>
                  </a:lnTo>
                  <a:lnTo>
                    <a:pt x="4939" y="1671"/>
                  </a:lnTo>
                  <a:lnTo>
                    <a:pt x="4540" y="1447"/>
                  </a:lnTo>
                  <a:lnTo>
                    <a:pt x="4141" y="1272"/>
                  </a:lnTo>
                  <a:lnTo>
                    <a:pt x="3342" y="923"/>
                  </a:lnTo>
                  <a:lnTo>
                    <a:pt x="2943" y="723"/>
                  </a:lnTo>
                  <a:lnTo>
                    <a:pt x="2569" y="524"/>
                  </a:lnTo>
                  <a:lnTo>
                    <a:pt x="2220" y="274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83B0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31;p44">
              <a:extLst>
                <a:ext uri="{FF2B5EF4-FFF2-40B4-BE49-F238E27FC236}">
                  <a16:creationId xmlns:a16="http://schemas.microsoft.com/office/drawing/2014/main" id="{83A23D06-0709-E624-DE8A-66EB013FA16C}"/>
                </a:ext>
              </a:extLst>
            </p:cNvPr>
            <p:cNvSpPr/>
            <p:nvPr/>
          </p:nvSpPr>
          <p:spPr>
            <a:xfrm rot="-1036828">
              <a:off x="1210802" y="1576630"/>
              <a:ext cx="587188" cy="257250"/>
            </a:xfrm>
            <a:custGeom>
              <a:avLst/>
              <a:gdLst/>
              <a:ahLst/>
              <a:cxnLst/>
              <a:rect l="l" t="t" r="r" b="b"/>
              <a:pathLst>
                <a:path w="11673" h="5114" extrusionOk="0">
                  <a:moveTo>
                    <a:pt x="3742" y="0"/>
                  </a:moveTo>
                  <a:lnTo>
                    <a:pt x="3143" y="25"/>
                  </a:lnTo>
                  <a:lnTo>
                    <a:pt x="2569" y="100"/>
                  </a:lnTo>
                  <a:lnTo>
                    <a:pt x="2295" y="150"/>
                  </a:lnTo>
                  <a:lnTo>
                    <a:pt x="2021" y="225"/>
                  </a:lnTo>
                  <a:lnTo>
                    <a:pt x="1746" y="300"/>
                  </a:lnTo>
                  <a:lnTo>
                    <a:pt x="1497" y="399"/>
                  </a:lnTo>
                  <a:lnTo>
                    <a:pt x="1248" y="524"/>
                  </a:lnTo>
                  <a:lnTo>
                    <a:pt x="998" y="674"/>
                  </a:lnTo>
                  <a:lnTo>
                    <a:pt x="774" y="823"/>
                  </a:lnTo>
                  <a:lnTo>
                    <a:pt x="574" y="1023"/>
                  </a:lnTo>
                  <a:lnTo>
                    <a:pt x="375" y="1247"/>
                  </a:lnTo>
                  <a:lnTo>
                    <a:pt x="225" y="1497"/>
                  </a:lnTo>
                  <a:lnTo>
                    <a:pt x="125" y="1746"/>
                  </a:lnTo>
                  <a:lnTo>
                    <a:pt x="25" y="1995"/>
                  </a:lnTo>
                  <a:lnTo>
                    <a:pt x="0" y="2270"/>
                  </a:lnTo>
                  <a:lnTo>
                    <a:pt x="0" y="2569"/>
                  </a:lnTo>
                  <a:lnTo>
                    <a:pt x="50" y="2744"/>
                  </a:lnTo>
                  <a:lnTo>
                    <a:pt x="125" y="2918"/>
                  </a:lnTo>
                  <a:lnTo>
                    <a:pt x="175" y="2993"/>
                  </a:lnTo>
                  <a:lnTo>
                    <a:pt x="250" y="3043"/>
                  </a:lnTo>
                  <a:lnTo>
                    <a:pt x="325" y="3093"/>
                  </a:lnTo>
                  <a:lnTo>
                    <a:pt x="549" y="3093"/>
                  </a:lnTo>
                  <a:lnTo>
                    <a:pt x="674" y="3043"/>
                  </a:lnTo>
                  <a:lnTo>
                    <a:pt x="923" y="2868"/>
                  </a:lnTo>
                  <a:lnTo>
                    <a:pt x="1048" y="2794"/>
                  </a:lnTo>
                  <a:lnTo>
                    <a:pt x="1173" y="2744"/>
                  </a:lnTo>
                  <a:lnTo>
                    <a:pt x="1272" y="2719"/>
                  </a:lnTo>
                  <a:lnTo>
                    <a:pt x="1347" y="2744"/>
                  </a:lnTo>
                  <a:lnTo>
                    <a:pt x="1397" y="2769"/>
                  </a:lnTo>
                  <a:lnTo>
                    <a:pt x="1472" y="2819"/>
                  </a:lnTo>
                  <a:lnTo>
                    <a:pt x="1522" y="2893"/>
                  </a:lnTo>
                  <a:lnTo>
                    <a:pt x="1547" y="2993"/>
                  </a:lnTo>
                  <a:lnTo>
                    <a:pt x="1572" y="3093"/>
                  </a:lnTo>
                  <a:lnTo>
                    <a:pt x="1597" y="3317"/>
                  </a:lnTo>
                  <a:lnTo>
                    <a:pt x="1622" y="3417"/>
                  </a:lnTo>
                  <a:lnTo>
                    <a:pt x="1671" y="3517"/>
                  </a:lnTo>
                  <a:lnTo>
                    <a:pt x="1746" y="3592"/>
                  </a:lnTo>
                  <a:lnTo>
                    <a:pt x="1821" y="3617"/>
                  </a:lnTo>
                  <a:lnTo>
                    <a:pt x="1896" y="3667"/>
                  </a:lnTo>
                  <a:lnTo>
                    <a:pt x="2170" y="3667"/>
                  </a:lnTo>
                  <a:lnTo>
                    <a:pt x="2345" y="3592"/>
                  </a:lnTo>
                  <a:lnTo>
                    <a:pt x="2495" y="3492"/>
                  </a:lnTo>
                  <a:lnTo>
                    <a:pt x="2644" y="3367"/>
                  </a:lnTo>
                  <a:lnTo>
                    <a:pt x="2919" y="3118"/>
                  </a:lnTo>
                  <a:lnTo>
                    <a:pt x="3068" y="3018"/>
                  </a:lnTo>
                  <a:lnTo>
                    <a:pt x="3243" y="2968"/>
                  </a:lnTo>
                  <a:lnTo>
                    <a:pt x="3417" y="2943"/>
                  </a:lnTo>
                  <a:lnTo>
                    <a:pt x="3517" y="2968"/>
                  </a:lnTo>
                  <a:lnTo>
                    <a:pt x="3592" y="2993"/>
                  </a:lnTo>
                  <a:lnTo>
                    <a:pt x="3667" y="3043"/>
                  </a:lnTo>
                  <a:lnTo>
                    <a:pt x="3717" y="3093"/>
                  </a:lnTo>
                  <a:lnTo>
                    <a:pt x="3816" y="3243"/>
                  </a:lnTo>
                  <a:lnTo>
                    <a:pt x="3891" y="3417"/>
                  </a:lnTo>
                  <a:lnTo>
                    <a:pt x="3941" y="3567"/>
                  </a:lnTo>
                  <a:lnTo>
                    <a:pt x="3991" y="3741"/>
                  </a:lnTo>
                  <a:lnTo>
                    <a:pt x="4066" y="3891"/>
                  </a:lnTo>
                  <a:lnTo>
                    <a:pt x="4190" y="4016"/>
                  </a:lnTo>
                  <a:lnTo>
                    <a:pt x="4240" y="4066"/>
                  </a:lnTo>
                  <a:lnTo>
                    <a:pt x="4315" y="4090"/>
                  </a:lnTo>
                  <a:lnTo>
                    <a:pt x="4490" y="4090"/>
                  </a:lnTo>
                  <a:lnTo>
                    <a:pt x="4590" y="4066"/>
                  </a:lnTo>
                  <a:lnTo>
                    <a:pt x="4664" y="4016"/>
                  </a:lnTo>
                  <a:lnTo>
                    <a:pt x="4839" y="3916"/>
                  </a:lnTo>
                  <a:lnTo>
                    <a:pt x="4989" y="3766"/>
                  </a:lnTo>
                  <a:lnTo>
                    <a:pt x="5138" y="3642"/>
                  </a:lnTo>
                  <a:lnTo>
                    <a:pt x="5313" y="3542"/>
                  </a:lnTo>
                  <a:lnTo>
                    <a:pt x="5388" y="3492"/>
                  </a:lnTo>
                  <a:lnTo>
                    <a:pt x="5462" y="3467"/>
                  </a:lnTo>
                  <a:lnTo>
                    <a:pt x="5537" y="3492"/>
                  </a:lnTo>
                  <a:lnTo>
                    <a:pt x="5637" y="3492"/>
                  </a:lnTo>
                  <a:lnTo>
                    <a:pt x="5737" y="3567"/>
                  </a:lnTo>
                  <a:lnTo>
                    <a:pt x="5812" y="3667"/>
                  </a:lnTo>
                  <a:lnTo>
                    <a:pt x="5861" y="3791"/>
                  </a:lnTo>
                  <a:lnTo>
                    <a:pt x="5911" y="3916"/>
                  </a:lnTo>
                  <a:lnTo>
                    <a:pt x="5986" y="4190"/>
                  </a:lnTo>
                  <a:lnTo>
                    <a:pt x="6036" y="4340"/>
                  </a:lnTo>
                  <a:lnTo>
                    <a:pt x="6086" y="4440"/>
                  </a:lnTo>
                  <a:lnTo>
                    <a:pt x="6161" y="4514"/>
                  </a:lnTo>
                  <a:lnTo>
                    <a:pt x="6236" y="4564"/>
                  </a:lnTo>
                  <a:lnTo>
                    <a:pt x="6310" y="4614"/>
                  </a:lnTo>
                  <a:lnTo>
                    <a:pt x="6385" y="4639"/>
                  </a:lnTo>
                  <a:lnTo>
                    <a:pt x="6585" y="4639"/>
                  </a:lnTo>
                  <a:lnTo>
                    <a:pt x="6660" y="4614"/>
                  </a:lnTo>
                  <a:lnTo>
                    <a:pt x="6759" y="4589"/>
                  </a:lnTo>
                  <a:lnTo>
                    <a:pt x="6859" y="4514"/>
                  </a:lnTo>
                  <a:lnTo>
                    <a:pt x="6934" y="4440"/>
                  </a:lnTo>
                  <a:lnTo>
                    <a:pt x="7109" y="4240"/>
                  </a:lnTo>
                  <a:lnTo>
                    <a:pt x="7208" y="4165"/>
                  </a:lnTo>
                  <a:lnTo>
                    <a:pt x="7308" y="4115"/>
                  </a:lnTo>
                  <a:lnTo>
                    <a:pt x="7433" y="4090"/>
                  </a:lnTo>
                  <a:lnTo>
                    <a:pt x="7557" y="4115"/>
                  </a:lnTo>
                  <a:lnTo>
                    <a:pt x="7632" y="4165"/>
                  </a:lnTo>
                  <a:lnTo>
                    <a:pt x="7682" y="4240"/>
                  </a:lnTo>
                  <a:lnTo>
                    <a:pt x="7757" y="4415"/>
                  </a:lnTo>
                  <a:lnTo>
                    <a:pt x="7832" y="4589"/>
                  </a:lnTo>
                  <a:lnTo>
                    <a:pt x="7882" y="4664"/>
                  </a:lnTo>
                  <a:lnTo>
                    <a:pt x="7956" y="4739"/>
                  </a:lnTo>
                  <a:lnTo>
                    <a:pt x="8056" y="4789"/>
                  </a:lnTo>
                  <a:lnTo>
                    <a:pt x="8181" y="4789"/>
                  </a:lnTo>
                  <a:lnTo>
                    <a:pt x="8306" y="4739"/>
                  </a:lnTo>
                  <a:lnTo>
                    <a:pt x="8405" y="4689"/>
                  </a:lnTo>
                  <a:lnTo>
                    <a:pt x="8505" y="4589"/>
                  </a:lnTo>
                  <a:lnTo>
                    <a:pt x="8580" y="4490"/>
                  </a:lnTo>
                  <a:lnTo>
                    <a:pt x="8705" y="4290"/>
                  </a:lnTo>
                  <a:lnTo>
                    <a:pt x="8730" y="4215"/>
                  </a:lnTo>
                  <a:lnTo>
                    <a:pt x="8804" y="4165"/>
                  </a:lnTo>
                  <a:lnTo>
                    <a:pt x="8879" y="4140"/>
                  </a:lnTo>
                  <a:lnTo>
                    <a:pt x="8954" y="4165"/>
                  </a:lnTo>
                  <a:lnTo>
                    <a:pt x="9029" y="4240"/>
                  </a:lnTo>
                  <a:lnTo>
                    <a:pt x="9079" y="4315"/>
                  </a:lnTo>
                  <a:lnTo>
                    <a:pt x="9129" y="4490"/>
                  </a:lnTo>
                  <a:lnTo>
                    <a:pt x="9154" y="4664"/>
                  </a:lnTo>
                  <a:lnTo>
                    <a:pt x="9179" y="4739"/>
                  </a:lnTo>
                  <a:lnTo>
                    <a:pt x="9228" y="4839"/>
                  </a:lnTo>
                  <a:lnTo>
                    <a:pt x="9303" y="4914"/>
                  </a:lnTo>
                  <a:lnTo>
                    <a:pt x="9378" y="4988"/>
                  </a:lnTo>
                  <a:lnTo>
                    <a:pt x="9453" y="5038"/>
                  </a:lnTo>
                  <a:lnTo>
                    <a:pt x="9553" y="5063"/>
                  </a:lnTo>
                  <a:lnTo>
                    <a:pt x="9627" y="5088"/>
                  </a:lnTo>
                  <a:lnTo>
                    <a:pt x="9727" y="5113"/>
                  </a:lnTo>
                  <a:lnTo>
                    <a:pt x="9827" y="5088"/>
                  </a:lnTo>
                  <a:lnTo>
                    <a:pt x="9927" y="5063"/>
                  </a:lnTo>
                  <a:lnTo>
                    <a:pt x="10027" y="5038"/>
                  </a:lnTo>
                  <a:lnTo>
                    <a:pt x="10101" y="4988"/>
                  </a:lnTo>
                  <a:lnTo>
                    <a:pt x="10176" y="4914"/>
                  </a:lnTo>
                  <a:lnTo>
                    <a:pt x="10226" y="4839"/>
                  </a:lnTo>
                  <a:lnTo>
                    <a:pt x="10276" y="4739"/>
                  </a:lnTo>
                  <a:lnTo>
                    <a:pt x="10326" y="4664"/>
                  </a:lnTo>
                  <a:lnTo>
                    <a:pt x="10351" y="4465"/>
                  </a:lnTo>
                  <a:lnTo>
                    <a:pt x="10401" y="4365"/>
                  </a:lnTo>
                  <a:lnTo>
                    <a:pt x="10451" y="4290"/>
                  </a:lnTo>
                  <a:lnTo>
                    <a:pt x="10525" y="4265"/>
                  </a:lnTo>
                  <a:lnTo>
                    <a:pt x="10600" y="4265"/>
                  </a:lnTo>
                  <a:lnTo>
                    <a:pt x="10700" y="4290"/>
                  </a:lnTo>
                  <a:lnTo>
                    <a:pt x="10775" y="4315"/>
                  </a:lnTo>
                  <a:lnTo>
                    <a:pt x="10949" y="4440"/>
                  </a:lnTo>
                  <a:lnTo>
                    <a:pt x="11049" y="4465"/>
                  </a:lnTo>
                  <a:lnTo>
                    <a:pt x="11149" y="4514"/>
                  </a:lnTo>
                  <a:lnTo>
                    <a:pt x="11249" y="4514"/>
                  </a:lnTo>
                  <a:lnTo>
                    <a:pt x="11348" y="4490"/>
                  </a:lnTo>
                  <a:lnTo>
                    <a:pt x="11448" y="4440"/>
                  </a:lnTo>
                  <a:lnTo>
                    <a:pt x="11523" y="4365"/>
                  </a:lnTo>
                  <a:lnTo>
                    <a:pt x="11598" y="4290"/>
                  </a:lnTo>
                  <a:lnTo>
                    <a:pt x="11648" y="4165"/>
                  </a:lnTo>
                  <a:lnTo>
                    <a:pt x="11673" y="4066"/>
                  </a:lnTo>
                  <a:lnTo>
                    <a:pt x="11673" y="3941"/>
                  </a:lnTo>
                  <a:lnTo>
                    <a:pt x="11673" y="3841"/>
                  </a:lnTo>
                  <a:lnTo>
                    <a:pt x="11623" y="3741"/>
                  </a:lnTo>
                  <a:lnTo>
                    <a:pt x="11523" y="3542"/>
                  </a:lnTo>
                  <a:lnTo>
                    <a:pt x="11373" y="3367"/>
                  </a:lnTo>
                  <a:lnTo>
                    <a:pt x="11199" y="3218"/>
                  </a:lnTo>
                  <a:lnTo>
                    <a:pt x="10775" y="2893"/>
                  </a:lnTo>
                  <a:lnTo>
                    <a:pt x="10351" y="2619"/>
                  </a:lnTo>
                  <a:lnTo>
                    <a:pt x="9927" y="2295"/>
                  </a:lnTo>
                  <a:lnTo>
                    <a:pt x="9727" y="2120"/>
                  </a:lnTo>
                  <a:lnTo>
                    <a:pt x="9553" y="1946"/>
                  </a:lnTo>
                  <a:lnTo>
                    <a:pt x="9378" y="1721"/>
                  </a:lnTo>
                  <a:lnTo>
                    <a:pt x="9253" y="1547"/>
                  </a:lnTo>
                  <a:lnTo>
                    <a:pt x="9104" y="1372"/>
                  </a:lnTo>
                  <a:lnTo>
                    <a:pt x="9029" y="1297"/>
                  </a:lnTo>
                  <a:lnTo>
                    <a:pt x="8929" y="1222"/>
                  </a:lnTo>
                  <a:lnTo>
                    <a:pt x="8655" y="1073"/>
                  </a:lnTo>
                  <a:lnTo>
                    <a:pt x="8380" y="948"/>
                  </a:lnTo>
                  <a:lnTo>
                    <a:pt x="7832" y="724"/>
                  </a:lnTo>
                  <a:lnTo>
                    <a:pt x="7283" y="524"/>
                  </a:lnTo>
                  <a:lnTo>
                    <a:pt x="6709" y="349"/>
                  </a:lnTo>
                  <a:lnTo>
                    <a:pt x="6111" y="225"/>
                  </a:lnTo>
                  <a:lnTo>
                    <a:pt x="5537" y="100"/>
                  </a:lnTo>
                  <a:lnTo>
                    <a:pt x="4939" y="50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32;p44">
              <a:extLst>
                <a:ext uri="{FF2B5EF4-FFF2-40B4-BE49-F238E27FC236}">
                  <a16:creationId xmlns:a16="http://schemas.microsoft.com/office/drawing/2014/main" id="{C8DA03CD-4EDF-2541-961E-505427475481}"/>
                </a:ext>
              </a:extLst>
            </p:cNvPr>
            <p:cNvSpPr/>
            <p:nvPr/>
          </p:nvSpPr>
          <p:spPr>
            <a:xfrm rot="-1036828">
              <a:off x="1228503" y="1603461"/>
              <a:ext cx="510677" cy="176916"/>
            </a:xfrm>
            <a:custGeom>
              <a:avLst/>
              <a:gdLst/>
              <a:ahLst/>
              <a:cxnLst/>
              <a:rect l="l" t="t" r="r" b="b"/>
              <a:pathLst>
                <a:path w="10152" h="3517" extrusionOk="0">
                  <a:moveTo>
                    <a:pt x="1023" y="0"/>
                  </a:moveTo>
                  <a:lnTo>
                    <a:pt x="898" y="50"/>
                  </a:lnTo>
                  <a:lnTo>
                    <a:pt x="724" y="125"/>
                  </a:lnTo>
                  <a:lnTo>
                    <a:pt x="549" y="250"/>
                  </a:lnTo>
                  <a:lnTo>
                    <a:pt x="375" y="349"/>
                  </a:lnTo>
                  <a:lnTo>
                    <a:pt x="225" y="574"/>
                  </a:lnTo>
                  <a:lnTo>
                    <a:pt x="100" y="823"/>
                  </a:lnTo>
                  <a:lnTo>
                    <a:pt x="25" y="1098"/>
                  </a:lnTo>
                  <a:lnTo>
                    <a:pt x="0" y="1372"/>
                  </a:lnTo>
                  <a:lnTo>
                    <a:pt x="25" y="1547"/>
                  </a:lnTo>
                  <a:lnTo>
                    <a:pt x="50" y="1646"/>
                  </a:lnTo>
                  <a:lnTo>
                    <a:pt x="100" y="1721"/>
                  </a:lnTo>
                  <a:lnTo>
                    <a:pt x="175" y="1771"/>
                  </a:lnTo>
                  <a:lnTo>
                    <a:pt x="250" y="1796"/>
                  </a:lnTo>
                  <a:lnTo>
                    <a:pt x="449" y="1796"/>
                  </a:lnTo>
                  <a:lnTo>
                    <a:pt x="624" y="1721"/>
                  </a:lnTo>
                  <a:lnTo>
                    <a:pt x="799" y="1646"/>
                  </a:lnTo>
                  <a:lnTo>
                    <a:pt x="1023" y="1571"/>
                  </a:lnTo>
                  <a:lnTo>
                    <a:pt x="1247" y="1522"/>
                  </a:lnTo>
                  <a:lnTo>
                    <a:pt x="1447" y="1522"/>
                  </a:lnTo>
                  <a:lnTo>
                    <a:pt x="1572" y="1547"/>
                  </a:lnTo>
                  <a:lnTo>
                    <a:pt x="1671" y="1596"/>
                  </a:lnTo>
                  <a:lnTo>
                    <a:pt x="1796" y="1696"/>
                  </a:lnTo>
                  <a:lnTo>
                    <a:pt x="1946" y="1821"/>
                  </a:lnTo>
                  <a:lnTo>
                    <a:pt x="2070" y="1921"/>
                  </a:lnTo>
                  <a:lnTo>
                    <a:pt x="2145" y="1946"/>
                  </a:lnTo>
                  <a:lnTo>
                    <a:pt x="2245" y="1971"/>
                  </a:lnTo>
                  <a:lnTo>
                    <a:pt x="2370" y="1946"/>
                  </a:lnTo>
                  <a:lnTo>
                    <a:pt x="2494" y="1921"/>
                  </a:lnTo>
                  <a:lnTo>
                    <a:pt x="2744" y="1821"/>
                  </a:lnTo>
                  <a:lnTo>
                    <a:pt x="2943" y="1771"/>
                  </a:lnTo>
                  <a:lnTo>
                    <a:pt x="3143" y="1796"/>
                  </a:lnTo>
                  <a:lnTo>
                    <a:pt x="3317" y="1871"/>
                  </a:lnTo>
                  <a:lnTo>
                    <a:pt x="3492" y="1995"/>
                  </a:lnTo>
                  <a:lnTo>
                    <a:pt x="3617" y="2145"/>
                  </a:lnTo>
                  <a:lnTo>
                    <a:pt x="3717" y="2295"/>
                  </a:lnTo>
                  <a:lnTo>
                    <a:pt x="3866" y="2444"/>
                  </a:lnTo>
                  <a:lnTo>
                    <a:pt x="3941" y="2469"/>
                  </a:lnTo>
                  <a:lnTo>
                    <a:pt x="4016" y="2519"/>
                  </a:lnTo>
                  <a:lnTo>
                    <a:pt x="4141" y="2519"/>
                  </a:lnTo>
                  <a:lnTo>
                    <a:pt x="4290" y="2469"/>
                  </a:lnTo>
                  <a:lnTo>
                    <a:pt x="4540" y="2370"/>
                  </a:lnTo>
                  <a:lnTo>
                    <a:pt x="4689" y="2345"/>
                  </a:lnTo>
                  <a:lnTo>
                    <a:pt x="4814" y="2320"/>
                  </a:lnTo>
                  <a:lnTo>
                    <a:pt x="4964" y="2320"/>
                  </a:lnTo>
                  <a:lnTo>
                    <a:pt x="5113" y="2345"/>
                  </a:lnTo>
                  <a:lnTo>
                    <a:pt x="5238" y="2395"/>
                  </a:lnTo>
                  <a:lnTo>
                    <a:pt x="5363" y="2469"/>
                  </a:lnTo>
                  <a:lnTo>
                    <a:pt x="5487" y="2544"/>
                  </a:lnTo>
                  <a:lnTo>
                    <a:pt x="5587" y="2644"/>
                  </a:lnTo>
                  <a:lnTo>
                    <a:pt x="5712" y="2819"/>
                  </a:lnTo>
                  <a:lnTo>
                    <a:pt x="5836" y="2993"/>
                  </a:lnTo>
                  <a:lnTo>
                    <a:pt x="5911" y="3068"/>
                  </a:lnTo>
                  <a:lnTo>
                    <a:pt x="5986" y="3143"/>
                  </a:lnTo>
                  <a:lnTo>
                    <a:pt x="6086" y="3168"/>
                  </a:lnTo>
                  <a:lnTo>
                    <a:pt x="6285" y="3168"/>
                  </a:lnTo>
                  <a:lnTo>
                    <a:pt x="6385" y="3118"/>
                  </a:lnTo>
                  <a:lnTo>
                    <a:pt x="6535" y="2968"/>
                  </a:lnTo>
                  <a:lnTo>
                    <a:pt x="6709" y="2819"/>
                  </a:lnTo>
                  <a:lnTo>
                    <a:pt x="6784" y="2769"/>
                  </a:lnTo>
                  <a:lnTo>
                    <a:pt x="6884" y="2719"/>
                  </a:lnTo>
                  <a:lnTo>
                    <a:pt x="7009" y="2719"/>
                  </a:lnTo>
                  <a:lnTo>
                    <a:pt x="7133" y="2744"/>
                  </a:lnTo>
                  <a:lnTo>
                    <a:pt x="7258" y="2794"/>
                  </a:lnTo>
                  <a:lnTo>
                    <a:pt x="7383" y="2893"/>
                  </a:lnTo>
                  <a:lnTo>
                    <a:pt x="7557" y="3093"/>
                  </a:lnTo>
                  <a:lnTo>
                    <a:pt x="7757" y="3317"/>
                  </a:lnTo>
                  <a:lnTo>
                    <a:pt x="7832" y="3367"/>
                  </a:lnTo>
                  <a:lnTo>
                    <a:pt x="7931" y="3417"/>
                  </a:lnTo>
                  <a:lnTo>
                    <a:pt x="8056" y="3442"/>
                  </a:lnTo>
                  <a:lnTo>
                    <a:pt x="8106" y="3417"/>
                  </a:lnTo>
                  <a:lnTo>
                    <a:pt x="8156" y="3392"/>
                  </a:lnTo>
                  <a:lnTo>
                    <a:pt x="8181" y="3342"/>
                  </a:lnTo>
                  <a:lnTo>
                    <a:pt x="8231" y="3267"/>
                  </a:lnTo>
                  <a:lnTo>
                    <a:pt x="8281" y="3118"/>
                  </a:lnTo>
                  <a:lnTo>
                    <a:pt x="8331" y="3018"/>
                  </a:lnTo>
                  <a:lnTo>
                    <a:pt x="8405" y="2968"/>
                  </a:lnTo>
                  <a:lnTo>
                    <a:pt x="8480" y="2893"/>
                  </a:lnTo>
                  <a:lnTo>
                    <a:pt x="8580" y="2868"/>
                  </a:lnTo>
                  <a:lnTo>
                    <a:pt x="8680" y="2843"/>
                  </a:lnTo>
                  <a:lnTo>
                    <a:pt x="8779" y="2868"/>
                  </a:lnTo>
                  <a:lnTo>
                    <a:pt x="8879" y="2893"/>
                  </a:lnTo>
                  <a:lnTo>
                    <a:pt x="8954" y="2943"/>
                  </a:lnTo>
                  <a:lnTo>
                    <a:pt x="9029" y="3018"/>
                  </a:lnTo>
                  <a:lnTo>
                    <a:pt x="9104" y="3093"/>
                  </a:lnTo>
                  <a:lnTo>
                    <a:pt x="9203" y="3267"/>
                  </a:lnTo>
                  <a:lnTo>
                    <a:pt x="9353" y="3417"/>
                  </a:lnTo>
                  <a:lnTo>
                    <a:pt x="9428" y="3467"/>
                  </a:lnTo>
                  <a:lnTo>
                    <a:pt x="9503" y="3517"/>
                  </a:lnTo>
                  <a:lnTo>
                    <a:pt x="9627" y="3492"/>
                  </a:lnTo>
                  <a:lnTo>
                    <a:pt x="9752" y="3442"/>
                  </a:lnTo>
                  <a:lnTo>
                    <a:pt x="9877" y="3367"/>
                  </a:lnTo>
                  <a:lnTo>
                    <a:pt x="9952" y="3267"/>
                  </a:lnTo>
                  <a:lnTo>
                    <a:pt x="10076" y="3118"/>
                  </a:lnTo>
                  <a:lnTo>
                    <a:pt x="10101" y="3043"/>
                  </a:lnTo>
                  <a:lnTo>
                    <a:pt x="10151" y="2943"/>
                  </a:lnTo>
                  <a:lnTo>
                    <a:pt x="10151" y="2868"/>
                  </a:lnTo>
                  <a:lnTo>
                    <a:pt x="10151" y="2769"/>
                  </a:lnTo>
                  <a:lnTo>
                    <a:pt x="10101" y="2694"/>
                  </a:lnTo>
                  <a:lnTo>
                    <a:pt x="10051" y="2619"/>
                  </a:lnTo>
                  <a:lnTo>
                    <a:pt x="9952" y="2569"/>
                  </a:lnTo>
                  <a:lnTo>
                    <a:pt x="9852" y="2494"/>
                  </a:lnTo>
                  <a:lnTo>
                    <a:pt x="9802" y="2419"/>
                  </a:lnTo>
                  <a:lnTo>
                    <a:pt x="9777" y="2345"/>
                  </a:lnTo>
                  <a:lnTo>
                    <a:pt x="9802" y="2270"/>
                  </a:lnTo>
                  <a:lnTo>
                    <a:pt x="9827" y="2195"/>
                  </a:lnTo>
                  <a:lnTo>
                    <a:pt x="9852" y="2145"/>
                  </a:lnTo>
                  <a:lnTo>
                    <a:pt x="9453" y="1846"/>
                  </a:lnTo>
                  <a:lnTo>
                    <a:pt x="9278" y="1696"/>
                  </a:lnTo>
                  <a:lnTo>
                    <a:pt x="9104" y="1522"/>
                  </a:lnTo>
                  <a:lnTo>
                    <a:pt x="8929" y="1297"/>
                  </a:lnTo>
                  <a:lnTo>
                    <a:pt x="8804" y="1123"/>
                  </a:lnTo>
                  <a:lnTo>
                    <a:pt x="8655" y="948"/>
                  </a:lnTo>
                  <a:lnTo>
                    <a:pt x="8580" y="873"/>
                  </a:lnTo>
                  <a:lnTo>
                    <a:pt x="8480" y="798"/>
                  </a:lnTo>
                  <a:lnTo>
                    <a:pt x="8231" y="649"/>
                  </a:lnTo>
                  <a:lnTo>
                    <a:pt x="7981" y="549"/>
                  </a:lnTo>
                  <a:lnTo>
                    <a:pt x="7433" y="574"/>
                  </a:lnTo>
                  <a:lnTo>
                    <a:pt x="5013" y="574"/>
                  </a:lnTo>
                  <a:lnTo>
                    <a:pt x="4315" y="524"/>
                  </a:lnTo>
                  <a:lnTo>
                    <a:pt x="3592" y="474"/>
                  </a:lnTo>
                  <a:lnTo>
                    <a:pt x="3243" y="424"/>
                  </a:lnTo>
                  <a:lnTo>
                    <a:pt x="2894" y="374"/>
                  </a:lnTo>
                  <a:lnTo>
                    <a:pt x="2295" y="225"/>
                  </a:lnTo>
                  <a:lnTo>
                    <a:pt x="1671" y="7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3B0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33;p44">
              <a:extLst>
                <a:ext uri="{FF2B5EF4-FFF2-40B4-BE49-F238E27FC236}">
                  <a16:creationId xmlns:a16="http://schemas.microsoft.com/office/drawing/2014/main" id="{4163A7BE-2953-36CF-3405-42788C88E37B}"/>
                </a:ext>
              </a:extLst>
            </p:cNvPr>
            <p:cNvSpPr/>
            <p:nvPr/>
          </p:nvSpPr>
          <p:spPr>
            <a:xfrm rot="-1036828">
              <a:off x="843485" y="1593029"/>
              <a:ext cx="338791" cy="207047"/>
            </a:xfrm>
            <a:custGeom>
              <a:avLst/>
              <a:gdLst/>
              <a:ahLst/>
              <a:cxnLst/>
              <a:rect l="l" t="t" r="r" b="b"/>
              <a:pathLst>
                <a:path w="6735" h="4116" extrusionOk="0">
                  <a:moveTo>
                    <a:pt x="2919" y="275"/>
                  </a:moveTo>
                  <a:lnTo>
                    <a:pt x="3243" y="300"/>
                  </a:lnTo>
                  <a:lnTo>
                    <a:pt x="3567" y="350"/>
                  </a:lnTo>
                  <a:lnTo>
                    <a:pt x="3891" y="424"/>
                  </a:lnTo>
                  <a:lnTo>
                    <a:pt x="4191" y="499"/>
                  </a:lnTo>
                  <a:lnTo>
                    <a:pt x="4515" y="599"/>
                  </a:lnTo>
                  <a:lnTo>
                    <a:pt x="4814" y="724"/>
                  </a:lnTo>
                  <a:lnTo>
                    <a:pt x="5089" y="848"/>
                  </a:lnTo>
                  <a:lnTo>
                    <a:pt x="5388" y="998"/>
                  </a:lnTo>
                  <a:lnTo>
                    <a:pt x="5662" y="1173"/>
                  </a:lnTo>
                  <a:lnTo>
                    <a:pt x="5862" y="1297"/>
                  </a:lnTo>
                  <a:lnTo>
                    <a:pt x="6086" y="1472"/>
                  </a:lnTo>
                  <a:lnTo>
                    <a:pt x="6261" y="1671"/>
                  </a:lnTo>
                  <a:lnTo>
                    <a:pt x="6336" y="1771"/>
                  </a:lnTo>
                  <a:lnTo>
                    <a:pt x="6410" y="1896"/>
                  </a:lnTo>
                  <a:lnTo>
                    <a:pt x="6435" y="2021"/>
                  </a:lnTo>
                  <a:lnTo>
                    <a:pt x="6485" y="2120"/>
                  </a:lnTo>
                  <a:lnTo>
                    <a:pt x="6485" y="2245"/>
                  </a:lnTo>
                  <a:lnTo>
                    <a:pt x="6485" y="2370"/>
                  </a:lnTo>
                  <a:lnTo>
                    <a:pt x="6460" y="2494"/>
                  </a:lnTo>
                  <a:lnTo>
                    <a:pt x="6410" y="2594"/>
                  </a:lnTo>
                  <a:lnTo>
                    <a:pt x="6336" y="2694"/>
                  </a:lnTo>
                  <a:lnTo>
                    <a:pt x="6261" y="2769"/>
                  </a:lnTo>
                  <a:lnTo>
                    <a:pt x="6186" y="2819"/>
                  </a:lnTo>
                  <a:lnTo>
                    <a:pt x="6086" y="2869"/>
                  </a:lnTo>
                  <a:lnTo>
                    <a:pt x="5912" y="2893"/>
                  </a:lnTo>
                  <a:lnTo>
                    <a:pt x="5712" y="2918"/>
                  </a:lnTo>
                  <a:lnTo>
                    <a:pt x="5488" y="2918"/>
                  </a:lnTo>
                  <a:lnTo>
                    <a:pt x="5163" y="2893"/>
                  </a:lnTo>
                  <a:lnTo>
                    <a:pt x="4989" y="2918"/>
                  </a:lnTo>
                  <a:lnTo>
                    <a:pt x="4814" y="2943"/>
                  </a:lnTo>
                  <a:lnTo>
                    <a:pt x="4690" y="2993"/>
                  </a:lnTo>
                  <a:lnTo>
                    <a:pt x="4540" y="3043"/>
                  </a:lnTo>
                  <a:lnTo>
                    <a:pt x="4315" y="3218"/>
                  </a:lnTo>
                  <a:lnTo>
                    <a:pt x="4116" y="3392"/>
                  </a:lnTo>
                  <a:lnTo>
                    <a:pt x="3941" y="3567"/>
                  </a:lnTo>
                  <a:lnTo>
                    <a:pt x="3867" y="3642"/>
                  </a:lnTo>
                  <a:lnTo>
                    <a:pt x="3742" y="3766"/>
                  </a:lnTo>
                  <a:lnTo>
                    <a:pt x="3667" y="3816"/>
                  </a:lnTo>
                  <a:lnTo>
                    <a:pt x="3592" y="3841"/>
                  </a:lnTo>
                  <a:lnTo>
                    <a:pt x="3517" y="3841"/>
                  </a:lnTo>
                  <a:lnTo>
                    <a:pt x="3467" y="3816"/>
                  </a:lnTo>
                  <a:lnTo>
                    <a:pt x="3418" y="3766"/>
                  </a:lnTo>
                  <a:lnTo>
                    <a:pt x="3393" y="3717"/>
                  </a:lnTo>
                  <a:lnTo>
                    <a:pt x="3368" y="3542"/>
                  </a:lnTo>
                  <a:lnTo>
                    <a:pt x="3343" y="3392"/>
                  </a:lnTo>
                  <a:lnTo>
                    <a:pt x="3293" y="3268"/>
                  </a:lnTo>
                  <a:lnTo>
                    <a:pt x="3218" y="3143"/>
                  </a:lnTo>
                  <a:lnTo>
                    <a:pt x="3168" y="3093"/>
                  </a:lnTo>
                  <a:lnTo>
                    <a:pt x="3093" y="3068"/>
                  </a:lnTo>
                  <a:lnTo>
                    <a:pt x="3043" y="3043"/>
                  </a:lnTo>
                  <a:lnTo>
                    <a:pt x="2969" y="3043"/>
                  </a:lnTo>
                  <a:lnTo>
                    <a:pt x="2794" y="3068"/>
                  </a:lnTo>
                  <a:lnTo>
                    <a:pt x="2644" y="3118"/>
                  </a:lnTo>
                  <a:lnTo>
                    <a:pt x="2520" y="3168"/>
                  </a:lnTo>
                  <a:lnTo>
                    <a:pt x="2295" y="3317"/>
                  </a:lnTo>
                  <a:lnTo>
                    <a:pt x="2146" y="3417"/>
                  </a:lnTo>
                  <a:lnTo>
                    <a:pt x="1996" y="3517"/>
                  </a:lnTo>
                  <a:lnTo>
                    <a:pt x="1871" y="3542"/>
                  </a:lnTo>
                  <a:lnTo>
                    <a:pt x="1747" y="3567"/>
                  </a:lnTo>
                  <a:lnTo>
                    <a:pt x="1647" y="3542"/>
                  </a:lnTo>
                  <a:lnTo>
                    <a:pt x="1547" y="3517"/>
                  </a:lnTo>
                  <a:lnTo>
                    <a:pt x="1447" y="3467"/>
                  </a:lnTo>
                  <a:lnTo>
                    <a:pt x="1422" y="3392"/>
                  </a:lnTo>
                  <a:lnTo>
                    <a:pt x="1397" y="3317"/>
                  </a:lnTo>
                  <a:lnTo>
                    <a:pt x="1422" y="3218"/>
                  </a:lnTo>
                  <a:lnTo>
                    <a:pt x="1472" y="3068"/>
                  </a:lnTo>
                  <a:lnTo>
                    <a:pt x="1497" y="2968"/>
                  </a:lnTo>
                  <a:lnTo>
                    <a:pt x="1547" y="2794"/>
                  </a:lnTo>
                  <a:lnTo>
                    <a:pt x="1547" y="2619"/>
                  </a:lnTo>
                  <a:lnTo>
                    <a:pt x="1522" y="2544"/>
                  </a:lnTo>
                  <a:lnTo>
                    <a:pt x="1497" y="2469"/>
                  </a:lnTo>
                  <a:lnTo>
                    <a:pt x="1447" y="2395"/>
                  </a:lnTo>
                  <a:lnTo>
                    <a:pt x="1372" y="2345"/>
                  </a:lnTo>
                  <a:lnTo>
                    <a:pt x="1248" y="2295"/>
                  </a:lnTo>
                  <a:lnTo>
                    <a:pt x="1073" y="2295"/>
                  </a:lnTo>
                  <a:lnTo>
                    <a:pt x="899" y="2345"/>
                  </a:lnTo>
                  <a:lnTo>
                    <a:pt x="699" y="2370"/>
                  </a:lnTo>
                  <a:lnTo>
                    <a:pt x="599" y="2370"/>
                  </a:lnTo>
                  <a:lnTo>
                    <a:pt x="524" y="2345"/>
                  </a:lnTo>
                  <a:lnTo>
                    <a:pt x="450" y="2295"/>
                  </a:lnTo>
                  <a:lnTo>
                    <a:pt x="400" y="2245"/>
                  </a:lnTo>
                  <a:lnTo>
                    <a:pt x="325" y="2120"/>
                  </a:lnTo>
                  <a:lnTo>
                    <a:pt x="275" y="1971"/>
                  </a:lnTo>
                  <a:lnTo>
                    <a:pt x="275" y="1846"/>
                  </a:lnTo>
                  <a:lnTo>
                    <a:pt x="275" y="1696"/>
                  </a:lnTo>
                  <a:lnTo>
                    <a:pt x="325" y="1572"/>
                  </a:lnTo>
                  <a:lnTo>
                    <a:pt x="400" y="1447"/>
                  </a:lnTo>
                  <a:lnTo>
                    <a:pt x="475" y="1347"/>
                  </a:lnTo>
                  <a:lnTo>
                    <a:pt x="574" y="1247"/>
                  </a:lnTo>
                  <a:lnTo>
                    <a:pt x="799" y="1073"/>
                  </a:lnTo>
                  <a:lnTo>
                    <a:pt x="1023" y="898"/>
                  </a:lnTo>
                  <a:lnTo>
                    <a:pt x="1298" y="724"/>
                  </a:lnTo>
                  <a:lnTo>
                    <a:pt x="1572" y="574"/>
                  </a:lnTo>
                  <a:lnTo>
                    <a:pt x="1846" y="449"/>
                  </a:lnTo>
                  <a:lnTo>
                    <a:pt x="2096" y="350"/>
                  </a:lnTo>
                  <a:lnTo>
                    <a:pt x="2345" y="300"/>
                  </a:lnTo>
                  <a:lnTo>
                    <a:pt x="2619" y="275"/>
                  </a:lnTo>
                  <a:close/>
                  <a:moveTo>
                    <a:pt x="2619" y="0"/>
                  </a:moveTo>
                  <a:lnTo>
                    <a:pt x="2320" y="50"/>
                  </a:lnTo>
                  <a:lnTo>
                    <a:pt x="2021" y="100"/>
                  </a:lnTo>
                  <a:lnTo>
                    <a:pt x="1747" y="200"/>
                  </a:lnTo>
                  <a:lnTo>
                    <a:pt x="1472" y="350"/>
                  </a:lnTo>
                  <a:lnTo>
                    <a:pt x="1173" y="499"/>
                  </a:lnTo>
                  <a:lnTo>
                    <a:pt x="874" y="674"/>
                  </a:lnTo>
                  <a:lnTo>
                    <a:pt x="624" y="873"/>
                  </a:lnTo>
                  <a:lnTo>
                    <a:pt x="375" y="1073"/>
                  </a:lnTo>
                  <a:lnTo>
                    <a:pt x="250" y="1198"/>
                  </a:lnTo>
                  <a:lnTo>
                    <a:pt x="175" y="1322"/>
                  </a:lnTo>
                  <a:lnTo>
                    <a:pt x="101" y="1472"/>
                  </a:lnTo>
                  <a:lnTo>
                    <a:pt x="26" y="1622"/>
                  </a:lnTo>
                  <a:lnTo>
                    <a:pt x="1" y="1821"/>
                  </a:lnTo>
                  <a:lnTo>
                    <a:pt x="26" y="2021"/>
                  </a:lnTo>
                  <a:lnTo>
                    <a:pt x="101" y="2220"/>
                  </a:lnTo>
                  <a:lnTo>
                    <a:pt x="200" y="2395"/>
                  </a:lnTo>
                  <a:lnTo>
                    <a:pt x="325" y="2519"/>
                  </a:lnTo>
                  <a:lnTo>
                    <a:pt x="450" y="2594"/>
                  </a:lnTo>
                  <a:lnTo>
                    <a:pt x="599" y="2644"/>
                  </a:lnTo>
                  <a:lnTo>
                    <a:pt x="749" y="2644"/>
                  </a:lnTo>
                  <a:lnTo>
                    <a:pt x="948" y="2594"/>
                  </a:lnTo>
                  <a:lnTo>
                    <a:pt x="1123" y="2544"/>
                  </a:lnTo>
                  <a:lnTo>
                    <a:pt x="1173" y="2544"/>
                  </a:lnTo>
                  <a:lnTo>
                    <a:pt x="1223" y="2569"/>
                  </a:lnTo>
                  <a:lnTo>
                    <a:pt x="1273" y="2619"/>
                  </a:lnTo>
                  <a:lnTo>
                    <a:pt x="1298" y="2694"/>
                  </a:lnTo>
                  <a:lnTo>
                    <a:pt x="1273" y="2794"/>
                  </a:lnTo>
                  <a:lnTo>
                    <a:pt x="1248" y="2893"/>
                  </a:lnTo>
                  <a:lnTo>
                    <a:pt x="1223" y="2968"/>
                  </a:lnTo>
                  <a:lnTo>
                    <a:pt x="1148" y="3193"/>
                  </a:lnTo>
                  <a:lnTo>
                    <a:pt x="1148" y="3317"/>
                  </a:lnTo>
                  <a:lnTo>
                    <a:pt x="1173" y="3442"/>
                  </a:lnTo>
                  <a:lnTo>
                    <a:pt x="1198" y="3542"/>
                  </a:lnTo>
                  <a:lnTo>
                    <a:pt x="1248" y="3642"/>
                  </a:lnTo>
                  <a:lnTo>
                    <a:pt x="1323" y="3692"/>
                  </a:lnTo>
                  <a:lnTo>
                    <a:pt x="1422" y="3766"/>
                  </a:lnTo>
                  <a:lnTo>
                    <a:pt x="1547" y="3791"/>
                  </a:lnTo>
                  <a:lnTo>
                    <a:pt x="1672" y="3816"/>
                  </a:lnTo>
                  <a:lnTo>
                    <a:pt x="1821" y="3816"/>
                  </a:lnTo>
                  <a:lnTo>
                    <a:pt x="1971" y="3791"/>
                  </a:lnTo>
                  <a:lnTo>
                    <a:pt x="2096" y="3741"/>
                  </a:lnTo>
                  <a:lnTo>
                    <a:pt x="2270" y="3642"/>
                  </a:lnTo>
                  <a:lnTo>
                    <a:pt x="2445" y="3542"/>
                  </a:lnTo>
                  <a:lnTo>
                    <a:pt x="2644" y="3392"/>
                  </a:lnTo>
                  <a:lnTo>
                    <a:pt x="2744" y="3342"/>
                  </a:lnTo>
                  <a:lnTo>
                    <a:pt x="2869" y="3317"/>
                  </a:lnTo>
                  <a:lnTo>
                    <a:pt x="2944" y="3293"/>
                  </a:lnTo>
                  <a:lnTo>
                    <a:pt x="2994" y="3293"/>
                  </a:lnTo>
                  <a:lnTo>
                    <a:pt x="3043" y="3342"/>
                  </a:lnTo>
                  <a:lnTo>
                    <a:pt x="3068" y="3392"/>
                  </a:lnTo>
                  <a:lnTo>
                    <a:pt x="3118" y="3567"/>
                  </a:lnTo>
                  <a:lnTo>
                    <a:pt x="3118" y="3692"/>
                  </a:lnTo>
                  <a:lnTo>
                    <a:pt x="3168" y="3816"/>
                  </a:lnTo>
                  <a:lnTo>
                    <a:pt x="3218" y="3941"/>
                  </a:lnTo>
                  <a:lnTo>
                    <a:pt x="3318" y="4041"/>
                  </a:lnTo>
                  <a:lnTo>
                    <a:pt x="3393" y="4091"/>
                  </a:lnTo>
                  <a:lnTo>
                    <a:pt x="3492" y="4116"/>
                  </a:lnTo>
                  <a:lnTo>
                    <a:pt x="3592" y="4116"/>
                  </a:lnTo>
                  <a:lnTo>
                    <a:pt x="3692" y="4091"/>
                  </a:lnTo>
                  <a:lnTo>
                    <a:pt x="3792" y="4041"/>
                  </a:lnTo>
                  <a:lnTo>
                    <a:pt x="3916" y="3966"/>
                  </a:lnTo>
                  <a:lnTo>
                    <a:pt x="4016" y="3866"/>
                  </a:lnTo>
                  <a:lnTo>
                    <a:pt x="4141" y="3741"/>
                  </a:lnTo>
                  <a:lnTo>
                    <a:pt x="4340" y="3517"/>
                  </a:lnTo>
                  <a:lnTo>
                    <a:pt x="4515" y="3367"/>
                  </a:lnTo>
                  <a:lnTo>
                    <a:pt x="4714" y="3268"/>
                  </a:lnTo>
                  <a:lnTo>
                    <a:pt x="4889" y="3193"/>
                  </a:lnTo>
                  <a:lnTo>
                    <a:pt x="5014" y="3168"/>
                  </a:lnTo>
                  <a:lnTo>
                    <a:pt x="5962" y="3168"/>
                  </a:lnTo>
                  <a:lnTo>
                    <a:pt x="6211" y="3093"/>
                  </a:lnTo>
                  <a:lnTo>
                    <a:pt x="6311" y="3043"/>
                  </a:lnTo>
                  <a:lnTo>
                    <a:pt x="6410" y="2968"/>
                  </a:lnTo>
                  <a:lnTo>
                    <a:pt x="6535" y="2869"/>
                  </a:lnTo>
                  <a:lnTo>
                    <a:pt x="6635" y="2719"/>
                  </a:lnTo>
                  <a:lnTo>
                    <a:pt x="6710" y="2569"/>
                  </a:lnTo>
                  <a:lnTo>
                    <a:pt x="6735" y="2420"/>
                  </a:lnTo>
                  <a:lnTo>
                    <a:pt x="6735" y="2245"/>
                  </a:lnTo>
                  <a:lnTo>
                    <a:pt x="6735" y="2095"/>
                  </a:lnTo>
                  <a:lnTo>
                    <a:pt x="6685" y="1946"/>
                  </a:lnTo>
                  <a:lnTo>
                    <a:pt x="6635" y="1796"/>
                  </a:lnTo>
                  <a:lnTo>
                    <a:pt x="6560" y="1646"/>
                  </a:lnTo>
                  <a:lnTo>
                    <a:pt x="6485" y="1522"/>
                  </a:lnTo>
                  <a:lnTo>
                    <a:pt x="6261" y="1297"/>
                  </a:lnTo>
                  <a:lnTo>
                    <a:pt x="6036" y="1098"/>
                  </a:lnTo>
                  <a:lnTo>
                    <a:pt x="5812" y="948"/>
                  </a:lnTo>
                  <a:lnTo>
                    <a:pt x="5513" y="774"/>
                  </a:lnTo>
                  <a:lnTo>
                    <a:pt x="5213" y="624"/>
                  </a:lnTo>
                  <a:lnTo>
                    <a:pt x="4914" y="474"/>
                  </a:lnTo>
                  <a:lnTo>
                    <a:pt x="4590" y="350"/>
                  </a:lnTo>
                  <a:lnTo>
                    <a:pt x="4266" y="250"/>
                  </a:lnTo>
                  <a:lnTo>
                    <a:pt x="3941" y="175"/>
                  </a:lnTo>
                  <a:lnTo>
                    <a:pt x="3617" y="100"/>
                  </a:lnTo>
                  <a:lnTo>
                    <a:pt x="3268" y="5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34;p44">
              <a:extLst>
                <a:ext uri="{FF2B5EF4-FFF2-40B4-BE49-F238E27FC236}">
                  <a16:creationId xmlns:a16="http://schemas.microsoft.com/office/drawing/2014/main" id="{D34F24A0-8306-5803-03AC-76BD780585D0}"/>
                </a:ext>
              </a:extLst>
            </p:cNvPr>
            <p:cNvSpPr/>
            <p:nvPr/>
          </p:nvSpPr>
          <p:spPr>
            <a:xfrm rot="-1036828">
              <a:off x="1204506" y="1570343"/>
              <a:ext cx="599764" cy="269775"/>
            </a:xfrm>
            <a:custGeom>
              <a:avLst/>
              <a:gdLst/>
              <a:ahLst/>
              <a:cxnLst/>
              <a:rect l="l" t="t" r="r" b="b"/>
              <a:pathLst>
                <a:path w="11923" h="5363" extrusionOk="0">
                  <a:moveTo>
                    <a:pt x="4440" y="250"/>
                  </a:moveTo>
                  <a:lnTo>
                    <a:pt x="5039" y="300"/>
                  </a:lnTo>
                  <a:lnTo>
                    <a:pt x="5637" y="375"/>
                  </a:lnTo>
                  <a:lnTo>
                    <a:pt x="6211" y="474"/>
                  </a:lnTo>
                  <a:lnTo>
                    <a:pt x="6785" y="599"/>
                  </a:lnTo>
                  <a:lnTo>
                    <a:pt x="7358" y="774"/>
                  </a:lnTo>
                  <a:lnTo>
                    <a:pt x="7932" y="973"/>
                  </a:lnTo>
                  <a:lnTo>
                    <a:pt x="7982" y="998"/>
                  </a:lnTo>
                  <a:lnTo>
                    <a:pt x="8505" y="1198"/>
                  </a:lnTo>
                  <a:lnTo>
                    <a:pt x="8730" y="1322"/>
                  </a:lnTo>
                  <a:lnTo>
                    <a:pt x="8979" y="1447"/>
                  </a:lnTo>
                  <a:lnTo>
                    <a:pt x="9104" y="1547"/>
                  </a:lnTo>
                  <a:lnTo>
                    <a:pt x="9179" y="1622"/>
                  </a:lnTo>
                  <a:lnTo>
                    <a:pt x="9353" y="1846"/>
                  </a:lnTo>
                  <a:lnTo>
                    <a:pt x="9453" y="1996"/>
                  </a:lnTo>
                  <a:lnTo>
                    <a:pt x="9578" y="2145"/>
                  </a:lnTo>
                  <a:lnTo>
                    <a:pt x="9802" y="2395"/>
                  </a:lnTo>
                  <a:lnTo>
                    <a:pt x="10052" y="2594"/>
                  </a:lnTo>
                  <a:lnTo>
                    <a:pt x="10600" y="2968"/>
                  </a:lnTo>
                  <a:lnTo>
                    <a:pt x="10925" y="3193"/>
                  </a:lnTo>
                  <a:lnTo>
                    <a:pt x="11249" y="3442"/>
                  </a:lnTo>
                  <a:lnTo>
                    <a:pt x="11424" y="3617"/>
                  </a:lnTo>
                  <a:lnTo>
                    <a:pt x="11548" y="3767"/>
                  </a:lnTo>
                  <a:lnTo>
                    <a:pt x="11648" y="3941"/>
                  </a:lnTo>
                  <a:lnTo>
                    <a:pt x="11673" y="4091"/>
                  </a:lnTo>
                  <a:lnTo>
                    <a:pt x="11673" y="4191"/>
                  </a:lnTo>
                  <a:lnTo>
                    <a:pt x="11648" y="4290"/>
                  </a:lnTo>
                  <a:lnTo>
                    <a:pt x="11598" y="4365"/>
                  </a:lnTo>
                  <a:lnTo>
                    <a:pt x="11523" y="4440"/>
                  </a:lnTo>
                  <a:lnTo>
                    <a:pt x="11424" y="4490"/>
                  </a:lnTo>
                  <a:lnTo>
                    <a:pt x="11374" y="4515"/>
                  </a:lnTo>
                  <a:lnTo>
                    <a:pt x="11299" y="4515"/>
                  </a:lnTo>
                  <a:lnTo>
                    <a:pt x="11199" y="4465"/>
                  </a:lnTo>
                  <a:lnTo>
                    <a:pt x="11074" y="4390"/>
                  </a:lnTo>
                  <a:lnTo>
                    <a:pt x="10950" y="4315"/>
                  </a:lnTo>
                  <a:lnTo>
                    <a:pt x="10800" y="4265"/>
                  </a:lnTo>
                  <a:lnTo>
                    <a:pt x="10725" y="4240"/>
                  </a:lnTo>
                  <a:lnTo>
                    <a:pt x="10650" y="4240"/>
                  </a:lnTo>
                  <a:lnTo>
                    <a:pt x="10576" y="4265"/>
                  </a:lnTo>
                  <a:lnTo>
                    <a:pt x="10501" y="4315"/>
                  </a:lnTo>
                  <a:lnTo>
                    <a:pt x="10426" y="4390"/>
                  </a:lnTo>
                  <a:lnTo>
                    <a:pt x="10376" y="4490"/>
                  </a:lnTo>
                  <a:lnTo>
                    <a:pt x="10326" y="4664"/>
                  </a:lnTo>
                  <a:lnTo>
                    <a:pt x="10326" y="4739"/>
                  </a:lnTo>
                  <a:lnTo>
                    <a:pt x="10251" y="4889"/>
                  </a:lnTo>
                  <a:lnTo>
                    <a:pt x="10152" y="4989"/>
                  </a:lnTo>
                  <a:lnTo>
                    <a:pt x="10002" y="5063"/>
                  </a:lnTo>
                  <a:lnTo>
                    <a:pt x="9852" y="5113"/>
                  </a:lnTo>
                  <a:lnTo>
                    <a:pt x="9703" y="5063"/>
                  </a:lnTo>
                  <a:lnTo>
                    <a:pt x="9578" y="4989"/>
                  </a:lnTo>
                  <a:lnTo>
                    <a:pt x="9478" y="4889"/>
                  </a:lnTo>
                  <a:lnTo>
                    <a:pt x="9403" y="4739"/>
                  </a:lnTo>
                  <a:lnTo>
                    <a:pt x="9378" y="4615"/>
                  </a:lnTo>
                  <a:lnTo>
                    <a:pt x="9353" y="4515"/>
                  </a:lnTo>
                  <a:lnTo>
                    <a:pt x="9329" y="4390"/>
                  </a:lnTo>
                  <a:lnTo>
                    <a:pt x="9279" y="4315"/>
                  </a:lnTo>
                  <a:lnTo>
                    <a:pt x="9229" y="4240"/>
                  </a:lnTo>
                  <a:lnTo>
                    <a:pt x="9154" y="4191"/>
                  </a:lnTo>
                  <a:lnTo>
                    <a:pt x="9079" y="4166"/>
                  </a:lnTo>
                  <a:lnTo>
                    <a:pt x="8979" y="4141"/>
                  </a:lnTo>
                  <a:lnTo>
                    <a:pt x="8855" y="4191"/>
                  </a:lnTo>
                  <a:lnTo>
                    <a:pt x="8755" y="4265"/>
                  </a:lnTo>
                  <a:lnTo>
                    <a:pt x="8705" y="4365"/>
                  </a:lnTo>
                  <a:lnTo>
                    <a:pt x="8580" y="4565"/>
                  </a:lnTo>
                  <a:lnTo>
                    <a:pt x="8530" y="4639"/>
                  </a:lnTo>
                  <a:lnTo>
                    <a:pt x="8456" y="4714"/>
                  </a:lnTo>
                  <a:lnTo>
                    <a:pt x="8381" y="4739"/>
                  </a:lnTo>
                  <a:lnTo>
                    <a:pt x="8306" y="4764"/>
                  </a:lnTo>
                  <a:lnTo>
                    <a:pt x="8231" y="4789"/>
                  </a:lnTo>
                  <a:lnTo>
                    <a:pt x="8156" y="4764"/>
                  </a:lnTo>
                  <a:lnTo>
                    <a:pt x="8106" y="4714"/>
                  </a:lnTo>
                  <a:lnTo>
                    <a:pt x="8081" y="4639"/>
                  </a:lnTo>
                  <a:lnTo>
                    <a:pt x="8007" y="4515"/>
                  </a:lnTo>
                  <a:lnTo>
                    <a:pt x="7957" y="4390"/>
                  </a:lnTo>
                  <a:lnTo>
                    <a:pt x="7907" y="4290"/>
                  </a:lnTo>
                  <a:lnTo>
                    <a:pt x="7832" y="4191"/>
                  </a:lnTo>
                  <a:lnTo>
                    <a:pt x="7732" y="4116"/>
                  </a:lnTo>
                  <a:lnTo>
                    <a:pt x="7658" y="4091"/>
                  </a:lnTo>
                  <a:lnTo>
                    <a:pt x="7558" y="4091"/>
                  </a:lnTo>
                  <a:lnTo>
                    <a:pt x="7408" y="4116"/>
                  </a:lnTo>
                  <a:lnTo>
                    <a:pt x="7258" y="4191"/>
                  </a:lnTo>
                  <a:lnTo>
                    <a:pt x="7134" y="4290"/>
                  </a:lnTo>
                  <a:lnTo>
                    <a:pt x="7009" y="4415"/>
                  </a:lnTo>
                  <a:lnTo>
                    <a:pt x="6909" y="4515"/>
                  </a:lnTo>
                  <a:lnTo>
                    <a:pt x="6810" y="4590"/>
                  </a:lnTo>
                  <a:lnTo>
                    <a:pt x="6685" y="4639"/>
                  </a:lnTo>
                  <a:lnTo>
                    <a:pt x="6560" y="4639"/>
                  </a:lnTo>
                  <a:lnTo>
                    <a:pt x="6410" y="4590"/>
                  </a:lnTo>
                  <a:lnTo>
                    <a:pt x="6336" y="4490"/>
                  </a:lnTo>
                  <a:lnTo>
                    <a:pt x="6286" y="4415"/>
                  </a:lnTo>
                  <a:lnTo>
                    <a:pt x="6236" y="4315"/>
                  </a:lnTo>
                  <a:lnTo>
                    <a:pt x="6186" y="4116"/>
                  </a:lnTo>
                  <a:lnTo>
                    <a:pt x="6136" y="3941"/>
                  </a:lnTo>
                  <a:lnTo>
                    <a:pt x="6086" y="3767"/>
                  </a:lnTo>
                  <a:lnTo>
                    <a:pt x="6036" y="3692"/>
                  </a:lnTo>
                  <a:lnTo>
                    <a:pt x="5962" y="3617"/>
                  </a:lnTo>
                  <a:lnTo>
                    <a:pt x="5887" y="3567"/>
                  </a:lnTo>
                  <a:lnTo>
                    <a:pt x="5812" y="3517"/>
                  </a:lnTo>
                  <a:lnTo>
                    <a:pt x="5687" y="3467"/>
                  </a:lnTo>
                  <a:lnTo>
                    <a:pt x="5587" y="3467"/>
                  </a:lnTo>
                  <a:lnTo>
                    <a:pt x="5488" y="3492"/>
                  </a:lnTo>
                  <a:lnTo>
                    <a:pt x="5388" y="3542"/>
                  </a:lnTo>
                  <a:lnTo>
                    <a:pt x="5188" y="3667"/>
                  </a:lnTo>
                  <a:lnTo>
                    <a:pt x="5014" y="3816"/>
                  </a:lnTo>
                  <a:lnTo>
                    <a:pt x="4889" y="3941"/>
                  </a:lnTo>
                  <a:lnTo>
                    <a:pt x="4739" y="4041"/>
                  </a:lnTo>
                  <a:lnTo>
                    <a:pt x="4615" y="4091"/>
                  </a:lnTo>
                  <a:lnTo>
                    <a:pt x="4490" y="4091"/>
                  </a:lnTo>
                  <a:lnTo>
                    <a:pt x="4390" y="4041"/>
                  </a:lnTo>
                  <a:lnTo>
                    <a:pt x="4291" y="3941"/>
                  </a:lnTo>
                  <a:lnTo>
                    <a:pt x="4241" y="3792"/>
                  </a:lnTo>
                  <a:lnTo>
                    <a:pt x="4166" y="3617"/>
                  </a:lnTo>
                  <a:lnTo>
                    <a:pt x="4116" y="3442"/>
                  </a:lnTo>
                  <a:lnTo>
                    <a:pt x="4041" y="3268"/>
                  </a:lnTo>
                  <a:lnTo>
                    <a:pt x="3916" y="3118"/>
                  </a:lnTo>
                  <a:lnTo>
                    <a:pt x="3867" y="3068"/>
                  </a:lnTo>
                  <a:lnTo>
                    <a:pt x="3767" y="2993"/>
                  </a:lnTo>
                  <a:lnTo>
                    <a:pt x="3667" y="2968"/>
                  </a:lnTo>
                  <a:lnTo>
                    <a:pt x="3567" y="2944"/>
                  </a:lnTo>
                  <a:lnTo>
                    <a:pt x="3443" y="2944"/>
                  </a:lnTo>
                  <a:lnTo>
                    <a:pt x="3343" y="2968"/>
                  </a:lnTo>
                  <a:lnTo>
                    <a:pt x="3143" y="3043"/>
                  </a:lnTo>
                  <a:lnTo>
                    <a:pt x="2969" y="3143"/>
                  </a:lnTo>
                  <a:lnTo>
                    <a:pt x="2744" y="3343"/>
                  </a:lnTo>
                  <a:lnTo>
                    <a:pt x="2570" y="3492"/>
                  </a:lnTo>
                  <a:lnTo>
                    <a:pt x="2420" y="3592"/>
                  </a:lnTo>
                  <a:lnTo>
                    <a:pt x="2270" y="3642"/>
                  </a:lnTo>
                  <a:lnTo>
                    <a:pt x="2146" y="3667"/>
                  </a:lnTo>
                  <a:lnTo>
                    <a:pt x="1996" y="3642"/>
                  </a:lnTo>
                  <a:lnTo>
                    <a:pt x="1946" y="3617"/>
                  </a:lnTo>
                  <a:lnTo>
                    <a:pt x="1921" y="3567"/>
                  </a:lnTo>
                  <a:lnTo>
                    <a:pt x="1871" y="3517"/>
                  </a:lnTo>
                  <a:lnTo>
                    <a:pt x="1846" y="3442"/>
                  </a:lnTo>
                  <a:lnTo>
                    <a:pt x="1821" y="3268"/>
                  </a:lnTo>
                  <a:lnTo>
                    <a:pt x="1821" y="3143"/>
                  </a:lnTo>
                  <a:lnTo>
                    <a:pt x="1772" y="2993"/>
                  </a:lnTo>
                  <a:lnTo>
                    <a:pt x="1697" y="2869"/>
                  </a:lnTo>
                  <a:lnTo>
                    <a:pt x="1647" y="2819"/>
                  </a:lnTo>
                  <a:lnTo>
                    <a:pt x="1597" y="2769"/>
                  </a:lnTo>
                  <a:lnTo>
                    <a:pt x="1472" y="2719"/>
                  </a:lnTo>
                  <a:lnTo>
                    <a:pt x="1323" y="2719"/>
                  </a:lnTo>
                  <a:lnTo>
                    <a:pt x="1198" y="2769"/>
                  </a:lnTo>
                  <a:lnTo>
                    <a:pt x="1048" y="2844"/>
                  </a:lnTo>
                  <a:lnTo>
                    <a:pt x="924" y="2919"/>
                  </a:lnTo>
                  <a:lnTo>
                    <a:pt x="724" y="3043"/>
                  </a:lnTo>
                  <a:lnTo>
                    <a:pt x="624" y="3093"/>
                  </a:lnTo>
                  <a:lnTo>
                    <a:pt x="475" y="3093"/>
                  </a:lnTo>
                  <a:lnTo>
                    <a:pt x="425" y="3043"/>
                  </a:lnTo>
                  <a:lnTo>
                    <a:pt x="350" y="2944"/>
                  </a:lnTo>
                  <a:lnTo>
                    <a:pt x="300" y="2819"/>
                  </a:lnTo>
                  <a:lnTo>
                    <a:pt x="250" y="2669"/>
                  </a:lnTo>
                  <a:lnTo>
                    <a:pt x="250" y="2420"/>
                  </a:lnTo>
                  <a:lnTo>
                    <a:pt x="275" y="2170"/>
                  </a:lnTo>
                  <a:lnTo>
                    <a:pt x="350" y="1946"/>
                  </a:lnTo>
                  <a:lnTo>
                    <a:pt x="450" y="1697"/>
                  </a:lnTo>
                  <a:lnTo>
                    <a:pt x="599" y="1472"/>
                  </a:lnTo>
                  <a:lnTo>
                    <a:pt x="774" y="1273"/>
                  </a:lnTo>
                  <a:lnTo>
                    <a:pt x="973" y="1073"/>
                  </a:lnTo>
                  <a:lnTo>
                    <a:pt x="1198" y="898"/>
                  </a:lnTo>
                  <a:lnTo>
                    <a:pt x="1397" y="774"/>
                  </a:lnTo>
                  <a:lnTo>
                    <a:pt x="1597" y="674"/>
                  </a:lnTo>
                  <a:lnTo>
                    <a:pt x="1821" y="574"/>
                  </a:lnTo>
                  <a:lnTo>
                    <a:pt x="2071" y="499"/>
                  </a:lnTo>
                  <a:lnTo>
                    <a:pt x="2345" y="425"/>
                  </a:lnTo>
                  <a:lnTo>
                    <a:pt x="2620" y="375"/>
                  </a:lnTo>
                  <a:lnTo>
                    <a:pt x="3268" y="275"/>
                  </a:lnTo>
                  <a:lnTo>
                    <a:pt x="3867" y="250"/>
                  </a:lnTo>
                  <a:close/>
                  <a:moveTo>
                    <a:pt x="3842" y="1"/>
                  </a:moveTo>
                  <a:lnTo>
                    <a:pt x="3243" y="25"/>
                  </a:lnTo>
                  <a:lnTo>
                    <a:pt x="2744" y="75"/>
                  </a:lnTo>
                  <a:lnTo>
                    <a:pt x="2470" y="125"/>
                  </a:lnTo>
                  <a:lnTo>
                    <a:pt x="2196" y="200"/>
                  </a:lnTo>
                  <a:lnTo>
                    <a:pt x="1896" y="275"/>
                  </a:lnTo>
                  <a:lnTo>
                    <a:pt x="1622" y="375"/>
                  </a:lnTo>
                  <a:lnTo>
                    <a:pt x="1323" y="524"/>
                  </a:lnTo>
                  <a:lnTo>
                    <a:pt x="1048" y="674"/>
                  </a:lnTo>
                  <a:lnTo>
                    <a:pt x="799" y="873"/>
                  </a:lnTo>
                  <a:lnTo>
                    <a:pt x="574" y="1098"/>
                  </a:lnTo>
                  <a:lnTo>
                    <a:pt x="375" y="1347"/>
                  </a:lnTo>
                  <a:lnTo>
                    <a:pt x="225" y="1597"/>
                  </a:lnTo>
                  <a:lnTo>
                    <a:pt x="101" y="1871"/>
                  </a:lnTo>
                  <a:lnTo>
                    <a:pt x="26" y="2145"/>
                  </a:lnTo>
                  <a:lnTo>
                    <a:pt x="1" y="2420"/>
                  </a:lnTo>
                  <a:lnTo>
                    <a:pt x="1" y="2694"/>
                  </a:lnTo>
                  <a:lnTo>
                    <a:pt x="51" y="2919"/>
                  </a:lnTo>
                  <a:lnTo>
                    <a:pt x="101" y="3043"/>
                  </a:lnTo>
                  <a:lnTo>
                    <a:pt x="150" y="3143"/>
                  </a:lnTo>
                  <a:lnTo>
                    <a:pt x="225" y="3218"/>
                  </a:lnTo>
                  <a:lnTo>
                    <a:pt x="300" y="3293"/>
                  </a:lnTo>
                  <a:lnTo>
                    <a:pt x="400" y="3343"/>
                  </a:lnTo>
                  <a:lnTo>
                    <a:pt x="525" y="3368"/>
                  </a:lnTo>
                  <a:lnTo>
                    <a:pt x="674" y="3343"/>
                  </a:lnTo>
                  <a:lnTo>
                    <a:pt x="824" y="3293"/>
                  </a:lnTo>
                  <a:lnTo>
                    <a:pt x="949" y="3218"/>
                  </a:lnTo>
                  <a:lnTo>
                    <a:pt x="1073" y="3143"/>
                  </a:lnTo>
                  <a:lnTo>
                    <a:pt x="1198" y="3043"/>
                  </a:lnTo>
                  <a:lnTo>
                    <a:pt x="1298" y="2993"/>
                  </a:lnTo>
                  <a:lnTo>
                    <a:pt x="1397" y="2968"/>
                  </a:lnTo>
                  <a:lnTo>
                    <a:pt x="1447" y="2993"/>
                  </a:lnTo>
                  <a:lnTo>
                    <a:pt x="1497" y="3043"/>
                  </a:lnTo>
                  <a:lnTo>
                    <a:pt x="1547" y="3093"/>
                  </a:lnTo>
                  <a:lnTo>
                    <a:pt x="1572" y="3293"/>
                  </a:lnTo>
                  <a:lnTo>
                    <a:pt x="1622" y="3517"/>
                  </a:lnTo>
                  <a:lnTo>
                    <a:pt x="1647" y="3617"/>
                  </a:lnTo>
                  <a:lnTo>
                    <a:pt x="1697" y="3717"/>
                  </a:lnTo>
                  <a:lnTo>
                    <a:pt x="1772" y="3792"/>
                  </a:lnTo>
                  <a:lnTo>
                    <a:pt x="1821" y="3841"/>
                  </a:lnTo>
                  <a:lnTo>
                    <a:pt x="1896" y="3891"/>
                  </a:lnTo>
                  <a:lnTo>
                    <a:pt x="1996" y="3916"/>
                  </a:lnTo>
                  <a:lnTo>
                    <a:pt x="2270" y="3916"/>
                  </a:lnTo>
                  <a:lnTo>
                    <a:pt x="2395" y="3891"/>
                  </a:lnTo>
                  <a:lnTo>
                    <a:pt x="2545" y="3816"/>
                  </a:lnTo>
                  <a:lnTo>
                    <a:pt x="2744" y="3692"/>
                  </a:lnTo>
                  <a:lnTo>
                    <a:pt x="2919" y="3542"/>
                  </a:lnTo>
                  <a:lnTo>
                    <a:pt x="3118" y="3343"/>
                  </a:lnTo>
                  <a:lnTo>
                    <a:pt x="3243" y="3268"/>
                  </a:lnTo>
                  <a:lnTo>
                    <a:pt x="3368" y="3218"/>
                  </a:lnTo>
                  <a:lnTo>
                    <a:pt x="3517" y="3193"/>
                  </a:lnTo>
                  <a:lnTo>
                    <a:pt x="3592" y="3218"/>
                  </a:lnTo>
                  <a:lnTo>
                    <a:pt x="3642" y="3243"/>
                  </a:lnTo>
                  <a:lnTo>
                    <a:pt x="3742" y="3318"/>
                  </a:lnTo>
                  <a:lnTo>
                    <a:pt x="3817" y="3417"/>
                  </a:lnTo>
                  <a:lnTo>
                    <a:pt x="3941" y="3717"/>
                  </a:lnTo>
                  <a:lnTo>
                    <a:pt x="3991" y="3916"/>
                  </a:lnTo>
                  <a:lnTo>
                    <a:pt x="4091" y="4091"/>
                  </a:lnTo>
                  <a:lnTo>
                    <a:pt x="4141" y="4166"/>
                  </a:lnTo>
                  <a:lnTo>
                    <a:pt x="4216" y="4240"/>
                  </a:lnTo>
                  <a:lnTo>
                    <a:pt x="4315" y="4290"/>
                  </a:lnTo>
                  <a:lnTo>
                    <a:pt x="4415" y="4340"/>
                  </a:lnTo>
                  <a:lnTo>
                    <a:pt x="4540" y="4365"/>
                  </a:lnTo>
                  <a:lnTo>
                    <a:pt x="4640" y="4340"/>
                  </a:lnTo>
                  <a:lnTo>
                    <a:pt x="4739" y="4315"/>
                  </a:lnTo>
                  <a:lnTo>
                    <a:pt x="4839" y="4265"/>
                  </a:lnTo>
                  <a:lnTo>
                    <a:pt x="5014" y="4141"/>
                  </a:lnTo>
                  <a:lnTo>
                    <a:pt x="5188" y="4016"/>
                  </a:lnTo>
                  <a:lnTo>
                    <a:pt x="5338" y="3866"/>
                  </a:lnTo>
                  <a:lnTo>
                    <a:pt x="5463" y="3767"/>
                  </a:lnTo>
                  <a:lnTo>
                    <a:pt x="5587" y="3742"/>
                  </a:lnTo>
                  <a:lnTo>
                    <a:pt x="5712" y="3742"/>
                  </a:lnTo>
                  <a:lnTo>
                    <a:pt x="5787" y="3816"/>
                  </a:lnTo>
                  <a:lnTo>
                    <a:pt x="5837" y="3891"/>
                  </a:lnTo>
                  <a:lnTo>
                    <a:pt x="5887" y="4016"/>
                  </a:lnTo>
                  <a:lnTo>
                    <a:pt x="5937" y="4166"/>
                  </a:lnTo>
                  <a:lnTo>
                    <a:pt x="6011" y="4415"/>
                  </a:lnTo>
                  <a:lnTo>
                    <a:pt x="6036" y="4540"/>
                  </a:lnTo>
                  <a:lnTo>
                    <a:pt x="6111" y="4639"/>
                  </a:lnTo>
                  <a:lnTo>
                    <a:pt x="6186" y="4739"/>
                  </a:lnTo>
                  <a:lnTo>
                    <a:pt x="6286" y="4814"/>
                  </a:lnTo>
                  <a:lnTo>
                    <a:pt x="6386" y="4864"/>
                  </a:lnTo>
                  <a:lnTo>
                    <a:pt x="6485" y="4889"/>
                  </a:lnTo>
                  <a:lnTo>
                    <a:pt x="6610" y="4914"/>
                  </a:lnTo>
                  <a:lnTo>
                    <a:pt x="6710" y="4889"/>
                  </a:lnTo>
                  <a:lnTo>
                    <a:pt x="6834" y="4864"/>
                  </a:lnTo>
                  <a:lnTo>
                    <a:pt x="6934" y="4814"/>
                  </a:lnTo>
                  <a:lnTo>
                    <a:pt x="7084" y="4714"/>
                  </a:lnTo>
                  <a:lnTo>
                    <a:pt x="7209" y="4565"/>
                  </a:lnTo>
                  <a:lnTo>
                    <a:pt x="7308" y="4465"/>
                  </a:lnTo>
                  <a:lnTo>
                    <a:pt x="7383" y="4415"/>
                  </a:lnTo>
                  <a:lnTo>
                    <a:pt x="7458" y="4365"/>
                  </a:lnTo>
                  <a:lnTo>
                    <a:pt x="7533" y="4340"/>
                  </a:lnTo>
                  <a:lnTo>
                    <a:pt x="7608" y="4365"/>
                  </a:lnTo>
                  <a:lnTo>
                    <a:pt x="7658" y="4390"/>
                  </a:lnTo>
                  <a:lnTo>
                    <a:pt x="7707" y="4440"/>
                  </a:lnTo>
                  <a:lnTo>
                    <a:pt x="7757" y="4590"/>
                  </a:lnTo>
                  <a:lnTo>
                    <a:pt x="7857" y="4789"/>
                  </a:lnTo>
                  <a:lnTo>
                    <a:pt x="7932" y="4889"/>
                  </a:lnTo>
                  <a:lnTo>
                    <a:pt x="8007" y="4964"/>
                  </a:lnTo>
                  <a:lnTo>
                    <a:pt x="8081" y="5014"/>
                  </a:lnTo>
                  <a:lnTo>
                    <a:pt x="8156" y="5039"/>
                  </a:lnTo>
                  <a:lnTo>
                    <a:pt x="8331" y="5039"/>
                  </a:lnTo>
                  <a:lnTo>
                    <a:pt x="8481" y="4989"/>
                  </a:lnTo>
                  <a:lnTo>
                    <a:pt x="8605" y="4914"/>
                  </a:lnTo>
                  <a:lnTo>
                    <a:pt x="8705" y="4814"/>
                  </a:lnTo>
                  <a:lnTo>
                    <a:pt x="8805" y="4714"/>
                  </a:lnTo>
                  <a:lnTo>
                    <a:pt x="8929" y="4490"/>
                  </a:lnTo>
                  <a:lnTo>
                    <a:pt x="8954" y="4440"/>
                  </a:lnTo>
                  <a:lnTo>
                    <a:pt x="9004" y="4415"/>
                  </a:lnTo>
                  <a:lnTo>
                    <a:pt x="9054" y="4440"/>
                  </a:lnTo>
                  <a:lnTo>
                    <a:pt x="9079" y="4490"/>
                  </a:lnTo>
                  <a:lnTo>
                    <a:pt x="9104" y="4565"/>
                  </a:lnTo>
                  <a:lnTo>
                    <a:pt x="9129" y="4664"/>
                  </a:lnTo>
                  <a:lnTo>
                    <a:pt x="9154" y="4814"/>
                  </a:lnTo>
                  <a:lnTo>
                    <a:pt x="9204" y="4939"/>
                  </a:lnTo>
                  <a:lnTo>
                    <a:pt x="9254" y="5039"/>
                  </a:lnTo>
                  <a:lnTo>
                    <a:pt x="9329" y="5113"/>
                  </a:lnTo>
                  <a:lnTo>
                    <a:pt x="9403" y="5213"/>
                  </a:lnTo>
                  <a:lnTo>
                    <a:pt x="9503" y="5263"/>
                  </a:lnTo>
                  <a:lnTo>
                    <a:pt x="9628" y="5313"/>
                  </a:lnTo>
                  <a:lnTo>
                    <a:pt x="9728" y="5363"/>
                  </a:lnTo>
                  <a:lnTo>
                    <a:pt x="9977" y="5363"/>
                  </a:lnTo>
                  <a:lnTo>
                    <a:pt x="10102" y="5313"/>
                  </a:lnTo>
                  <a:lnTo>
                    <a:pt x="10201" y="5263"/>
                  </a:lnTo>
                  <a:lnTo>
                    <a:pt x="10301" y="5213"/>
                  </a:lnTo>
                  <a:lnTo>
                    <a:pt x="10401" y="5113"/>
                  </a:lnTo>
                  <a:lnTo>
                    <a:pt x="10476" y="5039"/>
                  </a:lnTo>
                  <a:lnTo>
                    <a:pt x="10526" y="4914"/>
                  </a:lnTo>
                  <a:lnTo>
                    <a:pt x="10576" y="4814"/>
                  </a:lnTo>
                  <a:lnTo>
                    <a:pt x="10600" y="4714"/>
                  </a:lnTo>
                  <a:lnTo>
                    <a:pt x="10600" y="4590"/>
                  </a:lnTo>
                  <a:lnTo>
                    <a:pt x="10650" y="4515"/>
                  </a:lnTo>
                  <a:lnTo>
                    <a:pt x="10750" y="4515"/>
                  </a:lnTo>
                  <a:lnTo>
                    <a:pt x="10925" y="4615"/>
                  </a:lnTo>
                  <a:lnTo>
                    <a:pt x="11074" y="4689"/>
                  </a:lnTo>
                  <a:lnTo>
                    <a:pt x="11249" y="4764"/>
                  </a:lnTo>
                  <a:lnTo>
                    <a:pt x="11473" y="4764"/>
                  </a:lnTo>
                  <a:lnTo>
                    <a:pt x="11598" y="4714"/>
                  </a:lnTo>
                  <a:lnTo>
                    <a:pt x="11698" y="4639"/>
                  </a:lnTo>
                  <a:lnTo>
                    <a:pt x="11798" y="4515"/>
                  </a:lnTo>
                  <a:lnTo>
                    <a:pt x="11872" y="4390"/>
                  </a:lnTo>
                  <a:lnTo>
                    <a:pt x="11922" y="4215"/>
                  </a:lnTo>
                  <a:lnTo>
                    <a:pt x="11922" y="4066"/>
                  </a:lnTo>
                  <a:lnTo>
                    <a:pt x="11897" y="3866"/>
                  </a:lnTo>
                  <a:lnTo>
                    <a:pt x="11798" y="3642"/>
                  </a:lnTo>
                  <a:lnTo>
                    <a:pt x="11623" y="3442"/>
                  </a:lnTo>
                  <a:lnTo>
                    <a:pt x="11424" y="3243"/>
                  </a:lnTo>
                  <a:lnTo>
                    <a:pt x="11074" y="2993"/>
                  </a:lnTo>
                  <a:lnTo>
                    <a:pt x="10750" y="2744"/>
                  </a:lnTo>
                  <a:lnTo>
                    <a:pt x="10226" y="2395"/>
                  </a:lnTo>
                  <a:lnTo>
                    <a:pt x="9977" y="2195"/>
                  </a:lnTo>
                  <a:lnTo>
                    <a:pt x="9777" y="1971"/>
                  </a:lnTo>
                  <a:lnTo>
                    <a:pt x="9578" y="1697"/>
                  </a:lnTo>
                  <a:lnTo>
                    <a:pt x="9378" y="1447"/>
                  </a:lnTo>
                  <a:lnTo>
                    <a:pt x="9254" y="1347"/>
                  </a:lnTo>
                  <a:lnTo>
                    <a:pt x="9104" y="1223"/>
                  </a:lnTo>
                  <a:lnTo>
                    <a:pt x="8855" y="1098"/>
                  </a:lnTo>
                  <a:lnTo>
                    <a:pt x="8605" y="973"/>
                  </a:lnTo>
                  <a:lnTo>
                    <a:pt x="8081" y="749"/>
                  </a:lnTo>
                  <a:lnTo>
                    <a:pt x="8007" y="724"/>
                  </a:lnTo>
                  <a:lnTo>
                    <a:pt x="7433" y="524"/>
                  </a:lnTo>
                  <a:lnTo>
                    <a:pt x="6859" y="350"/>
                  </a:lnTo>
                  <a:lnTo>
                    <a:pt x="6261" y="200"/>
                  </a:lnTo>
                  <a:lnTo>
                    <a:pt x="5662" y="100"/>
                  </a:lnTo>
                  <a:lnTo>
                    <a:pt x="5064" y="25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35;p44">
              <a:extLst>
                <a:ext uri="{FF2B5EF4-FFF2-40B4-BE49-F238E27FC236}">
                  <a16:creationId xmlns:a16="http://schemas.microsoft.com/office/drawing/2014/main" id="{EEC6587E-BC01-7B84-91F5-695C9439AACE}"/>
                </a:ext>
              </a:extLst>
            </p:cNvPr>
            <p:cNvSpPr/>
            <p:nvPr/>
          </p:nvSpPr>
          <p:spPr>
            <a:xfrm rot="-1036828">
              <a:off x="895641" y="1280013"/>
              <a:ext cx="791720" cy="476773"/>
            </a:xfrm>
            <a:custGeom>
              <a:avLst/>
              <a:gdLst/>
              <a:ahLst/>
              <a:cxnLst/>
              <a:rect l="l" t="t" r="r" b="b"/>
              <a:pathLst>
                <a:path w="15739" h="9478" extrusionOk="0">
                  <a:moveTo>
                    <a:pt x="6835" y="0"/>
                  </a:moveTo>
                  <a:lnTo>
                    <a:pt x="6485" y="25"/>
                  </a:lnTo>
                  <a:lnTo>
                    <a:pt x="6086" y="50"/>
                  </a:lnTo>
                  <a:lnTo>
                    <a:pt x="5687" y="100"/>
                  </a:lnTo>
                  <a:lnTo>
                    <a:pt x="5313" y="175"/>
                  </a:lnTo>
                  <a:lnTo>
                    <a:pt x="4939" y="250"/>
                  </a:lnTo>
                  <a:lnTo>
                    <a:pt x="4540" y="349"/>
                  </a:lnTo>
                  <a:lnTo>
                    <a:pt x="4166" y="474"/>
                  </a:lnTo>
                  <a:lnTo>
                    <a:pt x="3817" y="599"/>
                  </a:lnTo>
                  <a:lnTo>
                    <a:pt x="3443" y="748"/>
                  </a:lnTo>
                  <a:lnTo>
                    <a:pt x="3093" y="923"/>
                  </a:lnTo>
                  <a:lnTo>
                    <a:pt x="2744" y="1097"/>
                  </a:lnTo>
                  <a:lnTo>
                    <a:pt x="2395" y="1297"/>
                  </a:lnTo>
                  <a:lnTo>
                    <a:pt x="2071" y="1497"/>
                  </a:lnTo>
                  <a:lnTo>
                    <a:pt x="1747" y="1721"/>
                  </a:lnTo>
                  <a:lnTo>
                    <a:pt x="1422" y="1970"/>
                  </a:lnTo>
                  <a:lnTo>
                    <a:pt x="1123" y="2220"/>
                  </a:lnTo>
                  <a:lnTo>
                    <a:pt x="849" y="2469"/>
                  </a:lnTo>
                  <a:lnTo>
                    <a:pt x="500" y="2843"/>
                  </a:lnTo>
                  <a:lnTo>
                    <a:pt x="350" y="3018"/>
                  </a:lnTo>
                  <a:lnTo>
                    <a:pt x="225" y="3217"/>
                  </a:lnTo>
                  <a:lnTo>
                    <a:pt x="101" y="3442"/>
                  </a:lnTo>
                  <a:lnTo>
                    <a:pt x="26" y="3666"/>
                  </a:lnTo>
                  <a:lnTo>
                    <a:pt x="1" y="3891"/>
                  </a:lnTo>
                  <a:lnTo>
                    <a:pt x="1" y="4115"/>
                  </a:lnTo>
                  <a:lnTo>
                    <a:pt x="26" y="4315"/>
                  </a:lnTo>
                  <a:lnTo>
                    <a:pt x="101" y="4514"/>
                  </a:lnTo>
                  <a:lnTo>
                    <a:pt x="175" y="4714"/>
                  </a:lnTo>
                  <a:lnTo>
                    <a:pt x="275" y="4888"/>
                  </a:lnTo>
                  <a:lnTo>
                    <a:pt x="500" y="5163"/>
                  </a:lnTo>
                  <a:lnTo>
                    <a:pt x="724" y="5412"/>
                  </a:lnTo>
                  <a:lnTo>
                    <a:pt x="974" y="5637"/>
                  </a:lnTo>
                  <a:lnTo>
                    <a:pt x="1273" y="5836"/>
                  </a:lnTo>
                  <a:lnTo>
                    <a:pt x="1547" y="6036"/>
                  </a:lnTo>
                  <a:lnTo>
                    <a:pt x="1871" y="6210"/>
                  </a:lnTo>
                  <a:lnTo>
                    <a:pt x="2495" y="6510"/>
                  </a:lnTo>
                  <a:lnTo>
                    <a:pt x="3243" y="6859"/>
                  </a:lnTo>
                  <a:lnTo>
                    <a:pt x="4016" y="7158"/>
                  </a:lnTo>
                  <a:lnTo>
                    <a:pt x="4764" y="7457"/>
                  </a:lnTo>
                  <a:lnTo>
                    <a:pt x="5538" y="7732"/>
                  </a:lnTo>
                  <a:lnTo>
                    <a:pt x="7109" y="8230"/>
                  </a:lnTo>
                  <a:lnTo>
                    <a:pt x="8680" y="8704"/>
                  </a:lnTo>
                  <a:lnTo>
                    <a:pt x="9354" y="8904"/>
                  </a:lnTo>
                  <a:lnTo>
                    <a:pt x="10027" y="9078"/>
                  </a:lnTo>
                  <a:lnTo>
                    <a:pt x="10700" y="9253"/>
                  </a:lnTo>
                  <a:lnTo>
                    <a:pt x="11399" y="9378"/>
                  </a:lnTo>
                  <a:lnTo>
                    <a:pt x="12072" y="9453"/>
                  </a:lnTo>
                  <a:lnTo>
                    <a:pt x="12421" y="9477"/>
                  </a:lnTo>
                  <a:lnTo>
                    <a:pt x="12770" y="9477"/>
                  </a:lnTo>
                  <a:lnTo>
                    <a:pt x="13095" y="9453"/>
                  </a:lnTo>
                  <a:lnTo>
                    <a:pt x="13444" y="9428"/>
                  </a:lnTo>
                  <a:lnTo>
                    <a:pt x="13768" y="9378"/>
                  </a:lnTo>
                  <a:lnTo>
                    <a:pt x="14117" y="9303"/>
                  </a:lnTo>
                  <a:lnTo>
                    <a:pt x="14491" y="9203"/>
                  </a:lnTo>
                  <a:lnTo>
                    <a:pt x="14840" y="9053"/>
                  </a:lnTo>
                  <a:lnTo>
                    <a:pt x="15015" y="8954"/>
                  </a:lnTo>
                  <a:lnTo>
                    <a:pt x="15165" y="8829"/>
                  </a:lnTo>
                  <a:lnTo>
                    <a:pt x="15314" y="8704"/>
                  </a:lnTo>
                  <a:lnTo>
                    <a:pt x="15439" y="8555"/>
                  </a:lnTo>
                  <a:lnTo>
                    <a:pt x="15539" y="8380"/>
                  </a:lnTo>
                  <a:lnTo>
                    <a:pt x="15614" y="8206"/>
                  </a:lnTo>
                  <a:lnTo>
                    <a:pt x="15663" y="8031"/>
                  </a:lnTo>
                  <a:lnTo>
                    <a:pt x="15713" y="7831"/>
                  </a:lnTo>
                  <a:lnTo>
                    <a:pt x="15738" y="7657"/>
                  </a:lnTo>
                  <a:lnTo>
                    <a:pt x="15738" y="7457"/>
                  </a:lnTo>
                  <a:lnTo>
                    <a:pt x="15738" y="7058"/>
                  </a:lnTo>
                  <a:lnTo>
                    <a:pt x="15713" y="6709"/>
                  </a:lnTo>
                  <a:lnTo>
                    <a:pt x="15639" y="6385"/>
                  </a:lnTo>
                  <a:lnTo>
                    <a:pt x="15564" y="6061"/>
                  </a:lnTo>
                  <a:lnTo>
                    <a:pt x="15489" y="5761"/>
                  </a:lnTo>
                  <a:lnTo>
                    <a:pt x="15364" y="5462"/>
                  </a:lnTo>
                  <a:lnTo>
                    <a:pt x="15239" y="5163"/>
                  </a:lnTo>
                  <a:lnTo>
                    <a:pt x="15115" y="4888"/>
                  </a:lnTo>
                  <a:lnTo>
                    <a:pt x="14965" y="4614"/>
                  </a:lnTo>
                  <a:lnTo>
                    <a:pt x="14791" y="4340"/>
                  </a:lnTo>
                  <a:lnTo>
                    <a:pt x="14591" y="4090"/>
                  </a:lnTo>
                  <a:lnTo>
                    <a:pt x="14192" y="3592"/>
                  </a:lnTo>
                  <a:lnTo>
                    <a:pt x="13743" y="3118"/>
                  </a:lnTo>
                  <a:lnTo>
                    <a:pt x="13244" y="2694"/>
                  </a:lnTo>
                  <a:lnTo>
                    <a:pt x="12870" y="2369"/>
                  </a:lnTo>
                  <a:lnTo>
                    <a:pt x="12521" y="2020"/>
                  </a:lnTo>
                  <a:lnTo>
                    <a:pt x="12172" y="1671"/>
                  </a:lnTo>
                  <a:lnTo>
                    <a:pt x="11997" y="1521"/>
                  </a:lnTo>
                  <a:lnTo>
                    <a:pt x="11798" y="1372"/>
                  </a:lnTo>
                  <a:lnTo>
                    <a:pt x="11523" y="1197"/>
                  </a:lnTo>
                  <a:lnTo>
                    <a:pt x="11224" y="1048"/>
                  </a:lnTo>
                  <a:lnTo>
                    <a:pt x="10626" y="748"/>
                  </a:lnTo>
                  <a:lnTo>
                    <a:pt x="10002" y="524"/>
                  </a:lnTo>
                  <a:lnTo>
                    <a:pt x="9378" y="324"/>
                  </a:lnTo>
                  <a:lnTo>
                    <a:pt x="8655" y="150"/>
                  </a:lnTo>
                  <a:lnTo>
                    <a:pt x="7932" y="50"/>
                  </a:lnTo>
                  <a:lnTo>
                    <a:pt x="7583" y="25"/>
                  </a:lnTo>
                  <a:lnTo>
                    <a:pt x="7209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36;p44">
              <a:extLst>
                <a:ext uri="{FF2B5EF4-FFF2-40B4-BE49-F238E27FC236}">
                  <a16:creationId xmlns:a16="http://schemas.microsoft.com/office/drawing/2014/main" id="{6A741C65-D00D-AD3E-33FD-9D4FBEA4C783}"/>
                </a:ext>
              </a:extLst>
            </p:cNvPr>
            <p:cNvSpPr/>
            <p:nvPr/>
          </p:nvSpPr>
          <p:spPr>
            <a:xfrm rot="-1036828">
              <a:off x="1239724" y="1229119"/>
              <a:ext cx="387686" cy="298599"/>
            </a:xfrm>
            <a:custGeom>
              <a:avLst/>
              <a:gdLst/>
              <a:ahLst/>
              <a:cxnLst/>
              <a:rect l="l" t="t" r="r" b="b"/>
              <a:pathLst>
                <a:path w="7707" h="5936" extrusionOk="0">
                  <a:moveTo>
                    <a:pt x="0" y="0"/>
                  </a:moveTo>
                  <a:lnTo>
                    <a:pt x="200" y="125"/>
                  </a:lnTo>
                  <a:lnTo>
                    <a:pt x="973" y="549"/>
                  </a:lnTo>
                  <a:lnTo>
                    <a:pt x="1746" y="973"/>
                  </a:lnTo>
                  <a:lnTo>
                    <a:pt x="2145" y="1222"/>
                  </a:lnTo>
                  <a:lnTo>
                    <a:pt x="2519" y="1447"/>
                  </a:lnTo>
                  <a:lnTo>
                    <a:pt x="2869" y="1721"/>
                  </a:lnTo>
                  <a:lnTo>
                    <a:pt x="3218" y="1995"/>
                  </a:lnTo>
                  <a:lnTo>
                    <a:pt x="3592" y="2295"/>
                  </a:lnTo>
                  <a:lnTo>
                    <a:pt x="3916" y="2644"/>
                  </a:lnTo>
                  <a:lnTo>
                    <a:pt x="4240" y="3018"/>
                  </a:lnTo>
                  <a:lnTo>
                    <a:pt x="4515" y="3392"/>
                  </a:lnTo>
                  <a:lnTo>
                    <a:pt x="4764" y="3841"/>
                  </a:lnTo>
                  <a:lnTo>
                    <a:pt x="5013" y="4265"/>
                  </a:lnTo>
                  <a:lnTo>
                    <a:pt x="5263" y="4714"/>
                  </a:lnTo>
                  <a:lnTo>
                    <a:pt x="5387" y="4913"/>
                  </a:lnTo>
                  <a:lnTo>
                    <a:pt x="5537" y="5113"/>
                  </a:lnTo>
                  <a:lnTo>
                    <a:pt x="5712" y="5312"/>
                  </a:lnTo>
                  <a:lnTo>
                    <a:pt x="5911" y="5487"/>
                  </a:lnTo>
                  <a:lnTo>
                    <a:pt x="6111" y="5637"/>
                  </a:lnTo>
                  <a:lnTo>
                    <a:pt x="6310" y="5761"/>
                  </a:lnTo>
                  <a:lnTo>
                    <a:pt x="6560" y="5861"/>
                  </a:lnTo>
                  <a:lnTo>
                    <a:pt x="6784" y="5911"/>
                  </a:lnTo>
                  <a:lnTo>
                    <a:pt x="7034" y="5936"/>
                  </a:lnTo>
                  <a:lnTo>
                    <a:pt x="7283" y="5911"/>
                  </a:lnTo>
                  <a:lnTo>
                    <a:pt x="7507" y="5836"/>
                  </a:lnTo>
                  <a:lnTo>
                    <a:pt x="7707" y="5711"/>
                  </a:lnTo>
                  <a:lnTo>
                    <a:pt x="7557" y="5262"/>
                  </a:lnTo>
                  <a:lnTo>
                    <a:pt x="7333" y="4838"/>
                  </a:lnTo>
                  <a:lnTo>
                    <a:pt x="7108" y="4439"/>
                  </a:lnTo>
                  <a:lnTo>
                    <a:pt x="6834" y="4040"/>
                  </a:lnTo>
                  <a:lnTo>
                    <a:pt x="6535" y="3666"/>
                  </a:lnTo>
                  <a:lnTo>
                    <a:pt x="6211" y="3317"/>
                  </a:lnTo>
                  <a:lnTo>
                    <a:pt x="5861" y="2993"/>
                  </a:lnTo>
                  <a:lnTo>
                    <a:pt x="5487" y="2669"/>
                  </a:lnTo>
                  <a:lnTo>
                    <a:pt x="5113" y="2344"/>
                  </a:lnTo>
                  <a:lnTo>
                    <a:pt x="4764" y="1995"/>
                  </a:lnTo>
                  <a:lnTo>
                    <a:pt x="4415" y="1646"/>
                  </a:lnTo>
                  <a:lnTo>
                    <a:pt x="4240" y="1496"/>
                  </a:lnTo>
                  <a:lnTo>
                    <a:pt x="4041" y="1347"/>
                  </a:lnTo>
                  <a:lnTo>
                    <a:pt x="3766" y="1172"/>
                  </a:lnTo>
                  <a:lnTo>
                    <a:pt x="3467" y="1023"/>
                  </a:lnTo>
                  <a:lnTo>
                    <a:pt x="2869" y="723"/>
                  </a:lnTo>
                  <a:lnTo>
                    <a:pt x="2245" y="499"/>
                  </a:lnTo>
                  <a:lnTo>
                    <a:pt x="1621" y="299"/>
                  </a:lnTo>
                  <a:lnTo>
                    <a:pt x="1222" y="200"/>
                  </a:lnTo>
                  <a:lnTo>
                    <a:pt x="823" y="125"/>
                  </a:lnTo>
                  <a:lnTo>
                    <a:pt x="39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37;p44">
              <a:extLst>
                <a:ext uri="{FF2B5EF4-FFF2-40B4-BE49-F238E27FC236}">
                  <a16:creationId xmlns:a16="http://schemas.microsoft.com/office/drawing/2014/main" id="{C0980F17-5F72-BD8D-EF9A-988AD1DC2581}"/>
                </a:ext>
              </a:extLst>
            </p:cNvPr>
            <p:cNvSpPr/>
            <p:nvPr/>
          </p:nvSpPr>
          <p:spPr>
            <a:xfrm rot="-1036828">
              <a:off x="889870" y="1317832"/>
              <a:ext cx="791720" cy="437888"/>
            </a:xfrm>
            <a:custGeom>
              <a:avLst/>
              <a:gdLst/>
              <a:ahLst/>
              <a:cxnLst/>
              <a:rect l="l" t="t" r="r" b="b"/>
              <a:pathLst>
                <a:path w="15739" h="8705" extrusionOk="0">
                  <a:moveTo>
                    <a:pt x="3418" y="0"/>
                  </a:moveTo>
                  <a:lnTo>
                    <a:pt x="3044" y="150"/>
                  </a:lnTo>
                  <a:lnTo>
                    <a:pt x="2719" y="349"/>
                  </a:lnTo>
                  <a:lnTo>
                    <a:pt x="2370" y="524"/>
                  </a:lnTo>
                  <a:lnTo>
                    <a:pt x="2046" y="748"/>
                  </a:lnTo>
                  <a:lnTo>
                    <a:pt x="1722" y="973"/>
                  </a:lnTo>
                  <a:lnTo>
                    <a:pt x="1422" y="1197"/>
                  </a:lnTo>
                  <a:lnTo>
                    <a:pt x="1123" y="1447"/>
                  </a:lnTo>
                  <a:lnTo>
                    <a:pt x="849" y="1696"/>
                  </a:lnTo>
                  <a:lnTo>
                    <a:pt x="500" y="2070"/>
                  </a:lnTo>
                  <a:lnTo>
                    <a:pt x="350" y="2245"/>
                  </a:lnTo>
                  <a:lnTo>
                    <a:pt x="225" y="2444"/>
                  </a:lnTo>
                  <a:lnTo>
                    <a:pt x="101" y="2669"/>
                  </a:lnTo>
                  <a:lnTo>
                    <a:pt x="26" y="2893"/>
                  </a:lnTo>
                  <a:lnTo>
                    <a:pt x="1" y="3118"/>
                  </a:lnTo>
                  <a:lnTo>
                    <a:pt x="1" y="3342"/>
                  </a:lnTo>
                  <a:lnTo>
                    <a:pt x="26" y="3542"/>
                  </a:lnTo>
                  <a:lnTo>
                    <a:pt x="101" y="3741"/>
                  </a:lnTo>
                  <a:lnTo>
                    <a:pt x="175" y="3941"/>
                  </a:lnTo>
                  <a:lnTo>
                    <a:pt x="275" y="4115"/>
                  </a:lnTo>
                  <a:lnTo>
                    <a:pt x="500" y="4390"/>
                  </a:lnTo>
                  <a:lnTo>
                    <a:pt x="724" y="4639"/>
                  </a:lnTo>
                  <a:lnTo>
                    <a:pt x="974" y="4864"/>
                  </a:lnTo>
                  <a:lnTo>
                    <a:pt x="1273" y="5063"/>
                  </a:lnTo>
                  <a:lnTo>
                    <a:pt x="1547" y="5263"/>
                  </a:lnTo>
                  <a:lnTo>
                    <a:pt x="1871" y="5437"/>
                  </a:lnTo>
                  <a:lnTo>
                    <a:pt x="2495" y="5737"/>
                  </a:lnTo>
                  <a:lnTo>
                    <a:pt x="3243" y="6086"/>
                  </a:lnTo>
                  <a:lnTo>
                    <a:pt x="4016" y="6385"/>
                  </a:lnTo>
                  <a:lnTo>
                    <a:pt x="4764" y="6684"/>
                  </a:lnTo>
                  <a:lnTo>
                    <a:pt x="5538" y="6959"/>
                  </a:lnTo>
                  <a:lnTo>
                    <a:pt x="7109" y="7457"/>
                  </a:lnTo>
                  <a:lnTo>
                    <a:pt x="8680" y="7931"/>
                  </a:lnTo>
                  <a:lnTo>
                    <a:pt x="9354" y="8131"/>
                  </a:lnTo>
                  <a:lnTo>
                    <a:pt x="10027" y="8305"/>
                  </a:lnTo>
                  <a:lnTo>
                    <a:pt x="10700" y="8480"/>
                  </a:lnTo>
                  <a:lnTo>
                    <a:pt x="11399" y="8605"/>
                  </a:lnTo>
                  <a:lnTo>
                    <a:pt x="12072" y="8680"/>
                  </a:lnTo>
                  <a:lnTo>
                    <a:pt x="12421" y="8704"/>
                  </a:lnTo>
                  <a:lnTo>
                    <a:pt x="12770" y="8704"/>
                  </a:lnTo>
                  <a:lnTo>
                    <a:pt x="13095" y="8680"/>
                  </a:lnTo>
                  <a:lnTo>
                    <a:pt x="13444" y="8655"/>
                  </a:lnTo>
                  <a:lnTo>
                    <a:pt x="13768" y="8605"/>
                  </a:lnTo>
                  <a:lnTo>
                    <a:pt x="14117" y="8530"/>
                  </a:lnTo>
                  <a:lnTo>
                    <a:pt x="14491" y="8430"/>
                  </a:lnTo>
                  <a:lnTo>
                    <a:pt x="14840" y="8280"/>
                  </a:lnTo>
                  <a:lnTo>
                    <a:pt x="15015" y="8181"/>
                  </a:lnTo>
                  <a:lnTo>
                    <a:pt x="15165" y="8056"/>
                  </a:lnTo>
                  <a:lnTo>
                    <a:pt x="15314" y="7931"/>
                  </a:lnTo>
                  <a:lnTo>
                    <a:pt x="15439" y="7782"/>
                  </a:lnTo>
                  <a:lnTo>
                    <a:pt x="15539" y="7607"/>
                  </a:lnTo>
                  <a:lnTo>
                    <a:pt x="15614" y="7433"/>
                  </a:lnTo>
                  <a:lnTo>
                    <a:pt x="15663" y="7258"/>
                  </a:lnTo>
                  <a:lnTo>
                    <a:pt x="15713" y="7058"/>
                  </a:lnTo>
                  <a:lnTo>
                    <a:pt x="15738" y="6884"/>
                  </a:lnTo>
                  <a:lnTo>
                    <a:pt x="15738" y="6684"/>
                  </a:lnTo>
                  <a:lnTo>
                    <a:pt x="15738" y="6285"/>
                  </a:lnTo>
                  <a:lnTo>
                    <a:pt x="15713" y="5986"/>
                  </a:lnTo>
                  <a:lnTo>
                    <a:pt x="15663" y="5687"/>
                  </a:lnTo>
                  <a:lnTo>
                    <a:pt x="15589" y="5387"/>
                  </a:lnTo>
                  <a:lnTo>
                    <a:pt x="15514" y="5113"/>
                  </a:lnTo>
                  <a:lnTo>
                    <a:pt x="15364" y="5138"/>
                  </a:lnTo>
                  <a:lnTo>
                    <a:pt x="15239" y="5188"/>
                  </a:lnTo>
                  <a:lnTo>
                    <a:pt x="15090" y="5263"/>
                  </a:lnTo>
                  <a:lnTo>
                    <a:pt x="14965" y="5362"/>
                  </a:lnTo>
                  <a:lnTo>
                    <a:pt x="14741" y="5562"/>
                  </a:lnTo>
                  <a:lnTo>
                    <a:pt x="14491" y="5762"/>
                  </a:lnTo>
                  <a:lnTo>
                    <a:pt x="14267" y="5936"/>
                  </a:lnTo>
                  <a:lnTo>
                    <a:pt x="14042" y="6086"/>
                  </a:lnTo>
                  <a:lnTo>
                    <a:pt x="13793" y="6210"/>
                  </a:lnTo>
                  <a:lnTo>
                    <a:pt x="13544" y="6310"/>
                  </a:lnTo>
                  <a:lnTo>
                    <a:pt x="13294" y="6385"/>
                  </a:lnTo>
                  <a:lnTo>
                    <a:pt x="13020" y="6460"/>
                  </a:lnTo>
                  <a:lnTo>
                    <a:pt x="12745" y="6510"/>
                  </a:lnTo>
                  <a:lnTo>
                    <a:pt x="12471" y="6560"/>
                  </a:lnTo>
                  <a:lnTo>
                    <a:pt x="11897" y="6585"/>
                  </a:lnTo>
                  <a:lnTo>
                    <a:pt x="11349" y="6560"/>
                  </a:lnTo>
                  <a:lnTo>
                    <a:pt x="10775" y="6510"/>
                  </a:lnTo>
                  <a:lnTo>
                    <a:pt x="10202" y="6410"/>
                  </a:lnTo>
                  <a:lnTo>
                    <a:pt x="9678" y="6310"/>
                  </a:lnTo>
                  <a:lnTo>
                    <a:pt x="9154" y="6185"/>
                  </a:lnTo>
                  <a:lnTo>
                    <a:pt x="8655" y="6061"/>
                  </a:lnTo>
                  <a:lnTo>
                    <a:pt x="8131" y="5911"/>
                  </a:lnTo>
                  <a:lnTo>
                    <a:pt x="7608" y="5737"/>
                  </a:lnTo>
                  <a:lnTo>
                    <a:pt x="7109" y="5562"/>
                  </a:lnTo>
                  <a:lnTo>
                    <a:pt x="6610" y="5387"/>
                  </a:lnTo>
                  <a:lnTo>
                    <a:pt x="6111" y="5163"/>
                  </a:lnTo>
                  <a:lnTo>
                    <a:pt x="5463" y="4864"/>
                  </a:lnTo>
                  <a:lnTo>
                    <a:pt x="5114" y="4689"/>
                  </a:lnTo>
                  <a:lnTo>
                    <a:pt x="4814" y="4490"/>
                  </a:lnTo>
                  <a:lnTo>
                    <a:pt x="4490" y="4290"/>
                  </a:lnTo>
                  <a:lnTo>
                    <a:pt x="4216" y="4066"/>
                  </a:lnTo>
                  <a:lnTo>
                    <a:pt x="3941" y="3816"/>
                  </a:lnTo>
                  <a:lnTo>
                    <a:pt x="3692" y="3542"/>
                  </a:lnTo>
                  <a:lnTo>
                    <a:pt x="3443" y="3267"/>
                  </a:lnTo>
                  <a:lnTo>
                    <a:pt x="3268" y="2943"/>
                  </a:lnTo>
                  <a:lnTo>
                    <a:pt x="3093" y="2594"/>
                  </a:lnTo>
                  <a:lnTo>
                    <a:pt x="2969" y="2245"/>
                  </a:lnTo>
                  <a:lnTo>
                    <a:pt x="2894" y="1896"/>
                  </a:lnTo>
                  <a:lnTo>
                    <a:pt x="2869" y="1522"/>
                  </a:lnTo>
                  <a:lnTo>
                    <a:pt x="2894" y="1172"/>
                  </a:lnTo>
                  <a:lnTo>
                    <a:pt x="2919" y="998"/>
                  </a:lnTo>
                  <a:lnTo>
                    <a:pt x="2969" y="823"/>
                  </a:lnTo>
                  <a:lnTo>
                    <a:pt x="3044" y="574"/>
                  </a:lnTo>
                  <a:lnTo>
                    <a:pt x="3143" y="374"/>
                  </a:lnTo>
                  <a:lnTo>
                    <a:pt x="3268" y="175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38;p44">
              <a:extLst>
                <a:ext uri="{FF2B5EF4-FFF2-40B4-BE49-F238E27FC236}">
                  <a16:creationId xmlns:a16="http://schemas.microsoft.com/office/drawing/2014/main" id="{9361A5D2-AEF6-A64D-1B5E-091E35912294}"/>
                </a:ext>
              </a:extLst>
            </p:cNvPr>
            <p:cNvSpPr/>
            <p:nvPr/>
          </p:nvSpPr>
          <p:spPr>
            <a:xfrm rot="-1036828">
              <a:off x="876623" y="1273725"/>
              <a:ext cx="805453" cy="489348"/>
            </a:xfrm>
            <a:custGeom>
              <a:avLst/>
              <a:gdLst/>
              <a:ahLst/>
              <a:cxnLst/>
              <a:rect l="l" t="t" r="r" b="b"/>
              <a:pathLst>
                <a:path w="16012" h="9728" extrusionOk="0">
                  <a:moveTo>
                    <a:pt x="7308" y="250"/>
                  </a:moveTo>
                  <a:lnTo>
                    <a:pt x="7956" y="300"/>
                  </a:lnTo>
                  <a:lnTo>
                    <a:pt x="8630" y="375"/>
                  </a:lnTo>
                  <a:lnTo>
                    <a:pt x="9278" y="524"/>
                  </a:lnTo>
                  <a:lnTo>
                    <a:pt x="9503" y="574"/>
                  </a:lnTo>
                  <a:lnTo>
                    <a:pt x="10176" y="774"/>
                  </a:lnTo>
                  <a:lnTo>
                    <a:pt x="10775" y="1023"/>
                  </a:lnTo>
                  <a:lnTo>
                    <a:pt x="11348" y="1297"/>
                  </a:lnTo>
                  <a:lnTo>
                    <a:pt x="11872" y="1622"/>
                  </a:lnTo>
                  <a:lnTo>
                    <a:pt x="12096" y="1771"/>
                  </a:lnTo>
                  <a:lnTo>
                    <a:pt x="12296" y="1971"/>
                  </a:lnTo>
                  <a:lnTo>
                    <a:pt x="12720" y="2345"/>
                  </a:lnTo>
                  <a:lnTo>
                    <a:pt x="12994" y="2644"/>
                  </a:lnTo>
                  <a:lnTo>
                    <a:pt x="13318" y="2918"/>
                  </a:lnTo>
                  <a:lnTo>
                    <a:pt x="13842" y="3367"/>
                  </a:lnTo>
                  <a:lnTo>
                    <a:pt x="14316" y="3866"/>
                  </a:lnTo>
                  <a:lnTo>
                    <a:pt x="14516" y="4116"/>
                  </a:lnTo>
                  <a:lnTo>
                    <a:pt x="14715" y="4365"/>
                  </a:lnTo>
                  <a:lnTo>
                    <a:pt x="14890" y="4639"/>
                  </a:lnTo>
                  <a:lnTo>
                    <a:pt x="15039" y="4914"/>
                  </a:lnTo>
                  <a:lnTo>
                    <a:pt x="15189" y="5163"/>
                  </a:lnTo>
                  <a:lnTo>
                    <a:pt x="15314" y="5437"/>
                  </a:lnTo>
                  <a:lnTo>
                    <a:pt x="15438" y="5737"/>
                  </a:lnTo>
                  <a:lnTo>
                    <a:pt x="15538" y="6011"/>
                  </a:lnTo>
                  <a:lnTo>
                    <a:pt x="15613" y="6310"/>
                  </a:lnTo>
                  <a:lnTo>
                    <a:pt x="15688" y="6585"/>
                  </a:lnTo>
                  <a:lnTo>
                    <a:pt x="15738" y="6884"/>
                  </a:lnTo>
                  <a:lnTo>
                    <a:pt x="15763" y="7183"/>
                  </a:lnTo>
                  <a:lnTo>
                    <a:pt x="15763" y="7632"/>
                  </a:lnTo>
                  <a:lnTo>
                    <a:pt x="15713" y="8006"/>
                  </a:lnTo>
                  <a:lnTo>
                    <a:pt x="15688" y="8181"/>
                  </a:lnTo>
                  <a:lnTo>
                    <a:pt x="15613" y="8331"/>
                  </a:lnTo>
                  <a:lnTo>
                    <a:pt x="15563" y="8480"/>
                  </a:lnTo>
                  <a:lnTo>
                    <a:pt x="15463" y="8605"/>
                  </a:lnTo>
                  <a:lnTo>
                    <a:pt x="15364" y="8730"/>
                  </a:lnTo>
                  <a:lnTo>
                    <a:pt x="15264" y="8829"/>
                  </a:lnTo>
                  <a:lnTo>
                    <a:pt x="15139" y="8929"/>
                  </a:lnTo>
                  <a:lnTo>
                    <a:pt x="14989" y="9029"/>
                  </a:lnTo>
                  <a:lnTo>
                    <a:pt x="14640" y="9178"/>
                  </a:lnTo>
                  <a:lnTo>
                    <a:pt x="14241" y="9303"/>
                  </a:lnTo>
                  <a:lnTo>
                    <a:pt x="13917" y="9378"/>
                  </a:lnTo>
                  <a:lnTo>
                    <a:pt x="13593" y="9428"/>
                  </a:lnTo>
                  <a:lnTo>
                    <a:pt x="13269" y="9453"/>
                  </a:lnTo>
                  <a:lnTo>
                    <a:pt x="12919" y="9478"/>
                  </a:lnTo>
                  <a:lnTo>
                    <a:pt x="12595" y="9453"/>
                  </a:lnTo>
                  <a:lnTo>
                    <a:pt x="12271" y="9453"/>
                  </a:lnTo>
                  <a:lnTo>
                    <a:pt x="11598" y="9378"/>
                  </a:lnTo>
                  <a:lnTo>
                    <a:pt x="10924" y="9253"/>
                  </a:lnTo>
                  <a:lnTo>
                    <a:pt x="10251" y="9104"/>
                  </a:lnTo>
                  <a:lnTo>
                    <a:pt x="9552" y="8904"/>
                  </a:lnTo>
                  <a:lnTo>
                    <a:pt x="8854" y="8705"/>
                  </a:lnTo>
                  <a:lnTo>
                    <a:pt x="7383" y="8256"/>
                  </a:lnTo>
                  <a:lnTo>
                    <a:pt x="5836" y="7757"/>
                  </a:lnTo>
                  <a:lnTo>
                    <a:pt x="5063" y="7483"/>
                  </a:lnTo>
                  <a:lnTo>
                    <a:pt x="4265" y="7183"/>
                  </a:lnTo>
                  <a:lnTo>
                    <a:pt x="3467" y="6859"/>
                  </a:lnTo>
                  <a:lnTo>
                    <a:pt x="2694" y="6535"/>
                  </a:lnTo>
                  <a:lnTo>
                    <a:pt x="2070" y="6211"/>
                  </a:lnTo>
                  <a:lnTo>
                    <a:pt x="1771" y="6036"/>
                  </a:lnTo>
                  <a:lnTo>
                    <a:pt x="1497" y="5861"/>
                  </a:lnTo>
                  <a:lnTo>
                    <a:pt x="1222" y="5662"/>
                  </a:lnTo>
                  <a:lnTo>
                    <a:pt x="973" y="5437"/>
                  </a:lnTo>
                  <a:lnTo>
                    <a:pt x="748" y="5213"/>
                  </a:lnTo>
                  <a:lnTo>
                    <a:pt x="549" y="4939"/>
                  </a:lnTo>
                  <a:lnTo>
                    <a:pt x="424" y="4764"/>
                  </a:lnTo>
                  <a:lnTo>
                    <a:pt x="349" y="4589"/>
                  </a:lnTo>
                  <a:lnTo>
                    <a:pt x="300" y="4415"/>
                  </a:lnTo>
                  <a:lnTo>
                    <a:pt x="275" y="4240"/>
                  </a:lnTo>
                  <a:lnTo>
                    <a:pt x="275" y="4066"/>
                  </a:lnTo>
                  <a:lnTo>
                    <a:pt x="300" y="3866"/>
                  </a:lnTo>
                  <a:lnTo>
                    <a:pt x="349" y="3692"/>
                  </a:lnTo>
                  <a:lnTo>
                    <a:pt x="449" y="3492"/>
                  </a:lnTo>
                  <a:lnTo>
                    <a:pt x="549" y="3293"/>
                  </a:lnTo>
                  <a:lnTo>
                    <a:pt x="699" y="3118"/>
                  </a:lnTo>
                  <a:lnTo>
                    <a:pt x="873" y="2893"/>
                  </a:lnTo>
                  <a:lnTo>
                    <a:pt x="1073" y="2694"/>
                  </a:lnTo>
                  <a:lnTo>
                    <a:pt x="1372" y="2445"/>
                  </a:lnTo>
                  <a:lnTo>
                    <a:pt x="1646" y="2195"/>
                  </a:lnTo>
                  <a:lnTo>
                    <a:pt x="1971" y="1946"/>
                  </a:lnTo>
                  <a:lnTo>
                    <a:pt x="2295" y="1746"/>
                  </a:lnTo>
                  <a:lnTo>
                    <a:pt x="2619" y="1522"/>
                  </a:lnTo>
                  <a:lnTo>
                    <a:pt x="2943" y="1347"/>
                  </a:lnTo>
                  <a:lnTo>
                    <a:pt x="3292" y="1173"/>
                  </a:lnTo>
                  <a:lnTo>
                    <a:pt x="3642" y="998"/>
                  </a:lnTo>
                  <a:lnTo>
                    <a:pt x="4016" y="848"/>
                  </a:lnTo>
                  <a:lnTo>
                    <a:pt x="4365" y="724"/>
                  </a:lnTo>
                  <a:lnTo>
                    <a:pt x="4739" y="599"/>
                  </a:lnTo>
                  <a:lnTo>
                    <a:pt x="5113" y="499"/>
                  </a:lnTo>
                  <a:lnTo>
                    <a:pt x="5487" y="424"/>
                  </a:lnTo>
                  <a:lnTo>
                    <a:pt x="5861" y="350"/>
                  </a:lnTo>
                  <a:lnTo>
                    <a:pt x="6260" y="300"/>
                  </a:lnTo>
                  <a:lnTo>
                    <a:pt x="6634" y="275"/>
                  </a:lnTo>
                  <a:lnTo>
                    <a:pt x="7308" y="250"/>
                  </a:lnTo>
                  <a:close/>
                  <a:moveTo>
                    <a:pt x="6984" y="0"/>
                  </a:moveTo>
                  <a:lnTo>
                    <a:pt x="6609" y="25"/>
                  </a:lnTo>
                  <a:lnTo>
                    <a:pt x="6235" y="50"/>
                  </a:lnTo>
                  <a:lnTo>
                    <a:pt x="5836" y="100"/>
                  </a:lnTo>
                  <a:lnTo>
                    <a:pt x="5437" y="175"/>
                  </a:lnTo>
                  <a:lnTo>
                    <a:pt x="5063" y="250"/>
                  </a:lnTo>
                  <a:lnTo>
                    <a:pt x="4664" y="350"/>
                  </a:lnTo>
                  <a:lnTo>
                    <a:pt x="4290" y="474"/>
                  </a:lnTo>
                  <a:lnTo>
                    <a:pt x="3916" y="599"/>
                  </a:lnTo>
                  <a:lnTo>
                    <a:pt x="3542" y="774"/>
                  </a:lnTo>
                  <a:lnTo>
                    <a:pt x="3168" y="923"/>
                  </a:lnTo>
                  <a:lnTo>
                    <a:pt x="2818" y="1123"/>
                  </a:lnTo>
                  <a:lnTo>
                    <a:pt x="2469" y="1322"/>
                  </a:lnTo>
                  <a:lnTo>
                    <a:pt x="2145" y="1522"/>
                  </a:lnTo>
                  <a:lnTo>
                    <a:pt x="1821" y="1746"/>
                  </a:lnTo>
                  <a:lnTo>
                    <a:pt x="1497" y="1996"/>
                  </a:lnTo>
                  <a:lnTo>
                    <a:pt x="1197" y="2245"/>
                  </a:lnTo>
                  <a:lnTo>
                    <a:pt x="898" y="2519"/>
                  </a:lnTo>
                  <a:lnTo>
                    <a:pt x="674" y="2744"/>
                  </a:lnTo>
                  <a:lnTo>
                    <a:pt x="474" y="2968"/>
                  </a:lnTo>
                  <a:lnTo>
                    <a:pt x="324" y="3193"/>
                  </a:lnTo>
                  <a:lnTo>
                    <a:pt x="200" y="3417"/>
                  </a:lnTo>
                  <a:lnTo>
                    <a:pt x="100" y="3617"/>
                  </a:lnTo>
                  <a:lnTo>
                    <a:pt x="50" y="3841"/>
                  </a:lnTo>
                  <a:lnTo>
                    <a:pt x="0" y="4041"/>
                  </a:lnTo>
                  <a:lnTo>
                    <a:pt x="0" y="4265"/>
                  </a:lnTo>
                  <a:lnTo>
                    <a:pt x="50" y="4465"/>
                  </a:lnTo>
                  <a:lnTo>
                    <a:pt x="100" y="4664"/>
                  </a:lnTo>
                  <a:lnTo>
                    <a:pt x="200" y="4864"/>
                  </a:lnTo>
                  <a:lnTo>
                    <a:pt x="324" y="5088"/>
                  </a:lnTo>
                  <a:lnTo>
                    <a:pt x="524" y="5363"/>
                  </a:lnTo>
                  <a:lnTo>
                    <a:pt x="773" y="5612"/>
                  </a:lnTo>
                  <a:lnTo>
                    <a:pt x="1048" y="5861"/>
                  </a:lnTo>
                  <a:lnTo>
                    <a:pt x="1322" y="6061"/>
                  </a:lnTo>
                  <a:lnTo>
                    <a:pt x="1621" y="6260"/>
                  </a:lnTo>
                  <a:lnTo>
                    <a:pt x="1946" y="6435"/>
                  </a:lnTo>
                  <a:lnTo>
                    <a:pt x="2594" y="6759"/>
                  </a:lnTo>
                  <a:lnTo>
                    <a:pt x="3367" y="7108"/>
                  </a:lnTo>
                  <a:lnTo>
                    <a:pt x="4165" y="7433"/>
                  </a:lnTo>
                  <a:lnTo>
                    <a:pt x="4963" y="7732"/>
                  </a:lnTo>
                  <a:lnTo>
                    <a:pt x="5761" y="8006"/>
                  </a:lnTo>
                  <a:lnTo>
                    <a:pt x="7308" y="8505"/>
                  </a:lnTo>
                  <a:lnTo>
                    <a:pt x="8779" y="8954"/>
                  </a:lnTo>
                  <a:lnTo>
                    <a:pt x="9503" y="9178"/>
                  </a:lnTo>
                  <a:lnTo>
                    <a:pt x="10201" y="9353"/>
                  </a:lnTo>
                  <a:lnTo>
                    <a:pt x="10725" y="9478"/>
                  </a:lnTo>
                  <a:lnTo>
                    <a:pt x="11248" y="9578"/>
                  </a:lnTo>
                  <a:lnTo>
                    <a:pt x="11747" y="9652"/>
                  </a:lnTo>
                  <a:lnTo>
                    <a:pt x="12271" y="9702"/>
                  </a:lnTo>
                  <a:lnTo>
                    <a:pt x="12795" y="9727"/>
                  </a:lnTo>
                  <a:lnTo>
                    <a:pt x="13293" y="9702"/>
                  </a:lnTo>
                  <a:lnTo>
                    <a:pt x="13792" y="9652"/>
                  </a:lnTo>
                  <a:lnTo>
                    <a:pt x="14291" y="9553"/>
                  </a:lnTo>
                  <a:lnTo>
                    <a:pt x="14740" y="9428"/>
                  </a:lnTo>
                  <a:lnTo>
                    <a:pt x="14940" y="9328"/>
                  </a:lnTo>
                  <a:lnTo>
                    <a:pt x="15139" y="9228"/>
                  </a:lnTo>
                  <a:lnTo>
                    <a:pt x="15289" y="9129"/>
                  </a:lnTo>
                  <a:lnTo>
                    <a:pt x="15438" y="9029"/>
                  </a:lnTo>
                  <a:lnTo>
                    <a:pt x="15563" y="8904"/>
                  </a:lnTo>
                  <a:lnTo>
                    <a:pt x="15688" y="8755"/>
                  </a:lnTo>
                  <a:lnTo>
                    <a:pt x="15788" y="8605"/>
                  </a:lnTo>
                  <a:lnTo>
                    <a:pt x="15862" y="8455"/>
                  </a:lnTo>
                  <a:lnTo>
                    <a:pt x="15912" y="8281"/>
                  </a:lnTo>
                  <a:lnTo>
                    <a:pt x="15962" y="8081"/>
                  </a:lnTo>
                  <a:lnTo>
                    <a:pt x="16012" y="7882"/>
                  </a:lnTo>
                  <a:lnTo>
                    <a:pt x="16012" y="7657"/>
                  </a:lnTo>
                  <a:lnTo>
                    <a:pt x="16012" y="7183"/>
                  </a:lnTo>
                  <a:lnTo>
                    <a:pt x="15987" y="6859"/>
                  </a:lnTo>
                  <a:lnTo>
                    <a:pt x="15937" y="6535"/>
                  </a:lnTo>
                  <a:lnTo>
                    <a:pt x="15862" y="6236"/>
                  </a:lnTo>
                  <a:lnTo>
                    <a:pt x="15788" y="5936"/>
                  </a:lnTo>
                  <a:lnTo>
                    <a:pt x="15688" y="5637"/>
                  </a:lnTo>
                  <a:lnTo>
                    <a:pt x="15563" y="5363"/>
                  </a:lnTo>
                  <a:lnTo>
                    <a:pt x="15438" y="5063"/>
                  </a:lnTo>
                  <a:lnTo>
                    <a:pt x="15289" y="4789"/>
                  </a:lnTo>
                  <a:lnTo>
                    <a:pt x="15114" y="4515"/>
                  </a:lnTo>
                  <a:lnTo>
                    <a:pt x="14940" y="4240"/>
                  </a:lnTo>
                  <a:lnTo>
                    <a:pt x="14740" y="3966"/>
                  </a:lnTo>
                  <a:lnTo>
                    <a:pt x="14516" y="3717"/>
                  </a:lnTo>
                  <a:lnTo>
                    <a:pt x="14266" y="3442"/>
                  </a:lnTo>
                  <a:lnTo>
                    <a:pt x="14017" y="3193"/>
                  </a:lnTo>
                  <a:lnTo>
                    <a:pt x="13468" y="2719"/>
                  </a:lnTo>
                  <a:lnTo>
                    <a:pt x="13169" y="2445"/>
                  </a:lnTo>
                  <a:lnTo>
                    <a:pt x="12894" y="2170"/>
                  </a:lnTo>
                  <a:lnTo>
                    <a:pt x="12470" y="1771"/>
                  </a:lnTo>
                  <a:lnTo>
                    <a:pt x="12246" y="1572"/>
                  </a:lnTo>
                  <a:lnTo>
                    <a:pt x="12022" y="1397"/>
                  </a:lnTo>
                  <a:lnTo>
                    <a:pt x="11473" y="1073"/>
                  </a:lnTo>
                  <a:lnTo>
                    <a:pt x="10899" y="798"/>
                  </a:lnTo>
                  <a:lnTo>
                    <a:pt x="10251" y="549"/>
                  </a:lnTo>
                  <a:lnTo>
                    <a:pt x="9552" y="325"/>
                  </a:lnTo>
                  <a:lnTo>
                    <a:pt x="9203" y="225"/>
                  </a:lnTo>
                  <a:lnTo>
                    <a:pt x="8829" y="150"/>
                  </a:lnTo>
                  <a:lnTo>
                    <a:pt x="8455" y="100"/>
                  </a:lnTo>
                  <a:lnTo>
                    <a:pt x="8106" y="50"/>
                  </a:lnTo>
                  <a:lnTo>
                    <a:pt x="7732" y="25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39;p44">
              <a:extLst>
                <a:ext uri="{FF2B5EF4-FFF2-40B4-BE49-F238E27FC236}">
                  <a16:creationId xmlns:a16="http://schemas.microsoft.com/office/drawing/2014/main" id="{6084278D-033F-4ADA-ECF6-79CE77C49451}"/>
                </a:ext>
              </a:extLst>
            </p:cNvPr>
            <p:cNvSpPr/>
            <p:nvPr/>
          </p:nvSpPr>
          <p:spPr>
            <a:xfrm rot="-1036828">
              <a:off x="1479494" y="1867735"/>
              <a:ext cx="171936" cy="37727"/>
            </a:xfrm>
            <a:custGeom>
              <a:avLst/>
              <a:gdLst/>
              <a:ahLst/>
              <a:cxnLst/>
              <a:rect l="l" t="t" r="r" b="b"/>
              <a:pathLst>
                <a:path w="3418" h="750" extrusionOk="0">
                  <a:moveTo>
                    <a:pt x="275" y="1"/>
                  </a:moveTo>
                  <a:lnTo>
                    <a:pt x="175" y="26"/>
                  </a:lnTo>
                  <a:lnTo>
                    <a:pt x="100" y="51"/>
                  </a:lnTo>
                  <a:lnTo>
                    <a:pt x="25" y="101"/>
                  </a:lnTo>
                  <a:lnTo>
                    <a:pt x="0" y="176"/>
                  </a:lnTo>
                  <a:lnTo>
                    <a:pt x="0" y="250"/>
                  </a:lnTo>
                  <a:lnTo>
                    <a:pt x="25" y="300"/>
                  </a:lnTo>
                  <a:lnTo>
                    <a:pt x="50" y="350"/>
                  </a:lnTo>
                  <a:lnTo>
                    <a:pt x="150" y="425"/>
                  </a:lnTo>
                  <a:lnTo>
                    <a:pt x="275" y="450"/>
                  </a:lnTo>
                  <a:lnTo>
                    <a:pt x="499" y="525"/>
                  </a:lnTo>
                  <a:lnTo>
                    <a:pt x="1247" y="649"/>
                  </a:lnTo>
                  <a:lnTo>
                    <a:pt x="1996" y="749"/>
                  </a:lnTo>
                  <a:lnTo>
                    <a:pt x="2619" y="749"/>
                  </a:lnTo>
                  <a:lnTo>
                    <a:pt x="2844" y="724"/>
                  </a:lnTo>
                  <a:lnTo>
                    <a:pt x="2993" y="699"/>
                  </a:lnTo>
                  <a:lnTo>
                    <a:pt x="3118" y="649"/>
                  </a:lnTo>
                  <a:lnTo>
                    <a:pt x="3243" y="600"/>
                  </a:lnTo>
                  <a:lnTo>
                    <a:pt x="3367" y="500"/>
                  </a:lnTo>
                  <a:lnTo>
                    <a:pt x="3417" y="375"/>
                  </a:lnTo>
                  <a:lnTo>
                    <a:pt x="3417" y="250"/>
                  </a:lnTo>
                  <a:lnTo>
                    <a:pt x="3417" y="200"/>
                  </a:lnTo>
                  <a:lnTo>
                    <a:pt x="3367" y="151"/>
                  </a:lnTo>
                  <a:lnTo>
                    <a:pt x="3318" y="126"/>
                  </a:lnTo>
                  <a:lnTo>
                    <a:pt x="3243" y="101"/>
                  </a:lnTo>
                  <a:lnTo>
                    <a:pt x="3168" y="126"/>
                  </a:lnTo>
                  <a:lnTo>
                    <a:pt x="3093" y="151"/>
                  </a:lnTo>
                  <a:lnTo>
                    <a:pt x="2968" y="225"/>
                  </a:lnTo>
                  <a:lnTo>
                    <a:pt x="2819" y="300"/>
                  </a:lnTo>
                  <a:lnTo>
                    <a:pt x="2694" y="375"/>
                  </a:lnTo>
                  <a:lnTo>
                    <a:pt x="2569" y="400"/>
                  </a:lnTo>
                  <a:lnTo>
                    <a:pt x="2470" y="425"/>
                  </a:lnTo>
                  <a:lnTo>
                    <a:pt x="2220" y="400"/>
                  </a:lnTo>
                  <a:lnTo>
                    <a:pt x="1996" y="375"/>
                  </a:lnTo>
                  <a:lnTo>
                    <a:pt x="1746" y="300"/>
                  </a:lnTo>
                  <a:lnTo>
                    <a:pt x="1173" y="151"/>
                  </a:lnTo>
                  <a:lnTo>
                    <a:pt x="599" y="26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40;p44">
              <a:extLst>
                <a:ext uri="{FF2B5EF4-FFF2-40B4-BE49-F238E27FC236}">
                  <a16:creationId xmlns:a16="http://schemas.microsoft.com/office/drawing/2014/main" id="{F378E27A-EDAB-FB08-A3D7-825D66808101}"/>
                </a:ext>
              </a:extLst>
            </p:cNvPr>
            <p:cNvSpPr/>
            <p:nvPr/>
          </p:nvSpPr>
          <p:spPr>
            <a:xfrm rot="-1036828">
              <a:off x="1329611" y="1865134"/>
              <a:ext cx="31439" cy="30132"/>
            </a:xfrm>
            <a:custGeom>
              <a:avLst/>
              <a:gdLst/>
              <a:ahLst/>
              <a:cxnLst/>
              <a:rect l="l" t="t" r="r" b="b"/>
              <a:pathLst>
                <a:path w="625" h="599" extrusionOk="0">
                  <a:moveTo>
                    <a:pt x="275" y="0"/>
                  </a:moveTo>
                  <a:lnTo>
                    <a:pt x="200" y="25"/>
                  </a:lnTo>
                  <a:lnTo>
                    <a:pt x="176" y="50"/>
                  </a:lnTo>
                  <a:lnTo>
                    <a:pt x="176" y="50"/>
                  </a:lnTo>
                  <a:lnTo>
                    <a:pt x="126" y="75"/>
                  </a:lnTo>
                  <a:lnTo>
                    <a:pt x="51" y="150"/>
                  </a:lnTo>
                  <a:lnTo>
                    <a:pt x="1" y="250"/>
                  </a:lnTo>
                  <a:lnTo>
                    <a:pt x="1" y="374"/>
                  </a:lnTo>
                  <a:lnTo>
                    <a:pt x="51" y="499"/>
                  </a:lnTo>
                  <a:lnTo>
                    <a:pt x="101" y="549"/>
                  </a:lnTo>
                  <a:lnTo>
                    <a:pt x="151" y="574"/>
                  </a:lnTo>
                  <a:lnTo>
                    <a:pt x="200" y="599"/>
                  </a:lnTo>
                  <a:lnTo>
                    <a:pt x="275" y="599"/>
                  </a:lnTo>
                  <a:lnTo>
                    <a:pt x="425" y="549"/>
                  </a:lnTo>
                  <a:lnTo>
                    <a:pt x="525" y="474"/>
                  </a:lnTo>
                  <a:lnTo>
                    <a:pt x="600" y="374"/>
                  </a:lnTo>
                  <a:lnTo>
                    <a:pt x="624" y="250"/>
                  </a:lnTo>
                  <a:lnTo>
                    <a:pt x="600" y="200"/>
                  </a:lnTo>
                  <a:lnTo>
                    <a:pt x="575" y="125"/>
                  </a:lnTo>
                  <a:lnTo>
                    <a:pt x="525" y="75"/>
                  </a:lnTo>
                  <a:lnTo>
                    <a:pt x="450" y="5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41;p44">
              <a:extLst>
                <a:ext uri="{FF2B5EF4-FFF2-40B4-BE49-F238E27FC236}">
                  <a16:creationId xmlns:a16="http://schemas.microsoft.com/office/drawing/2014/main" id="{E72183C1-71C0-6000-8586-10344ADA18A2}"/>
                </a:ext>
              </a:extLst>
            </p:cNvPr>
            <p:cNvSpPr/>
            <p:nvPr/>
          </p:nvSpPr>
          <p:spPr>
            <a:xfrm rot="-1036828">
              <a:off x="1329611" y="1865134"/>
              <a:ext cx="31439" cy="30132"/>
            </a:xfrm>
            <a:custGeom>
              <a:avLst/>
              <a:gdLst/>
              <a:ahLst/>
              <a:cxnLst/>
              <a:rect l="l" t="t" r="r" b="b"/>
              <a:pathLst>
                <a:path w="625" h="599" fill="none" extrusionOk="0">
                  <a:moveTo>
                    <a:pt x="225" y="25"/>
                  </a:moveTo>
                  <a:lnTo>
                    <a:pt x="225" y="25"/>
                  </a:lnTo>
                  <a:lnTo>
                    <a:pt x="126" y="75"/>
                  </a:lnTo>
                  <a:lnTo>
                    <a:pt x="51" y="150"/>
                  </a:lnTo>
                  <a:lnTo>
                    <a:pt x="1" y="250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51" y="499"/>
                  </a:lnTo>
                  <a:lnTo>
                    <a:pt x="101" y="549"/>
                  </a:lnTo>
                  <a:lnTo>
                    <a:pt x="151" y="574"/>
                  </a:lnTo>
                  <a:lnTo>
                    <a:pt x="151" y="574"/>
                  </a:lnTo>
                  <a:lnTo>
                    <a:pt x="200" y="599"/>
                  </a:lnTo>
                  <a:lnTo>
                    <a:pt x="275" y="599"/>
                  </a:lnTo>
                  <a:lnTo>
                    <a:pt x="425" y="549"/>
                  </a:lnTo>
                  <a:lnTo>
                    <a:pt x="425" y="549"/>
                  </a:lnTo>
                  <a:lnTo>
                    <a:pt x="525" y="474"/>
                  </a:lnTo>
                  <a:lnTo>
                    <a:pt x="600" y="374"/>
                  </a:lnTo>
                  <a:lnTo>
                    <a:pt x="600" y="374"/>
                  </a:lnTo>
                  <a:lnTo>
                    <a:pt x="624" y="250"/>
                  </a:lnTo>
                  <a:lnTo>
                    <a:pt x="600" y="200"/>
                  </a:lnTo>
                  <a:lnTo>
                    <a:pt x="575" y="125"/>
                  </a:lnTo>
                  <a:lnTo>
                    <a:pt x="575" y="125"/>
                  </a:lnTo>
                  <a:lnTo>
                    <a:pt x="525" y="75"/>
                  </a:lnTo>
                  <a:lnTo>
                    <a:pt x="450" y="50"/>
                  </a:lnTo>
                  <a:lnTo>
                    <a:pt x="450" y="50"/>
                  </a:lnTo>
                  <a:lnTo>
                    <a:pt x="375" y="0"/>
                  </a:lnTo>
                  <a:lnTo>
                    <a:pt x="275" y="0"/>
                  </a:lnTo>
                  <a:lnTo>
                    <a:pt x="200" y="25"/>
                  </a:lnTo>
                  <a:lnTo>
                    <a:pt x="151" y="7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42;p44">
              <a:extLst>
                <a:ext uri="{FF2B5EF4-FFF2-40B4-BE49-F238E27FC236}">
                  <a16:creationId xmlns:a16="http://schemas.microsoft.com/office/drawing/2014/main" id="{CAE09068-89A3-2286-250A-3AD12F7CFEC3}"/>
                </a:ext>
              </a:extLst>
            </p:cNvPr>
            <p:cNvSpPr/>
            <p:nvPr/>
          </p:nvSpPr>
          <p:spPr>
            <a:xfrm rot="-1036828">
              <a:off x="1369540" y="1876889"/>
              <a:ext cx="26359" cy="18864"/>
            </a:xfrm>
            <a:custGeom>
              <a:avLst/>
              <a:gdLst/>
              <a:ahLst/>
              <a:cxnLst/>
              <a:rect l="l" t="t" r="r" b="b"/>
              <a:pathLst>
                <a:path w="524" h="375" extrusionOk="0">
                  <a:moveTo>
                    <a:pt x="200" y="0"/>
                  </a:moveTo>
                  <a:lnTo>
                    <a:pt x="125" y="50"/>
                  </a:lnTo>
                  <a:lnTo>
                    <a:pt x="75" y="100"/>
                  </a:lnTo>
                  <a:lnTo>
                    <a:pt x="25" y="175"/>
                  </a:lnTo>
                  <a:lnTo>
                    <a:pt x="0" y="250"/>
                  </a:lnTo>
                  <a:lnTo>
                    <a:pt x="25" y="324"/>
                  </a:lnTo>
                  <a:lnTo>
                    <a:pt x="75" y="349"/>
                  </a:lnTo>
                  <a:lnTo>
                    <a:pt x="125" y="374"/>
                  </a:lnTo>
                  <a:lnTo>
                    <a:pt x="250" y="374"/>
                  </a:lnTo>
                  <a:lnTo>
                    <a:pt x="399" y="349"/>
                  </a:lnTo>
                  <a:lnTo>
                    <a:pt x="449" y="299"/>
                  </a:lnTo>
                  <a:lnTo>
                    <a:pt x="499" y="250"/>
                  </a:lnTo>
                  <a:lnTo>
                    <a:pt x="524" y="175"/>
                  </a:lnTo>
                  <a:lnTo>
                    <a:pt x="499" y="125"/>
                  </a:lnTo>
                  <a:lnTo>
                    <a:pt x="449" y="5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43;p44">
              <a:extLst>
                <a:ext uri="{FF2B5EF4-FFF2-40B4-BE49-F238E27FC236}">
                  <a16:creationId xmlns:a16="http://schemas.microsoft.com/office/drawing/2014/main" id="{BE5CCFAE-DFE4-736A-4C1D-98F0DA411CE1}"/>
                </a:ext>
              </a:extLst>
            </p:cNvPr>
            <p:cNvSpPr/>
            <p:nvPr/>
          </p:nvSpPr>
          <p:spPr>
            <a:xfrm rot="-1036828">
              <a:off x="1308592" y="1916212"/>
              <a:ext cx="21379" cy="13833"/>
            </a:xfrm>
            <a:custGeom>
              <a:avLst/>
              <a:gdLst/>
              <a:ahLst/>
              <a:cxnLst/>
              <a:rect l="l" t="t" r="r" b="b"/>
              <a:pathLst>
                <a:path w="425" h="275" extrusionOk="0">
                  <a:moveTo>
                    <a:pt x="225" y="0"/>
                  </a:moveTo>
                  <a:lnTo>
                    <a:pt x="125" y="25"/>
                  </a:lnTo>
                  <a:lnTo>
                    <a:pt x="125" y="50"/>
                  </a:lnTo>
                  <a:lnTo>
                    <a:pt x="75" y="50"/>
                  </a:lnTo>
                  <a:lnTo>
                    <a:pt x="50" y="75"/>
                  </a:lnTo>
                  <a:lnTo>
                    <a:pt x="25" y="100"/>
                  </a:lnTo>
                  <a:lnTo>
                    <a:pt x="1" y="125"/>
                  </a:lnTo>
                  <a:lnTo>
                    <a:pt x="25" y="200"/>
                  </a:lnTo>
                  <a:lnTo>
                    <a:pt x="75" y="250"/>
                  </a:lnTo>
                  <a:lnTo>
                    <a:pt x="150" y="275"/>
                  </a:lnTo>
                  <a:lnTo>
                    <a:pt x="225" y="275"/>
                  </a:lnTo>
                  <a:lnTo>
                    <a:pt x="350" y="250"/>
                  </a:lnTo>
                  <a:lnTo>
                    <a:pt x="400" y="225"/>
                  </a:lnTo>
                  <a:lnTo>
                    <a:pt x="425" y="175"/>
                  </a:lnTo>
                  <a:lnTo>
                    <a:pt x="425" y="125"/>
                  </a:lnTo>
                  <a:lnTo>
                    <a:pt x="400" y="100"/>
                  </a:lnTo>
                  <a:lnTo>
                    <a:pt x="325" y="2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44;p44">
              <a:extLst>
                <a:ext uri="{FF2B5EF4-FFF2-40B4-BE49-F238E27FC236}">
                  <a16:creationId xmlns:a16="http://schemas.microsoft.com/office/drawing/2014/main" id="{5FB9A712-6F93-E8EB-5DA1-0AF69C5AB965}"/>
                </a:ext>
              </a:extLst>
            </p:cNvPr>
            <p:cNvSpPr/>
            <p:nvPr/>
          </p:nvSpPr>
          <p:spPr>
            <a:xfrm rot="-1036828">
              <a:off x="995085" y="1857997"/>
              <a:ext cx="47687" cy="45172"/>
            </a:xfrm>
            <a:custGeom>
              <a:avLst/>
              <a:gdLst/>
              <a:ahLst/>
              <a:cxnLst/>
              <a:rect l="l" t="t" r="r" b="b"/>
              <a:pathLst>
                <a:path w="948" h="898" extrusionOk="0">
                  <a:moveTo>
                    <a:pt x="100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100"/>
                  </a:lnTo>
                  <a:lnTo>
                    <a:pt x="25" y="200"/>
                  </a:lnTo>
                  <a:lnTo>
                    <a:pt x="75" y="324"/>
                  </a:lnTo>
                  <a:lnTo>
                    <a:pt x="274" y="599"/>
                  </a:lnTo>
                  <a:lnTo>
                    <a:pt x="399" y="748"/>
                  </a:lnTo>
                  <a:lnTo>
                    <a:pt x="499" y="848"/>
                  </a:lnTo>
                  <a:lnTo>
                    <a:pt x="624" y="898"/>
                  </a:lnTo>
                  <a:lnTo>
                    <a:pt x="748" y="898"/>
                  </a:lnTo>
                  <a:lnTo>
                    <a:pt x="823" y="873"/>
                  </a:lnTo>
                  <a:lnTo>
                    <a:pt x="873" y="848"/>
                  </a:lnTo>
                  <a:lnTo>
                    <a:pt x="923" y="798"/>
                  </a:lnTo>
                  <a:lnTo>
                    <a:pt x="948" y="748"/>
                  </a:lnTo>
                  <a:lnTo>
                    <a:pt x="948" y="674"/>
                  </a:lnTo>
                  <a:lnTo>
                    <a:pt x="923" y="624"/>
                  </a:lnTo>
                  <a:lnTo>
                    <a:pt x="873" y="574"/>
                  </a:lnTo>
                  <a:lnTo>
                    <a:pt x="823" y="549"/>
                  </a:lnTo>
                  <a:lnTo>
                    <a:pt x="674" y="499"/>
                  </a:lnTo>
                  <a:lnTo>
                    <a:pt x="624" y="474"/>
                  </a:lnTo>
                  <a:lnTo>
                    <a:pt x="574" y="424"/>
                  </a:lnTo>
                  <a:lnTo>
                    <a:pt x="499" y="299"/>
                  </a:lnTo>
                  <a:lnTo>
                    <a:pt x="449" y="175"/>
                  </a:lnTo>
                  <a:lnTo>
                    <a:pt x="399" y="125"/>
                  </a:lnTo>
                  <a:lnTo>
                    <a:pt x="324" y="75"/>
                  </a:lnTo>
                  <a:lnTo>
                    <a:pt x="250" y="2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45;p44">
              <a:extLst>
                <a:ext uri="{FF2B5EF4-FFF2-40B4-BE49-F238E27FC236}">
                  <a16:creationId xmlns:a16="http://schemas.microsoft.com/office/drawing/2014/main" id="{223FA7F2-A7A7-777D-6EAC-991E32F897E7}"/>
                </a:ext>
              </a:extLst>
            </p:cNvPr>
            <p:cNvSpPr/>
            <p:nvPr/>
          </p:nvSpPr>
          <p:spPr>
            <a:xfrm rot="-1036828">
              <a:off x="1119082" y="1786480"/>
              <a:ext cx="40192" cy="48995"/>
            </a:xfrm>
            <a:custGeom>
              <a:avLst/>
              <a:gdLst/>
              <a:ahLst/>
              <a:cxnLst/>
              <a:rect l="l" t="t" r="r" b="b"/>
              <a:pathLst>
                <a:path w="799" h="974" extrusionOk="0">
                  <a:moveTo>
                    <a:pt x="499" y="1"/>
                  </a:moveTo>
                  <a:lnTo>
                    <a:pt x="425" y="26"/>
                  </a:lnTo>
                  <a:lnTo>
                    <a:pt x="350" y="51"/>
                  </a:lnTo>
                  <a:lnTo>
                    <a:pt x="275" y="100"/>
                  </a:lnTo>
                  <a:lnTo>
                    <a:pt x="200" y="175"/>
                  </a:lnTo>
                  <a:lnTo>
                    <a:pt x="125" y="325"/>
                  </a:lnTo>
                  <a:lnTo>
                    <a:pt x="50" y="475"/>
                  </a:lnTo>
                  <a:lnTo>
                    <a:pt x="25" y="624"/>
                  </a:lnTo>
                  <a:lnTo>
                    <a:pt x="1" y="699"/>
                  </a:lnTo>
                  <a:lnTo>
                    <a:pt x="25" y="749"/>
                  </a:lnTo>
                  <a:lnTo>
                    <a:pt x="75" y="849"/>
                  </a:lnTo>
                  <a:lnTo>
                    <a:pt x="125" y="899"/>
                  </a:lnTo>
                  <a:lnTo>
                    <a:pt x="200" y="948"/>
                  </a:lnTo>
                  <a:lnTo>
                    <a:pt x="300" y="973"/>
                  </a:lnTo>
                  <a:lnTo>
                    <a:pt x="400" y="948"/>
                  </a:lnTo>
                  <a:lnTo>
                    <a:pt x="474" y="923"/>
                  </a:lnTo>
                  <a:lnTo>
                    <a:pt x="549" y="874"/>
                  </a:lnTo>
                  <a:lnTo>
                    <a:pt x="624" y="824"/>
                  </a:lnTo>
                  <a:lnTo>
                    <a:pt x="724" y="674"/>
                  </a:lnTo>
                  <a:lnTo>
                    <a:pt x="774" y="475"/>
                  </a:lnTo>
                  <a:lnTo>
                    <a:pt x="799" y="325"/>
                  </a:lnTo>
                  <a:lnTo>
                    <a:pt x="799" y="250"/>
                  </a:lnTo>
                  <a:lnTo>
                    <a:pt x="774" y="175"/>
                  </a:lnTo>
                  <a:lnTo>
                    <a:pt x="724" y="100"/>
                  </a:lnTo>
                  <a:lnTo>
                    <a:pt x="649" y="51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EFC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46;p44">
              <a:extLst>
                <a:ext uri="{FF2B5EF4-FFF2-40B4-BE49-F238E27FC236}">
                  <a16:creationId xmlns:a16="http://schemas.microsoft.com/office/drawing/2014/main" id="{E4F5DB43-C8A5-17E5-4DFC-0197B20665E3}"/>
                </a:ext>
              </a:extLst>
            </p:cNvPr>
            <p:cNvSpPr/>
            <p:nvPr/>
          </p:nvSpPr>
          <p:spPr>
            <a:xfrm rot="-1036828">
              <a:off x="1176449" y="1476153"/>
              <a:ext cx="46480" cy="57798"/>
            </a:xfrm>
            <a:custGeom>
              <a:avLst/>
              <a:gdLst/>
              <a:ahLst/>
              <a:cxnLst/>
              <a:rect l="l" t="t" r="r" b="b"/>
              <a:pathLst>
                <a:path w="924" h="1149" extrusionOk="0">
                  <a:moveTo>
                    <a:pt x="599" y="1"/>
                  </a:moveTo>
                  <a:lnTo>
                    <a:pt x="499" y="26"/>
                  </a:lnTo>
                  <a:lnTo>
                    <a:pt x="450" y="51"/>
                  </a:lnTo>
                  <a:lnTo>
                    <a:pt x="400" y="101"/>
                  </a:lnTo>
                  <a:lnTo>
                    <a:pt x="275" y="225"/>
                  </a:lnTo>
                  <a:lnTo>
                    <a:pt x="175" y="375"/>
                  </a:lnTo>
                  <a:lnTo>
                    <a:pt x="75" y="525"/>
                  </a:lnTo>
                  <a:lnTo>
                    <a:pt x="26" y="699"/>
                  </a:lnTo>
                  <a:lnTo>
                    <a:pt x="1" y="874"/>
                  </a:lnTo>
                  <a:lnTo>
                    <a:pt x="1" y="974"/>
                  </a:lnTo>
                  <a:lnTo>
                    <a:pt x="51" y="1048"/>
                  </a:lnTo>
                  <a:lnTo>
                    <a:pt x="75" y="1073"/>
                  </a:lnTo>
                  <a:lnTo>
                    <a:pt x="150" y="1123"/>
                  </a:lnTo>
                  <a:lnTo>
                    <a:pt x="250" y="1148"/>
                  </a:lnTo>
                  <a:lnTo>
                    <a:pt x="400" y="1123"/>
                  </a:lnTo>
                  <a:lnTo>
                    <a:pt x="524" y="1073"/>
                  </a:lnTo>
                  <a:lnTo>
                    <a:pt x="649" y="974"/>
                  </a:lnTo>
                  <a:lnTo>
                    <a:pt x="774" y="849"/>
                  </a:lnTo>
                  <a:lnTo>
                    <a:pt x="849" y="699"/>
                  </a:lnTo>
                  <a:lnTo>
                    <a:pt x="898" y="550"/>
                  </a:lnTo>
                  <a:lnTo>
                    <a:pt x="923" y="425"/>
                  </a:lnTo>
                  <a:lnTo>
                    <a:pt x="923" y="325"/>
                  </a:lnTo>
                  <a:lnTo>
                    <a:pt x="874" y="200"/>
                  </a:lnTo>
                  <a:lnTo>
                    <a:pt x="824" y="101"/>
                  </a:lnTo>
                  <a:lnTo>
                    <a:pt x="724" y="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47;p44">
              <a:extLst>
                <a:ext uri="{FF2B5EF4-FFF2-40B4-BE49-F238E27FC236}">
                  <a16:creationId xmlns:a16="http://schemas.microsoft.com/office/drawing/2014/main" id="{C67146BD-C606-89A2-F164-F8B3B3E46186}"/>
                </a:ext>
              </a:extLst>
            </p:cNvPr>
            <p:cNvSpPr/>
            <p:nvPr/>
          </p:nvSpPr>
          <p:spPr>
            <a:xfrm rot="-1036828">
              <a:off x="1176449" y="1476153"/>
              <a:ext cx="46480" cy="57798"/>
            </a:xfrm>
            <a:custGeom>
              <a:avLst/>
              <a:gdLst/>
              <a:ahLst/>
              <a:cxnLst/>
              <a:rect l="l" t="t" r="r" b="b"/>
              <a:pathLst>
                <a:path w="924" h="1149" fill="none" extrusionOk="0">
                  <a:moveTo>
                    <a:pt x="425" y="76"/>
                  </a:moveTo>
                  <a:lnTo>
                    <a:pt x="425" y="76"/>
                  </a:lnTo>
                  <a:lnTo>
                    <a:pt x="275" y="225"/>
                  </a:lnTo>
                  <a:lnTo>
                    <a:pt x="175" y="375"/>
                  </a:lnTo>
                  <a:lnTo>
                    <a:pt x="75" y="525"/>
                  </a:lnTo>
                  <a:lnTo>
                    <a:pt x="26" y="699"/>
                  </a:lnTo>
                  <a:lnTo>
                    <a:pt x="26" y="699"/>
                  </a:lnTo>
                  <a:lnTo>
                    <a:pt x="1" y="874"/>
                  </a:lnTo>
                  <a:lnTo>
                    <a:pt x="1" y="974"/>
                  </a:lnTo>
                  <a:lnTo>
                    <a:pt x="51" y="1048"/>
                  </a:lnTo>
                  <a:lnTo>
                    <a:pt x="51" y="1048"/>
                  </a:lnTo>
                  <a:lnTo>
                    <a:pt x="75" y="1073"/>
                  </a:lnTo>
                  <a:lnTo>
                    <a:pt x="150" y="1123"/>
                  </a:lnTo>
                  <a:lnTo>
                    <a:pt x="250" y="1148"/>
                  </a:lnTo>
                  <a:lnTo>
                    <a:pt x="400" y="1123"/>
                  </a:lnTo>
                  <a:lnTo>
                    <a:pt x="524" y="1073"/>
                  </a:lnTo>
                  <a:lnTo>
                    <a:pt x="524" y="1073"/>
                  </a:lnTo>
                  <a:lnTo>
                    <a:pt x="649" y="974"/>
                  </a:lnTo>
                  <a:lnTo>
                    <a:pt x="774" y="849"/>
                  </a:lnTo>
                  <a:lnTo>
                    <a:pt x="849" y="699"/>
                  </a:lnTo>
                  <a:lnTo>
                    <a:pt x="898" y="550"/>
                  </a:lnTo>
                  <a:lnTo>
                    <a:pt x="898" y="550"/>
                  </a:lnTo>
                  <a:lnTo>
                    <a:pt x="923" y="425"/>
                  </a:lnTo>
                  <a:lnTo>
                    <a:pt x="923" y="325"/>
                  </a:lnTo>
                  <a:lnTo>
                    <a:pt x="874" y="200"/>
                  </a:lnTo>
                  <a:lnTo>
                    <a:pt x="824" y="101"/>
                  </a:lnTo>
                  <a:lnTo>
                    <a:pt x="824" y="101"/>
                  </a:lnTo>
                  <a:lnTo>
                    <a:pt x="724" y="51"/>
                  </a:lnTo>
                  <a:lnTo>
                    <a:pt x="599" y="1"/>
                  </a:lnTo>
                  <a:lnTo>
                    <a:pt x="499" y="26"/>
                  </a:lnTo>
                  <a:lnTo>
                    <a:pt x="450" y="51"/>
                  </a:lnTo>
                  <a:lnTo>
                    <a:pt x="400" y="10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48;p44">
              <a:extLst>
                <a:ext uri="{FF2B5EF4-FFF2-40B4-BE49-F238E27FC236}">
                  <a16:creationId xmlns:a16="http://schemas.microsoft.com/office/drawing/2014/main" id="{55DCD469-87A7-2F44-6DF0-BA4B4CDC41BC}"/>
                </a:ext>
              </a:extLst>
            </p:cNvPr>
            <p:cNvSpPr/>
            <p:nvPr/>
          </p:nvSpPr>
          <p:spPr>
            <a:xfrm rot="-1036828">
              <a:off x="1323507" y="1465359"/>
              <a:ext cx="30182" cy="38935"/>
            </a:xfrm>
            <a:custGeom>
              <a:avLst/>
              <a:gdLst/>
              <a:ahLst/>
              <a:cxnLst/>
              <a:rect l="l" t="t" r="r" b="b"/>
              <a:pathLst>
                <a:path w="600" h="774" extrusionOk="0">
                  <a:moveTo>
                    <a:pt x="250" y="0"/>
                  </a:moveTo>
                  <a:lnTo>
                    <a:pt x="175" y="50"/>
                  </a:lnTo>
                  <a:lnTo>
                    <a:pt x="150" y="75"/>
                  </a:lnTo>
                  <a:lnTo>
                    <a:pt x="150" y="75"/>
                  </a:lnTo>
                  <a:lnTo>
                    <a:pt x="51" y="175"/>
                  </a:lnTo>
                  <a:lnTo>
                    <a:pt x="1" y="325"/>
                  </a:lnTo>
                  <a:lnTo>
                    <a:pt x="1" y="449"/>
                  </a:lnTo>
                  <a:lnTo>
                    <a:pt x="26" y="599"/>
                  </a:lnTo>
                  <a:lnTo>
                    <a:pt x="75" y="674"/>
                  </a:lnTo>
                  <a:lnTo>
                    <a:pt x="150" y="749"/>
                  </a:lnTo>
                  <a:lnTo>
                    <a:pt x="225" y="774"/>
                  </a:lnTo>
                  <a:lnTo>
                    <a:pt x="375" y="774"/>
                  </a:lnTo>
                  <a:lnTo>
                    <a:pt x="450" y="724"/>
                  </a:lnTo>
                  <a:lnTo>
                    <a:pt x="499" y="674"/>
                  </a:lnTo>
                  <a:lnTo>
                    <a:pt x="549" y="599"/>
                  </a:lnTo>
                  <a:lnTo>
                    <a:pt x="599" y="449"/>
                  </a:lnTo>
                  <a:lnTo>
                    <a:pt x="599" y="325"/>
                  </a:lnTo>
                  <a:lnTo>
                    <a:pt x="574" y="225"/>
                  </a:lnTo>
                  <a:lnTo>
                    <a:pt x="549" y="125"/>
                  </a:lnTo>
                  <a:lnTo>
                    <a:pt x="475" y="5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49;p44">
              <a:extLst>
                <a:ext uri="{FF2B5EF4-FFF2-40B4-BE49-F238E27FC236}">
                  <a16:creationId xmlns:a16="http://schemas.microsoft.com/office/drawing/2014/main" id="{7A676DDA-83AD-22F7-9077-8A6D23C58279}"/>
                </a:ext>
              </a:extLst>
            </p:cNvPr>
            <p:cNvSpPr/>
            <p:nvPr/>
          </p:nvSpPr>
          <p:spPr>
            <a:xfrm rot="-1036828">
              <a:off x="1323507" y="1465359"/>
              <a:ext cx="30182" cy="38935"/>
            </a:xfrm>
            <a:custGeom>
              <a:avLst/>
              <a:gdLst/>
              <a:ahLst/>
              <a:cxnLst/>
              <a:rect l="l" t="t" r="r" b="b"/>
              <a:pathLst>
                <a:path w="600" h="774" fill="none" extrusionOk="0">
                  <a:moveTo>
                    <a:pt x="150" y="75"/>
                  </a:moveTo>
                  <a:lnTo>
                    <a:pt x="150" y="75"/>
                  </a:lnTo>
                  <a:lnTo>
                    <a:pt x="51" y="175"/>
                  </a:lnTo>
                  <a:lnTo>
                    <a:pt x="1" y="325"/>
                  </a:lnTo>
                  <a:lnTo>
                    <a:pt x="1" y="449"/>
                  </a:lnTo>
                  <a:lnTo>
                    <a:pt x="26" y="599"/>
                  </a:lnTo>
                  <a:lnTo>
                    <a:pt x="26" y="599"/>
                  </a:lnTo>
                  <a:lnTo>
                    <a:pt x="75" y="674"/>
                  </a:lnTo>
                  <a:lnTo>
                    <a:pt x="150" y="749"/>
                  </a:lnTo>
                  <a:lnTo>
                    <a:pt x="150" y="749"/>
                  </a:lnTo>
                  <a:lnTo>
                    <a:pt x="225" y="774"/>
                  </a:lnTo>
                  <a:lnTo>
                    <a:pt x="300" y="774"/>
                  </a:lnTo>
                  <a:lnTo>
                    <a:pt x="375" y="774"/>
                  </a:lnTo>
                  <a:lnTo>
                    <a:pt x="450" y="724"/>
                  </a:lnTo>
                  <a:lnTo>
                    <a:pt x="450" y="724"/>
                  </a:lnTo>
                  <a:lnTo>
                    <a:pt x="499" y="674"/>
                  </a:lnTo>
                  <a:lnTo>
                    <a:pt x="549" y="599"/>
                  </a:lnTo>
                  <a:lnTo>
                    <a:pt x="599" y="449"/>
                  </a:lnTo>
                  <a:lnTo>
                    <a:pt x="599" y="449"/>
                  </a:lnTo>
                  <a:lnTo>
                    <a:pt x="599" y="325"/>
                  </a:lnTo>
                  <a:lnTo>
                    <a:pt x="574" y="225"/>
                  </a:lnTo>
                  <a:lnTo>
                    <a:pt x="549" y="125"/>
                  </a:lnTo>
                  <a:lnTo>
                    <a:pt x="475" y="50"/>
                  </a:lnTo>
                  <a:lnTo>
                    <a:pt x="475" y="50"/>
                  </a:lnTo>
                  <a:lnTo>
                    <a:pt x="375" y="0"/>
                  </a:lnTo>
                  <a:lnTo>
                    <a:pt x="250" y="0"/>
                  </a:lnTo>
                  <a:lnTo>
                    <a:pt x="175" y="50"/>
                  </a:lnTo>
                  <a:lnTo>
                    <a:pt x="125" y="100"/>
                  </a:lnTo>
                  <a:lnTo>
                    <a:pt x="125" y="1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50;p44">
              <a:extLst>
                <a:ext uri="{FF2B5EF4-FFF2-40B4-BE49-F238E27FC236}">
                  <a16:creationId xmlns:a16="http://schemas.microsoft.com/office/drawing/2014/main" id="{B037A8D2-934B-BC95-E866-F3CEFF6CA928}"/>
                </a:ext>
              </a:extLst>
            </p:cNvPr>
            <p:cNvSpPr/>
            <p:nvPr/>
          </p:nvSpPr>
          <p:spPr>
            <a:xfrm rot="-1036828">
              <a:off x="1430986" y="1484739"/>
              <a:ext cx="30132" cy="48945"/>
            </a:xfrm>
            <a:custGeom>
              <a:avLst/>
              <a:gdLst/>
              <a:ahLst/>
              <a:cxnLst/>
              <a:rect l="l" t="t" r="r" b="b"/>
              <a:pathLst>
                <a:path w="599" h="973" extrusionOk="0">
                  <a:moveTo>
                    <a:pt x="225" y="0"/>
                  </a:moveTo>
                  <a:lnTo>
                    <a:pt x="125" y="25"/>
                  </a:lnTo>
                  <a:lnTo>
                    <a:pt x="50" y="100"/>
                  </a:lnTo>
                  <a:lnTo>
                    <a:pt x="0" y="175"/>
                  </a:lnTo>
                  <a:lnTo>
                    <a:pt x="75" y="100"/>
                  </a:lnTo>
                  <a:lnTo>
                    <a:pt x="50" y="224"/>
                  </a:lnTo>
                  <a:lnTo>
                    <a:pt x="25" y="374"/>
                  </a:lnTo>
                  <a:lnTo>
                    <a:pt x="25" y="524"/>
                  </a:lnTo>
                  <a:lnTo>
                    <a:pt x="25" y="673"/>
                  </a:lnTo>
                  <a:lnTo>
                    <a:pt x="50" y="773"/>
                  </a:lnTo>
                  <a:lnTo>
                    <a:pt x="100" y="873"/>
                  </a:lnTo>
                  <a:lnTo>
                    <a:pt x="175" y="923"/>
                  </a:lnTo>
                  <a:lnTo>
                    <a:pt x="250" y="973"/>
                  </a:lnTo>
                  <a:lnTo>
                    <a:pt x="299" y="973"/>
                  </a:lnTo>
                  <a:lnTo>
                    <a:pt x="374" y="948"/>
                  </a:lnTo>
                  <a:lnTo>
                    <a:pt x="449" y="873"/>
                  </a:lnTo>
                  <a:lnTo>
                    <a:pt x="524" y="773"/>
                  </a:lnTo>
                  <a:lnTo>
                    <a:pt x="574" y="648"/>
                  </a:lnTo>
                  <a:lnTo>
                    <a:pt x="599" y="449"/>
                  </a:lnTo>
                  <a:lnTo>
                    <a:pt x="599" y="349"/>
                  </a:lnTo>
                  <a:lnTo>
                    <a:pt x="574" y="274"/>
                  </a:lnTo>
                  <a:lnTo>
                    <a:pt x="524" y="175"/>
                  </a:lnTo>
                  <a:lnTo>
                    <a:pt x="474" y="100"/>
                  </a:lnTo>
                  <a:lnTo>
                    <a:pt x="399" y="5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51;p44">
              <a:extLst>
                <a:ext uri="{FF2B5EF4-FFF2-40B4-BE49-F238E27FC236}">
                  <a16:creationId xmlns:a16="http://schemas.microsoft.com/office/drawing/2014/main" id="{BDEBF679-0713-2DDA-1F74-7DCF7B439197}"/>
                </a:ext>
              </a:extLst>
            </p:cNvPr>
            <p:cNvSpPr/>
            <p:nvPr/>
          </p:nvSpPr>
          <p:spPr>
            <a:xfrm rot="-1036828">
              <a:off x="1430986" y="1484739"/>
              <a:ext cx="30132" cy="48945"/>
            </a:xfrm>
            <a:custGeom>
              <a:avLst/>
              <a:gdLst/>
              <a:ahLst/>
              <a:cxnLst/>
              <a:rect l="l" t="t" r="r" b="b"/>
              <a:pathLst>
                <a:path w="599" h="973" fill="none" extrusionOk="0">
                  <a:moveTo>
                    <a:pt x="75" y="100"/>
                  </a:moveTo>
                  <a:lnTo>
                    <a:pt x="75" y="100"/>
                  </a:lnTo>
                  <a:lnTo>
                    <a:pt x="50" y="224"/>
                  </a:lnTo>
                  <a:lnTo>
                    <a:pt x="25" y="374"/>
                  </a:lnTo>
                  <a:lnTo>
                    <a:pt x="25" y="524"/>
                  </a:lnTo>
                  <a:lnTo>
                    <a:pt x="25" y="673"/>
                  </a:lnTo>
                  <a:lnTo>
                    <a:pt x="25" y="673"/>
                  </a:lnTo>
                  <a:lnTo>
                    <a:pt x="50" y="773"/>
                  </a:lnTo>
                  <a:lnTo>
                    <a:pt x="100" y="873"/>
                  </a:lnTo>
                  <a:lnTo>
                    <a:pt x="175" y="923"/>
                  </a:lnTo>
                  <a:lnTo>
                    <a:pt x="250" y="973"/>
                  </a:lnTo>
                  <a:lnTo>
                    <a:pt x="250" y="973"/>
                  </a:lnTo>
                  <a:lnTo>
                    <a:pt x="299" y="973"/>
                  </a:lnTo>
                  <a:lnTo>
                    <a:pt x="374" y="948"/>
                  </a:lnTo>
                  <a:lnTo>
                    <a:pt x="449" y="873"/>
                  </a:lnTo>
                  <a:lnTo>
                    <a:pt x="524" y="773"/>
                  </a:lnTo>
                  <a:lnTo>
                    <a:pt x="574" y="648"/>
                  </a:lnTo>
                  <a:lnTo>
                    <a:pt x="574" y="648"/>
                  </a:lnTo>
                  <a:lnTo>
                    <a:pt x="599" y="449"/>
                  </a:lnTo>
                  <a:lnTo>
                    <a:pt x="599" y="349"/>
                  </a:lnTo>
                  <a:lnTo>
                    <a:pt x="574" y="274"/>
                  </a:lnTo>
                  <a:lnTo>
                    <a:pt x="574" y="274"/>
                  </a:lnTo>
                  <a:lnTo>
                    <a:pt x="524" y="175"/>
                  </a:lnTo>
                  <a:lnTo>
                    <a:pt x="474" y="100"/>
                  </a:lnTo>
                  <a:lnTo>
                    <a:pt x="399" y="5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25" y="0"/>
                  </a:lnTo>
                  <a:lnTo>
                    <a:pt x="125" y="25"/>
                  </a:lnTo>
                  <a:lnTo>
                    <a:pt x="50" y="100"/>
                  </a:lnTo>
                  <a:lnTo>
                    <a:pt x="0" y="1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52;p44">
              <a:extLst>
                <a:ext uri="{FF2B5EF4-FFF2-40B4-BE49-F238E27FC236}">
                  <a16:creationId xmlns:a16="http://schemas.microsoft.com/office/drawing/2014/main" id="{4BF5B259-33E8-9F8B-01C2-12E1C30467EF}"/>
                </a:ext>
              </a:extLst>
            </p:cNvPr>
            <p:cNvSpPr/>
            <p:nvPr/>
          </p:nvSpPr>
          <p:spPr>
            <a:xfrm rot="-1036828">
              <a:off x="1479516" y="1432173"/>
              <a:ext cx="26359" cy="52768"/>
            </a:xfrm>
            <a:custGeom>
              <a:avLst/>
              <a:gdLst/>
              <a:ahLst/>
              <a:cxnLst/>
              <a:rect l="l" t="t" r="r" b="b"/>
              <a:pathLst>
                <a:path w="524" h="1049" extrusionOk="0">
                  <a:moveTo>
                    <a:pt x="200" y="1"/>
                  </a:moveTo>
                  <a:lnTo>
                    <a:pt x="125" y="76"/>
                  </a:lnTo>
                  <a:lnTo>
                    <a:pt x="75" y="150"/>
                  </a:lnTo>
                  <a:lnTo>
                    <a:pt x="50" y="200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25" y="375"/>
                  </a:lnTo>
                  <a:lnTo>
                    <a:pt x="0" y="549"/>
                  </a:lnTo>
                  <a:lnTo>
                    <a:pt x="50" y="724"/>
                  </a:lnTo>
                  <a:lnTo>
                    <a:pt x="100" y="899"/>
                  </a:lnTo>
                  <a:lnTo>
                    <a:pt x="175" y="973"/>
                  </a:lnTo>
                  <a:lnTo>
                    <a:pt x="225" y="1023"/>
                  </a:lnTo>
                  <a:lnTo>
                    <a:pt x="275" y="1048"/>
                  </a:lnTo>
                  <a:lnTo>
                    <a:pt x="349" y="1048"/>
                  </a:lnTo>
                  <a:lnTo>
                    <a:pt x="399" y="1023"/>
                  </a:lnTo>
                  <a:lnTo>
                    <a:pt x="449" y="973"/>
                  </a:lnTo>
                  <a:lnTo>
                    <a:pt x="499" y="924"/>
                  </a:lnTo>
                  <a:lnTo>
                    <a:pt x="524" y="774"/>
                  </a:lnTo>
                  <a:lnTo>
                    <a:pt x="524" y="649"/>
                  </a:lnTo>
                  <a:lnTo>
                    <a:pt x="499" y="300"/>
                  </a:lnTo>
                  <a:lnTo>
                    <a:pt x="474" y="225"/>
                  </a:lnTo>
                  <a:lnTo>
                    <a:pt x="424" y="125"/>
                  </a:lnTo>
                  <a:lnTo>
                    <a:pt x="374" y="5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53;p44">
              <a:extLst>
                <a:ext uri="{FF2B5EF4-FFF2-40B4-BE49-F238E27FC236}">
                  <a16:creationId xmlns:a16="http://schemas.microsoft.com/office/drawing/2014/main" id="{ACB525BA-C685-C094-1652-C051BC10586A}"/>
                </a:ext>
              </a:extLst>
            </p:cNvPr>
            <p:cNvSpPr/>
            <p:nvPr/>
          </p:nvSpPr>
          <p:spPr>
            <a:xfrm rot="-1036828">
              <a:off x="1479516" y="1432173"/>
              <a:ext cx="26359" cy="52768"/>
            </a:xfrm>
            <a:custGeom>
              <a:avLst/>
              <a:gdLst/>
              <a:ahLst/>
              <a:cxnLst/>
              <a:rect l="l" t="t" r="r" b="b"/>
              <a:pathLst>
                <a:path w="524" h="1049" fill="none" extrusionOk="0">
                  <a:moveTo>
                    <a:pt x="75" y="200"/>
                  </a:moveTo>
                  <a:lnTo>
                    <a:pt x="75" y="200"/>
                  </a:lnTo>
                  <a:lnTo>
                    <a:pt x="25" y="375"/>
                  </a:lnTo>
                  <a:lnTo>
                    <a:pt x="0" y="549"/>
                  </a:lnTo>
                  <a:lnTo>
                    <a:pt x="50" y="724"/>
                  </a:lnTo>
                  <a:lnTo>
                    <a:pt x="100" y="899"/>
                  </a:lnTo>
                  <a:lnTo>
                    <a:pt x="100" y="899"/>
                  </a:lnTo>
                  <a:lnTo>
                    <a:pt x="175" y="973"/>
                  </a:lnTo>
                  <a:lnTo>
                    <a:pt x="225" y="1023"/>
                  </a:lnTo>
                  <a:lnTo>
                    <a:pt x="275" y="1048"/>
                  </a:lnTo>
                  <a:lnTo>
                    <a:pt x="275" y="1048"/>
                  </a:lnTo>
                  <a:lnTo>
                    <a:pt x="349" y="1048"/>
                  </a:lnTo>
                  <a:lnTo>
                    <a:pt x="399" y="1023"/>
                  </a:lnTo>
                  <a:lnTo>
                    <a:pt x="449" y="973"/>
                  </a:lnTo>
                  <a:lnTo>
                    <a:pt x="499" y="924"/>
                  </a:lnTo>
                  <a:lnTo>
                    <a:pt x="499" y="924"/>
                  </a:lnTo>
                  <a:lnTo>
                    <a:pt x="524" y="774"/>
                  </a:lnTo>
                  <a:lnTo>
                    <a:pt x="524" y="649"/>
                  </a:lnTo>
                  <a:lnTo>
                    <a:pt x="524" y="649"/>
                  </a:lnTo>
                  <a:lnTo>
                    <a:pt x="499" y="300"/>
                  </a:lnTo>
                  <a:lnTo>
                    <a:pt x="499" y="300"/>
                  </a:lnTo>
                  <a:lnTo>
                    <a:pt x="474" y="225"/>
                  </a:lnTo>
                  <a:lnTo>
                    <a:pt x="424" y="125"/>
                  </a:lnTo>
                  <a:lnTo>
                    <a:pt x="374" y="51"/>
                  </a:lnTo>
                  <a:lnTo>
                    <a:pt x="300" y="1"/>
                  </a:lnTo>
                  <a:lnTo>
                    <a:pt x="300" y="1"/>
                  </a:lnTo>
                  <a:lnTo>
                    <a:pt x="250" y="1"/>
                  </a:lnTo>
                  <a:lnTo>
                    <a:pt x="200" y="1"/>
                  </a:lnTo>
                  <a:lnTo>
                    <a:pt x="125" y="76"/>
                  </a:lnTo>
                  <a:lnTo>
                    <a:pt x="75" y="150"/>
                  </a:lnTo>
                  <a:lnTo>
                    <a:pt x="50" y="200"/>
                  </a:lnTo>
                  <a:lnTo>
                    <a:pt x="75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659;p44">
            <a:extLst>
              <a:ext uri="{FF2B5EF4-FFF2-40B4-BE49-F238E27FC236}">
                <a16:creationId xmlns:a16="http://schemas.microsoft.com/office/drawing/2014/main" id="{20E04909-2096-A38F-207C-FE98DE537F48}"/>
              </a:ext>
            </a:extLst>
          </p:cNvPr>
          <p:cNvGrpSpPr/>
          <p:nvPr/>
        </p:nvGrpSpPr>
        <p:grpSpPr>
          <a:xfrm>
            <a:off x="9793225" y="2519469"/>
            <a:ext cx="920913" cy="779898"/>
            <a:chOff x="2895575" y="1255993"/>
            <a:chExt cx="1322517" cy="1245402"/>
          </a:xfrm>
        </p:grpSpPr>
        <p:sp>
          <p:nvSpPr>
            <p:cNvPr id="106" name="Google Shape;1660;p44">
              <a:extLst>
                <a:ext uri="{FF2B5EF4-FFF2-40B4-BE49-F238E27FC236}">
                  <a16:creationId xmlns:a16="http://schemas.microsoft.com/office/drawing/2014/main" id="{79DFFFFE-68C9-B8C4-9B6F-3990BF15C675}"/>
                </a:ext>
              </a:extLst>
            </p:cNvPr>
            <p:cNvSpPr/>
            <p:nvPr/>
          </p:nvSpPr>
          <p:spPr>
            <a:xfrm rot="436686">
              <a:off x="2967625" y="1334196"/>
              <a:ext cx="1179433" cy="1090310"/>
            </a:xfrm>
            <a:custGeom>
              <a:avLst/>
              <a:gdLst/>
              <a:ahLst/>
              <a:cxnLst/>
              <a:rect l="l" t="t" r="r" b="b"/>
              <a:pathLst>
                <a:path w="25091" h="23195" extrusionOk="0">
                  <a:moveTo>
                    <a:pt x="22247" y="0"/>
                  </a:moveTo>
                  <a:lnTo>
                    <a:pt x="20077" y="2394"/>
                  </a:lnTo>
                  <a:lnTo>
                    <a:pt x="19678" y="1147"/>
                  </a:lnTo>
                  <a:lnTo>
                    <a:pt x="17459" y="1397"/>
                  </a:lnTo>
                  <a:lnTo>
                    <a:pt x="16661" y="274"/>
                  </a:lnTo>
                  <a:lnTo>
                    <a:pt x="4914" y="2793"/>
                  </a:lnTo>
                  <a:lnTo>
                    <a:pt x="4490" y="6485"/>
                  </a:lnTo>
                  <a:lnTo>
                    <a:pt x="2220" y="4115"/>
                  </a:lnTo>
                  <a:lnTo>
                    <a:pt x="0" y="4290"/>
                  </a:lnTo>
                  <a:lnTo>
                    <a:pt x="2744" y="9203"/>
                  </a:lnTo>
                  <a:lnTo>
                    <a:pt x="6211" y="20626"/>
                  </a:lnTo>
                  <a:lnTo>
                    <a:pt x="11747" y="23195"/>
                  </a:lnTo>
                  <a:lnTo>
                    <a:pt x="12072" y="23045"/>
                  </a:lnTo>
                  <a:lnTo>
                    <a:pt x="12920" y="22646"/>
                  </a:lnTo>
                  <a:lnTo>
                    <a:pt x="14191" y="22097"/>
                  </a:lnTo>
                  <a:lnTo>
                    <a:pt x="14940" y="21798"/>
                  </a:lnTo>
                  <a:lnTo>
                    <a:pt x="15738" y="21474"/>
                  </a:lnTo>
                  <a:lnTo>
                    <a:pt x="16586" y="21175"/>
                  </a:lnTo>
                  <a:lnTo>
                    <a:pt x="17459" y="20900"/>
                  </a:lnTo>
                  <a:lnTo>
                    <a:pt x="18357" y="20626"/>
                  </a:lnTo>
                  <a:lnTo>
                    <a:pt x="19229" y="20426"/>
                  </a:lnTo>
                  <a:lnTo>
                    <a:pt x="20077" y="20252"/>
                  </a:lnTo>
                  <a:lnTo>
                    <a:pt x="20501" y="20177"/>
                  </a:lnTo>
                  <a:lnTo>
                    <a:pt x="20900" y="20152"/>
                  </a:lnTo>
                  <a:lnTo>
                    <a:pt x="21275" y="20127"/>
                  </a:lnTo>
                  <a:lnTo>
                    <a:pt x="21649" y="20102"/>
                  </a:lnTo>
                  <a:lnTo>
                    <a:pt x="22023" y="20127"/>
                  </a:lnTo>
                  <a:lnTo>
                    <a:pt x="22347" y="20152"/>
                  </a:lnTo>
                  <a:lnTo>
                    <a:pt x="22497" y="7607"/>
                  </a:lnTo>
                  <a:lnTo>
                    <a:pt x="25090" y="1023"/>
                  </a:lnTo>
                  <a:lnTo>
                    <a:pt x="22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61;p44">
              <a:extLst>
                <a:ext uri="{FF2B5EF4-FFF2-40B4-BE49-F238E27FC236}">
                  <a16:creationId xmlns:a16="http://schemas.microsoft.com/office/drawing/2014/main" id="{3FDD3C0D-331A-7B09-AEF2-5823BD2C2712}"/>
                </a:ext>
              </a:extLst>
            </p:cNvPr>
            <p:cNvSpPr/>
            <p:nvPr/>
          </p:nvSpPr>
          <p:spPr>
            <a:xfrm rot="436686">
              <a:off x="3957863" y="1390790"/>
              <a:ext cx="131335" cy="357576"/>
            </a:xfrm>
            <a:custGeom>
              <a:avLst/>
              <a:gdLst/>
              <a:ahLst/>
              <a:cxnLst/>
              <a:rect l="l" t="t" r="r" b="b"/>
              <a:pathLst>
                <a:path w="2794" h="7607" extrusionOk="0">
                  <a:moveTo>
                    <a:pt x="2095" y="0"/>
                  </a:moveTo>
                  <a:lnTo>
                    <a:pt x="250" y="2045"/>
                  </a:lnTo>
                  <a:lnTo>
                    <a:pt x="200" y="2070"/>
                  </a:lnTo>
                  <a:lnTo>
                    <a:pt x="125" y="2095"/>
                  </a:lnTo>
                  <a:lnTo>
                    <a:pt x="75" y="2170"/>
                  </a:lnTo>
                  <a:lnTo>
                    <a:pt x="25" y="2245"/>
                  </a:lnTo>
                  <a:lnTo>
                    <a:pt x="0" y="2344"/>
                  </a:lnTo>
                  <a:lnTo>
                    <a:pt x="0" y="2469"/>
                  </a:lnTo>
                  <a:lnTo>
                    <a:pt x="25" y="2644"/>
                  </a:lnTo>
                  <a:lnTo>
                    <a:pt x="175" y="2993"/>
                  </a:lnTo>
                  <a:lnTo>
                    <a:pt x="449" y="3616"/>
                  </a:lnTo>
                  <a:lnTo>
                    <a:pt x="1247" y="5312"/>
                  </a:lnTo>
                  <a:lnTo>
                    <a:pt x="2345" y="7607"/>
                  </a:lnTo>
                  <a:lnTo>
                    <a:pt x="2794" y="6485"/>
                  </a:lnTo>
                  <a:lnTo>
                    <a:pt x="2594" y="6210"/>
                  </a:lnTo>
                  <a:lnTo>
                    <a:pt x="2444" y="5936"/>
                  </a:lnTo>
                  <a:lnTo>
                    <a:pt x="2295" y="5662"/>
                  </a:lnTo>
                  <a:lnTo>
                    <a:pt x="2170" y="5362"/>
                  </a:lnTo>
                  <a:lnTo>
                    <a:pt x="2070" y="5088"/>
                  </a:lnTo>
                  <a:lnTo>
                    <a:pt x="1971" y="4814"/>
                  </a:lnTo>
                  <a:lnTo>
                    <a:pt x="1821" y="4240"/>
                  </a:lnTo>
                  <a:lnTo>
                    <a:pt x="1721" y="3691"/>
                  </a:lnTo>
                  <a:lnTo>
                    <a:pt x="1671" y="3168"/>
                  </a:lnTo>
                  <a:lnTo>
                    <a:pt x="1671" y="2644"/>
                  </a:lnTo>
                  <a:lnTo>
                    <a:pt x="1671" y="2145"/>
                  </a:lnTo>
                  <a:lnTo>
                    <a:pt x="1721" y="1696"/>
                  </a:lnTo>
                  <a:lnTo>
                    <a:pt x="1771" y="1272"/>
                  </a:lnTo>
                  <a:lnTo>
                    <a:pt x="1846" y="923"/>
                  </a:lnTo>
                  <a:lnTo>
                    <a:pt x="1921" y="599"/>
                  </a:lnTo>
                  <a:lnTo>
                    <a:pt x="2045" y="15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62;p44">
              <a:extLst>
                <a:ext uri="{FF2B5EF4-FFF2-40B4-BE49-F238E27FC236}">
                  <a16:creationId xmlns:a16="http://schemas.microsoft.com/office/drawing/2014/main" id="{7BF72B0A-41FB-9C0A-83B3-FBA5B1E7E0CC}"/>
                </a:ext>
              </a:extLst>
            </p:cNvPr>
            <p:cNvSpPr/>
            <p:nvPr/>
          </p:nvSpPr>
          <p:spPr>
            <a:xfrm rot="436686">
              <a:off x="3771376" y="1613362"/>
              <a:ext cx="245090" cy="748010"/>
            </a:xfrm>
            <a:custGeom>
              <a:avLst/>
              <a:gdLst/>
              <a:ahLst/>
              <a:cxnLst/>
              <a:rect l="l" t="t" r="r" b="b"/>
              <a:pathLst>
                <a:path w="5214" h="15913" extrusionOk="0">
                  <a:moveTo>
                    <a:pt x="3792" y="0"/>
                  </a:moveTo>
                  <a:lnTo>
                    <a:pt x="3642" y="349"/>
                  </a:lnTo>
                  <a:lnTo>
                    <a:pt x="3518" y="698"/>
                  </a:lnTo>
                  <a:lnTo>
                    <a:pt x="3293" y="1422"/>
                  </a:lnTo>
                  <a:lnTo>
                    <a:pt x="3193" y="1771"/>
                  </a:lnTo>
                  <a:lnTo>
                    <a:pt x="3044" y="2120"/>
                  </a:lnTo>
                  <a:lnTo>
                    <a:pt x="2944" y="2295"/>
                  </a:lnTo>
                  <a:lnTo>
                    <a:pt x="2819" y="2469"/>
                  </a:lnTo>
                  <a:lnTo>
                    <a:pt x="2695" y="2619"/>
                  </a:lnTo>
                  <a:lnTo>
                    <a:pt x="2545" y="2793"/>
                  </a:lnTo>
                  <a:lnTo>
                    <a:pt x="2719" y="2868"/>
                  </a:lnTo>
                  <a:lnTo>
                    <a:pt x="2869" y="2993"/>
                  </a:lnTo>
                  <a:lnTo>
                    <a:pt x="2994" y="3143"/>
                  </a:lnTo>
                  <a:lnTo>
                    <a:pt x="3094" y="3317"/>
                  </a:lnTo>
                  <a:lnTo>
                    <a:pt x="3168" y="3517"/>
                  </a:lnTo>
                  <a:lnTo>
                    <a:pt x="3243" y="3716"/>
                  </a:lnTo>
                  <a:lnTo>
                    <a:pt x="3318" y="4115"/>
                  </a:lnTo>
                  <a:lnTo>
                    <a:pt x="3393" y="4739"/>
                  </a:lnTo>
                  <a:lnTo>
                    <a:pt x="3418" y="5387"/>
                  </a:lnTo>
                  <a:lnTo>
                    <a:pt x="3393" y="6011"/>
                  </a:lnTo>
                  <a:lnTo>
                    <a:pt x="3343" y="6634"/>
                  </a:lnTo>
                  <a:lnTo>
                    <a:pt x="3268" y="7283"/>
                  </a:lnTo>
                  <a:lnTo>
                    <a:pt x="3168" y="7906"/>
                  </a:lnTo>
                  <a:lnTo>
                    <a:pt x="2944" y="9153"/>
                  </a:lnTo>
                  <a:lnTo>
                    <a:pt x="2769" y="9951"/>
                  </a:lnTo>
                  <a:lnTo>
                    <a:pt x="2595" y="10749"/>
                  </a:lnTo>
                  <a:lnTo>
                    <a:pt x="2395" y="11548"/>
                  </a:lnTo>
                  <a:lnTo>
                    <a:pt x="2121" y="12321"/>
                  </a:lnTo>
                  <a:lnTo>
                    <a:pt x="1996" y="12720"/>
                  </a:lnTo>
                  <a:lnTo>
                    <a:pt x="1822" y="13094"/>
                  </a:lnTo>
                  <a:lnTo>
                    <a:pt x="1647" y="13443"/>
                  </a:lnTo>
                  <a:lnTo>
                    <a:pt x="1472" y="13792"/>
                  </a:lnTo>
                  <a:lnTo>
                    <a:pt x="1273" y="14141"/>
                  </a:lnTo>
                  <a:lnTo>
                    <a:pt x="1048" y="14466"/>
                  </a:lnTo>
                  <a:lnTo>
                    <a:pt x="799" y="14790"/>
                  </a:lnTo>
                  <a:lnTo>
                    <a:pt x="525" y="15114"/>
                  </a:lnTo>
                  <a:lnTo>
                    <a:pt x="350" y="15289"/>
                  </a:lnTo>
                  <a:lnTo>
                    <a:pt x="200" y="15488"/>
                  </a:lnTo>
                  <a:lnTo>
                    <a:pt x="76" y="15688"/>
                  </a:lnTo>
                  <a:lnTo>
                    <a:pt x="26" y="15787"/>
                  </a:lnTo>
                  <a:lnTo>
                    <a:pt x="1" y="15912"/>
                  </a:lnTo>
                  <a:lnTo>
                    <a:pt x="674" y="15713"/>
                  </a:lnTo>
                  <a:lnTo>
                    <a:pt x="1348" y="15538"/>
                  </a:lnTo>
                  <a:lnTo>
                    <a:pt x="2021" y="15363"/>
                  </a:lnTo>
                  <a:lnTo>
                    <a:pt x="2670" y="15239"/>
                  </a:lnTo>
                  <a:lnTo>
                    <a:pt x="3318" y="15164"/>
                  </a:lnTo>
                  <a:lnTo>
                    <a:pt x="3917" y="15114"/>
                  </a:lnTo>
                  <a:lnTo>
                    <a:pt x="4490" y="15114"/>
                  </a:lnTo>
                  <a:lnTo>
                    <a:pt x="5014" y="15139"/>
                  </a:lnTo>
                  <a:lnTo>
                    <a:pt x="5164" y="2594"/>
                  </a:lnTo>
                  <a:lnTo>
                    <a:pt x="5214" y="2494"/>
                  </a:lnTo>
                  <a:lnTo>
                    <a:pt x="5089" y="2345"/>
                  </a:lnTo>
                  <a:lnTo>
                    <a:pt x="5014" y="2170"/>
                  </a:lnTo>
                  <a:lnTo>
                    <a:pt x="4864" y="1821"/>
                  </a:lnTo>
                  <a:lnTo>
                    <a:pt x="4590" y="1073"/>
                  </a:lnTo>
                  <a:lnTo>
                    <a:pt x="4465" y="723"/>
                  </a:lnTo>
                  <a:lnTo>
                    <a:pt x="4390" y="574"/>
                  </a:lnTo>
                  <a:lnTo>
                    <a:pt x="4291" y="424"/>
                  </a:lnTo>
                  <a:lnTo>
                    <a:pt x="4191" y="274"/>
                  </a:lnTo>
                  <a:lnTo>
                    <a:pt x="4091" y="150"/>
                  </a:lnTo>
                  <a:lnTo>
                    <a:pt x="3942" y="75"/>
                  </a:lnTo>
                  <a:lnTo>
                    <a:pt x="379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63;p44">
              <a:extLst>
                <a:ext uri="{FF2B5EF4-FFF2-40B4-BE49-F238E27FC236}">
                  <a16:creationId xmlns:a16="http://schemas.microsoft.com/office/drawing/2014/main" id="{3960CDBB-172D-5D0C-1E72-E0596D11DDC3}"/>
                </a:ext>
              </a:extLst>
            </p:cNvPr>
            <p:cNvSpPr/>
            <p:nvPr/>
          </p:nvSpPr>
          <p:spPr>
            <a:xfrm rot="436686">
              <a:off x="2957879" y="1487331"/>
              <a:ext cx="555755" cy="896879"/>
            </a:xfrm>
            <a:custGeom>
              <a:avLst/>
              <a:gdLst/>
              <a:ahLst/>
              <a:cxnLst/>
              <a:rect l="l" t="t" r="r" b="b"/>
              <a:pathLst>
                <a:path w="11823" h="19080" extrusionOk="0">
                  <a:moveTo>
                    <a:pt x="2220" y="0"/>
                  </a:moveTo>
                  <a:lnTo>
                    <a:pt x="0" y="175"/>
                  </a:lnTo>
                  <a:lnTo>
                    <a:pt x="2744" y="5088"/>
                  </a:lnTo>
                  <a:lnTo>
                    <a:pt x="6211" y="16511"/>
                  </a:lnTo>
                  <a:lnTo>
                    <a:pt x="11747" y="19080"/>
                  </a:lnTo>
                  <a:lnTo>
                    <a:pt x="11822" y="19055"/>
                  </a:lnTo>
                  <a:lnTo>
                    <a:pt x="7607" y="6909"/>
                  </a:lnTo>
                  <a:lnTo>
                    <a:pt x="7383" y="6360"/>
                  </a:lnTo>
                  <a:lnTo>
                    <a:pt x="7183" y="5936"/>
                  </a:lnTo>
                  <a:lnTo>
                    <a:pt x="7034" y="5662"/>
                  </a:lnTo>
                  <a:lnTo>
                    <a:pt x="6984" y="5562"/>
                  </a:lnTo>
                  <a:lnTo>
                    <a:pt x="4739" y="2719"/>
                  </a:lnTo>
                  <a:lnTo>
                    <a:pt x="4639" y="2544"/>
                  </a:lnTo>
                  <a:lnTo>
                    <a:pt x="4490" y="2295"/>
                  </a:lnTo>
                  <a:lnTo>
                    <a:pt x="4490" y="2370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64;p44">
              <a:extLst>
                <a:ext uri="{FF2B5EF4-FFF2-40B4-BE49-F238E27FC236}">
                  <a16:creationId xmlns:a16="http://schemas.microsoft.com/office/drawing/2014/main" id="{EC0100E4-1403-580A-BE78-680F3672F8ED}"/>
                </a:ext>
              </a:extLst>
            </p:cNvPr>
            <p:cNvSpPr/>
            <p:nvPr/>
          </p:nvSpPr>
          <p:spPr>
            <a:xfrm rot="436686">
              <a:off x="3046594" y="1492975"/>
              <a:ext cx="466678" cy="896879"/>
            </a:xfrm>
            <a:custGeom>
              <a:avLst/>
              <a:gdLst/>
              <a:ahLst/>
              <a:cxnLst/>
              <a:rect l="l" t="t" r="r" b="b"/>
              <a:pathLst>
                <a:path w="9928" h="19080" extrusionOk="0">
                  <a:moveTo>
                    <a:pt x="325" y="0"/>
                  </a:moveTo>
                  <a:lnTo>
                    <a:pt x="1" y="25"/>
                  </a:lnTo>
                  <a:lnTo>
                    <a:pt x="624" y="748"/>
                  </a:lnTo>
                  <a:lnTo>
                    <a:pt x="2021" y="2469"/>
                  </a:lnTo>
                  <a:lnTo>
                    <a:pt x="2794" y="3467"/>
                  </a:lnTo>
                  <a:lnTo>
                    <a:pt x="3492" y="4415"/>
                  </a:lnTo>
                  <a:lnTo>
                    <a:pt x="3792" y="4839"/>
                  </a:lnTo>
                  <a:lnTo>
                    <a:pt x="4041" y="5213"/>
                  </a:lnTo>
                  <a:lnTo>
                    <a:pt x="4216" y="5537"/>
                  </a:lnTo>
                  <a:lnTo>
                    <a:pt x="4340" y="5762"/>
                  </a:lnTo>
                  <a:lnTo>
                    <a:pt x="4490" y="6061"/>
                  </a:lnTo>
                  <a:lnTo>
                    <a:pt x="4665" y="6385"/>
                  </a:lnTo>
                  <a:lnTo>
                    <a:pt x="4864" y="6834"/>
                  </a:lnTo>
                  <a:lnTo>
                    <a:pt x="5114" y="7408"/>
                  </a:lnTo>
                  <a:lnTo>
                    <a:pt x="5363" y="8031"/>
                  </a:lnTo>
                  <a:lnTo>
                    <a:pt x="5587" y="8754"/>
                  </a:lnTo>
                  <a:lnTo>
                    <a:pt x="5812" y="9552"/>
                  </a:lnTo>
                  <a:lnTo>
                    <a:pt x="5987" y="10400"/>
                  </a:lnTo>
                  <a:lnTo>
                    <a:pt x="6061" y="10824"/>
                  </a:lnTo>
                  <a:lnTo>
                    <a:pt x="6136" y="11273"/>
                  </a:lnTo>
                  <a:lnTo>
                    <a:pt x="6161" y="11722"/>
                  </a:lnTo>
                  <a:lnTo>
                    <a:pt x="6186" y="12196"/>
                  </a:lnTo>
                  <a:lnTo>
                    <a:pt x="6211" y="12670"/>
                  </a:lnTo>
                  <a:lnTo>
                    <a:pt x="6186" y="13119"/>
                  </a:lnTo>
                  <a:lnTo>
                    <a:pt x="6136" y="13593"/>
                  </a:lnTo>
                  <a:lnTo>
                    <a:pt x="6061" y="14067"/>
                  </a:lnTo>
                  <a:lnTo>
                    <a:pt x="5987" y="14541"/>
                  </a:lnTo>
                  <a:lnTo>
                    <a:pt x="5837" y="15014"/>
                  </a:lnTo>
                  <a:lnTo>
                    <a:pt x="5687" y="15463"/>
                  </a:lnTo>
                  <a:lnTo>
                    <a:pt x="5488" y="15937"/>
                  </a:lnTo>
                  <a:lnTo>
                    <a:pt x="5263" y="16386"/>
                  </a:lnTo>
                  <a:lnTo>
                    <a:pt x="5014" y="16810"/>
                  </a:lnTo>
                  <a:lnTo>
                    <a:pt x="9852" y="19080"/>
                  </a:lnTo>
                  <a:lnTo>
                    <a:pt x="9927" y="19055"/>
                  </a:lnTo>
                  <a:lnTo>
                    <a:pt x="5712" y="6909"/>
                  </a:lnTo>
                  <a:lnTo>
                    <a:pt x="5488" y="6360"/>
                  </a:lnTo>
                  <a:lnTo>
                    <a:pt x="5288" y="5936"/>
                  </a:lnTo>
                  <a:lnTo>
                    <a:pt x="5139" y="5662"/>
                  </a:lnTo>
                  <a:lnTo>
                    <a:pt x="5089" y="5562"/>
                  </a:lnTo>
                  <a:lnTo>
                    <a:pt x="2844" y="2719"/>
                  </a:lnTo>
                  <a:lnTo>
                    <a:pt x="2744" y="2544"/>
                  </a:lnTo>
                  <a:lnTo>
                    <a:pt x="2595" y="2295"/>
                  </a:lnTo>
                  <a:lnTo>
                    <a:pt x="2595" y="237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65;p44">
              <a:extLst>
                <a:ext uri="{FF2B5EF4-FFF2-40B4-BE49-F238E27FC236}">
                  <a16:creationId xmlns:a16="http://schemas.microsoft.com/office/drawing/2014/main" id="{7F254A18-D1E0-79F3-16F1-DCC143CA439C}"/>
                </a:ext>
              </a:extLst>
            </p:cNvPr>
            <p:cNvSpPr/>
            <p:nvPr/>
          </p:nvSpPr>
          <p:spPr>
            <a:xfrm rot="436686">
              <a:off x="2960654" y="1327075"/>
              <a:ext cx="1192360" cy="1103236"/>
            </a:xfrm>
            <a:custGeom>
              <a:avLst/>
              <a:gdLst/>
              <a:ahLst/>
              <a:cxnLst/>
              <a:rect l="l" t="t" r="r" b="b"/>
              <a:pathLst>
                <a:path w="25366" h="23470" extrusionOk="0">
                  <a:moveTo>
                    <a:pt x="22447" y="300"/>
                  </a:moveTo>
                  <a:lnTo>
                    <a:pt x="25041" y="1247"/>
                  </a:lnTo>
                  <a:lnTo>
                    <a:pt x="22522" y="7707"/>
                  </a:lnTo>
                  <a:lnTo>
                    <a:pt x="22497" y="7757"/>
                  </a:lnTo>
                  <a:lnTo>
                    <a:pt x="22372" y="20152"/>
                  </a:lnTo>
                  <a:lnTo>
                    <a:pt x="22048" y="20127"/>
                  </a:lnTo>
                  <a:lnTo>
                    <a:pt x="21350" y="20127"/>
                  </a:lnTo>
                  <a:lnTo>
                    <a:pt x="20976" y="20152"/>
                  </a:lnTo>
                  <a:lnTo>
                    <a:pt x="20202" y="20252"/>
                  </a:lnTo>
                  <a:lnTo>
                    <a:pt x="19404" y="20427"/>
                  </a:lnTo>
                  <a:lnTo>
                    <a:pt x="18581" y="20626"/>
                  </a:lnTo>
                  <a:lnTo>
                    <a:pt x="17758" y="20851"/>
                  </a:lnTo>
                  <a:lnTo>
                    <a:pt x="16935" y="21100"/>
                  </a:lnTo>
                  <a:lnTo>
                    <a:pt x="16137" y="21399"/>
                  </a:lnTo>
                  <a:lnTo>
                    <a:pt x="15364" y="21674"/>
                  </a:lnTo>
                  <a:lnTo>
                    <a:pt x="14641" y="21973"/>
                  </a:lnTo>
                  <a:lnTo>
                    <a:pt x="13369" y="22497"/>
                  </a:lnTo>
                  <a:lnTo>
                    <a:pt x="12421" y="22921"/>
                  </a:lnTo>
                  <a:lnTo>
                    <a:pt x="11897" y="23170"/>
                  </a:lnTo>
                  <a:lnTo>
                    <a:pt x="6485" y="20676"/>
                  </a:lnTo>
                  <a:lnTo>
                    <a:pt x="3019" y="9328"/>
                  </a:lnTo>
                  <a:lnTo>
                    <a:pt x="3019" y="9303"/>
                  </a:lnTo>
                  <a:lnTo>
                    <a:pt x="375" y="4565"/>
                  </a:lnTo>
                  <a:lnTo>
                    <a:pt x="2295" y="4390"/>
                  </a:lnTo>
                  <a:lnTo>
                    <a:pt x="4515" y="6734"/>
                  </a:lnTo>
                  <a:lnTo>
                    <a:pt x="4590" y="6784"/>
                  </a:lnTo>
                  <a:lnTo>
                    <a:pt x="4665" y="6759"/>
                  </a:lnTo>
                  <a:lnTo>
                    <a:pt x="4739" y="6734"/>
                  </a:lnTo>
                  <a:lnTo>
                    <a:pt x="4764" y="6660"/>
                  </a:lnTo>
                  <a:lnTo>
                    <a:pt x="5188" y="3068"/>
                  </a:lnTo>
                  <a:lnTo>
                    <a:pt x="16736" y="574"/>
                  </a:lnTo>
                  <a:lnTo>
                    <a:pt x="17509" y="1647"/>
                  </a:lnTo>
                  <a:lnTo>
                    <a:pt x="17559" y="1671"/>
                  </a:lnTo>
                  <a:lnTo>
                    <a:pt x="17634" y="1696"/>
                  </a:lnTo>
                  <a:lnTo>
                    <a:pt x="19729" y="1447"/>
                  </a:lnTo>
                  <a:lnTo>
                    <a:pt x="20103" y="2569"/>
                  </a:lnTo>
                  <a:lnTo>
                    <a:pt x="20153" y="2644"/>
                  </a:lnTo>
                  <a:lnTo>
                    <a:pt x="20202" y="2669"/>
                  </a:lnTo>
                  <a:lnTo>
                    <a:pt x="20277" y="2669"/>
                  </a:lnTo>
                  <a:lnTo>
                    <a:pt x="20327" y="2619"/>
                  </a:lnTo>
                  <a:lnTo>
                    <a:pt x="22447" y="300"/>
                  </a:lnTo>
                  <a:close/>
                  <a:moveTo>
                    <a:pt x="22372" y="0"/>
                  </a:moveTo>
                  <a:lnTo>
                    <a:pt x="22297" y="50"/>
                  </a:lnTo>
                  <a:lnTo>
                    <a:pt x="20302" y="2270"/>
                  </a:lnTo>
                  <a:lnTo>
                    <a:pt x="19953" y="1272"/>
                  </a:lnTo>
                  <a:lnTo>
                    <a:pt x="19928" y="1223"/>
                  </a:lnTo>
                  <a:lnTo>
                    <a:pt x="19903" y="1198"/>
                  </a:lnTo>
                  <a:lnTo>
                    <a:pt x="19853" y="1173"/>
                  </a:lnTo>
                  <a:lnTo>
                    <a:pt x="19803" y="1173"/>
                  </a:lnTo>
                  <a:lnTo>
                    <a:pt x="17683" y="1397"/>
                  </a:lnTo>
                  <a:lnTo>
                    <a:pt x="16910" y="325"/>
                  </a:lnTo>
                  <a:lnTo>
                    <a:pt x="16860" y="275"/>
                  </a:lnTo>
                  <a:lnTo>
                    <a:pt x="16761" y="275"/>
                  </a:lnTo>
                  <a:lnTo>
                    <a:pt x="5039" y="2794"/>
                  </a:lnTo>
                  <a:lnTo>
                    <a:pt x="4964" y="2844"/>
                  </a:lnTo>
                  <a:lnTo>
                    <a:pt x="4939" y="2918"/>
                  </a:lnTo>
                  <a:lnTo>
                    <a:pt x="4515" y="6335"/>
                  </a:lnTo>
                  <a:lnTo>
                    <a:pt x="2470" y="4166"/>
                  </a:lnTo>
                  <a:lnTo>
                    <a:pt x="2420" y="4116"/>
                  </a:lnTo>
                  <a:lnTo>
                    <a:pt x="2345" y="4116"/>
                  </a:lnTo>
                  <a:lnTo>
                    <a:pt x="150" y="4290"/>
                  </a:lnTo>
                  <a:lnTo>
                    <a:pt x="76" y="4315"/>
                  </a:lnTo>
                  <a:lnTo>
                    <a:pt x="26" y="4365"/>
                  </a:lnTo>
                  <a:lnTo>
                    <a:pt x="1" y="4440"/>
                  </a:lnTo>
                  <a:lnTo>
                    <a:pt x="26" y="4515"/>
                  </a:lnTo>
                  <a:lnTo>
                    <a:pt x="2769" y="9403"/>
                  </a:lnTo>
                  <a:lnTo>
                    <a:pt x="6236" y="20801"/>
                  </a:lnTo>
                  <a:lnTo>
                    <a:pt x="6261" y="20851"/>
                  </a:lnTo>
                  <a:lnTo>
                    <a:pt x="6311" y="20901"/>
                  </a:lnTo>
                  <a:lnTo>
                    <a:pt x="11847" y="23469"/>
                  </a:lnTo>
                  <a:lnTo>
                    <a:pt x="11972" y="23469"/>
                  </a:lnTo>
                  <a:lnTo>
                    <a:pt x="12296" y="23295"/>
                  </a:lnTo>
                  <a:lnTo>
                    <a:pt x="13169" y="22896"/>
                  </a:lnTo>
                  <a:lnTo>
                    <a:pt x="14416" y="22347"/>
                  </a:lnTo>
                  <a:lnTo>
                    <a:pt x="15165" y="22048"/>
                  </a:lnTo>
                  <a:lnTo>
                    <a:pt x="15963" y="21749"/>
                  </a:lnTo>
                  <a:lnTo>
                    <a:pt x="16811" y="21449"/>
                  </a:lnTo>
                  <a:lnTo>
                    <a:pt x="17683" y="21175"/>
                  </a:lnTo>
                  <a:lnTo>
                    <a:pt x="18556" y="20926"/>
                  </a:lnTo>
                  <a:lnTo>
                    <a:pt x="19404" y="20701"/>
                  </a:lnTo>
                  <a:lnTo>
                    <a:pt x="20252" y="20526"/>
                  </a:lnTo>
                  <a:lnTo>
                    <a:pt x="20651" y="20477"/>
                  </a:lnTo>
                  <a:lnTo>
                    <a:pt x="21050" y="20427"/>
                  </a:lnTo>
                  <a:lnTo>
                    <a:pt x="21450" y="20402"/>
                  </a:lnTo>
                  <a:lnTo>
                    <a:pt x="21799" y="20402"/>
                  </a:lnTo>
                  <a:lnTo>
                    <a:pt x="22148" y="20427"/>
                  </a:lnTo>
                  <a:lnTo>
                    <a:pt x="22472" y="20452"/>
                  </a:lnTo>
                  <a:lnTo>
                    <a:pt x="22547" y="20452"/>
                  </a:lnTo>
                  <a:lnTo>
                    <a:pt x="22597" y="20427"/>
                  </a:lnTo>
                  <a:lnTo>
                    <a:pt x="22622" y="20377"/>
                  </a:lnTo>
                  <a:lnTo>
                    <a:pt x="22647" y="20327"/>
                  </a:lnTo>
                  <a:lnTo>
                    <a:pt x="22771" y="7782"/>
                  </a:lnTo>
                  <a:lnTo>
                    <a:pt x="25365" y="1223"/>
                  </a:lnTo>
                  <a:lnTo>
                    <a:pt x="25365" y="1173"/>
                  </a:lnTo>
                  <a:lnTo>
                    <a:pt x="25365" y="1123"/>
                  </a:lnTo>
                  <a:lnTo>
                    <a:pt x="25315" y="1073"/>
                  </a:lnTo>
                  <a:lnTo>
                    <a:pt x="25265" y="1048"/>
                  </a:lnTo>
                  <a:lnTo>
                    <a:pt x="22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66;p44">
              <a:extLst>
                <a:ext uri="{FF2B5EF4-FFF2-40B4-BE49-F238E27FC236}">
                  <a16:creationId xmlns:a16="http://schemas.microsoft.com/office/drawing/2014/main" id="{E215DC1F-0165-6B79-2BA1-71683C98647E}"/>
                </a:ext>
              </a:extLst>
            </p:cNvPr>
            <p:cNvSpPr/>
            <p:nvPr/>
          </p:nvSpPr>
          <p:spPr>
            <a:xfrm rot="436686">
              <a:off x="3121461" y="1442078"/>
              <a:ext cx="941441" cy="375204"/>
            </a:xfrm>
            <a:custGeom>
              <a:avLst/>
              <a:gdLst/>
              <a:ahLst/>
              <a:cxnLst/>
              <a:rect l="l" t="t" r="r" b="b"/>
              <a:pathLst>
                <a:path w="20028" h="7982" extrusionOk="0">
                  <a:moveTo>
                    <a:pt x="17458" y="1"/>
                  </a:moveTo>
                  <a:lnTo>
                    <a:pt x="17409" y="26"/>
                  </a:lnTo>
                  <a:lnTo>
                    <a:pt x="17359" y="76"/>
                  </a:lnTo>
                  <a:lnTo>
                    <a:pt x="17359" y="125"/>
                  </a:lnTo>
                  <a:lnTo>
                    <a:pt x="17359" y="175"/>
                  </a:lnTo>
                  <a:lnTo>
                    <a:pt x="17558" y="674"/>
                  </a:lnTo>
                  <a:lnTo>
                    <a:pt x="17833" y="1323"/>
                  </a:lnTo>
                  <a:lnTo>
                    <a:pt x="18506" y="2844"/>
                  </a:lnTo>
                  <a:lnTo>
                    <a:pt x="19204" y="4290"/>
                  </a:lnTo>
                  <a:lnTo>
                    <a:pt x="19678" y="5263"/>
                  </a:lnTo>
                  <a:lnTo>
                    <a:pt x="4689" y="7707"/>
                  </a:lnTo>
                  <a:lnTo>
                    <a:pt x="175" y="6834"/>
                  </a:lnTo>
                  <a:lnTo>
                    <a:pt x="125" y="6834"/>
                  </a:lnTo>
                  <a:lnTo>
                    <a:pt x="75" y="6859"/>
                  </a:lnTo>
                  <a:lnTo>
                    <a:pt x="25" y="6884"/>
                  </a:lnTo>
                  <a:lnTo>
                    <a:pt x="0" y="6934"/>
                  </a:lnTo>
                  <a:lnTo>
                    <a:pt x="0" y="6984"/>
                  </a:lnTo>
                  <a:lnTo>
                    <a:pt x="25" y="7034"/>
                  </a:lnTo>
                  <a:lnTo>
                    <a:pt x="75" y="7084"/>
                  </a:lnTo>
                  <a:lnTo>
                    <a:pt x="125" y="7109"/>
                  </a:lnTo>
                  <a:lnTo>
                    <a:pt x="4664" y="7982"/>
                  </a:lnTo>
                  <a:lnTo>
                    <a:pt x="4714" y="7982"/>
                  </a:lnTo>
                  <a:lnTo>
                    <a:pt x="19928" y="5488"/>
                  </a:lnTo>
                  <a:lnTo>
                    <a:pt x="19977" y="5463"/>
                  </a:lnTo>
                  <a:lnTo>
                    <a:pt x="20027" y="5413"/>
                  </a:lnTo>
                  <a:lnTo>
                    <a:pt x="20027" y="5363"/>
                  </a:lnTo>
                  <a:lnTo>
                    <a:pt x="20027" y="5288"/>
                  </a:lnTo>
                  <a:lnTo>
                    <a:pt x="19703" y="4640"/>
                  </a:lnTo>
                  <a:lnTo>
                    <a:pt x="18955" y="3143"/>
                  </a:lnTo>
                  <a:lnTo>
                    <a:pt x="18157" y="1422"/>
                  </a:lnTo>
                  <a:lnTo>
                    <a:pt x="17833" y="674"/>
                  </a:lnTo>
                  <a:lnTo>
                    <a:pt x="17633" y="100"/>
                  </a:lnTo>
                  <a:lnTo>
                    <a:pt x="17608" y="51"/>
                  </a:lnTo>
                  <a:lnTo>
                    <a:pt x="17558" y="26"/>
                  </a:lnTo>
                  <a:lnTo>
                    <a:pt x="17508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67;p44">
              <a:extLst>
                <a:ext uri="{FF2B5EF4-FFF2-40B4-BE49-F238E27FC236}">
                  <a16:creationId xmlns:a16="http://schemas.microsoft.com/office/drawing/2014/main" id="{99BD80F1-C074-2262-F31D-1A1B2C001235}"/>
                </a:ext>
              </a:extLst>
            </p:cNvPr>
            <p:cNvSpPr/>
            <p:nvPr/>
          </p:nvSpPr>
          <p:spPr>
            <a:xfrm rot="436686">
              <a:off x="3153939" y="1605503"/>
              <a:ext cx="355273" cy="797273"/>
            </a:xfrm>
            <a:custGeom>
              <a:avLst/>
              <a:gdLst/>
              <a:ahLst/>
              <a:cxnLst/>
              <a:rect l="l" t="t" r="r" b="b"/>
              <a:pathLst>
                <a:path w="7558" h="16961" extrusionOk="0">
                  <a:moveTo>
                    <a:pt x="101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1" y="101"/>
                  </a:lnTo>
                  <a:lnTo>
                    <a:pt x="1" y="175"/>
                  </a:lnTo>
                  <a:lnTo>
                    <a:pt x="26" y="225"/>
                  </a:lnTo>
                  <a:lnTo>
                    <a:pt x="2819" y="3792"/>
                  </a:lnTo>
                  <a:lnTo>
                    <a:pt x="7284" y="16861"/>
                  </a:lnTo>
                  <a:lnTo>
                    <a:pt x="7309" y="16911"/>
                  </a:lnTo>
                  <a:lnTo>
                    <a:pt x="7333" y="16936"/>
                  </a:lnTo>
                  <a:lnTo>
                    <a:pt x="7433" y="16960"/>
                  </a:lnTo>
                  <a:lnTo>
                    <a:pt x="7458" y="16960"/>
                  </a:lnTo>
                  <a:lnTo>
                    <a:pt x="7508" y="16936"/>
                  </a:lnTo>
                  <a:lnTo>
                    <a:pt x="7533" y="16886"/>
                  </a:lnTo>
                  <a:lnTo>
                    <a:pt x="7558" y="16836"/>
                  </a:lnTo>
                  <a:lnTo>
                    <a:pt x="7558" y="16786"/>
                  </a:lnTo>
                  <a:lnTo>
                    <a:pt x="3094" y="3692"/>
                  </a:lnTo>
                  <a:lnTo>
                    <a:pt x="3069" y="3642"/>
                  </a:lnTo>
                  <a:lnTo>
                    <a:pt x="250" y="5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668;p44">
              <a:extLst>
                <a:ext uri="{FF2B5EF4-FFF2-40B4-BE49-F238E27FC236}">
                  <a16:creationId xmlns:a16="http://schemas.microsoft.com/office/drawing/2014/main" id="{29792647-1336-E941-8029-EB184462A48D}"/>
                </a:ext>
              </a:extLst>
            </p:cNvPr>
            <p:cNvSpPr/>
            <p:nvPr/>
          </p:nvSpPr>
          <p:spPr>
            <a:xfrm rot="436686">
              <a:off x="3338970" y="1395244"/>
              <a:ext cx="491262" cy="420894"/>
            </a:xfrm>
            <a:custGeom>
              <a:avLst/>
              <a:gdLst/>
              <a:ahLst/>
              <a:cxnLst/>
              <a:rect l="l" t="t" r="r" b="b"/>
              <a:pathLst>
                <a:path w="10451" h="8954" extrusionOk="0">
                  <a:moveTo>
                    <a:pt x="10301" y="0"/>
                  </a:moveTo>
                  <a:lnTo>
                    <a:pt x="4789" y="624"/>
                  </a:lnTo>
                  <a:lnTo>
                    <a:pt x="4714" y="649"/>
                  </a:lnTo>
                  <a:lnTo>
                    <a:pt x="4664" y="673"/>
                  </a:lnTo>
                  <a:lnTo>
                    <a:pt x="25" y="8754"/>
                  </a:lnTo>
                  <a:lnTo>
                    <a:pt x="0" y="8804"/>
                  </a:lnTo>
                  <a:lnTo>
                    <a:pt x="0" y="8854"/>
                  </a:lnTo>
                  <a:lnTo>
                    <a:pt x="25" y="8904"/>
                  </a:lnTo>
                  <a:lnTo>
                    <a:pt x="75" y="8954"/>
                  </a:lnTo>
                  <a:lnTo>
                    <a:pt x="200" y="8954"/>
                  </a:lnTo>
                  <a:lnTo>
                    <a:pt x="250" y="8904"/>
                  </a:lnTo>
                  <a:lnTo>
                    <a:pt x="4889" y="898"/>
                  </a:lnTo>
                  <a:lnTo>
                    <a:pt x="10326" y="274"/>
                  </a:lnTo>
                  <a:lnTo>
                    <a:pt x="10375" y="249"/>
                  </a:lnTo>
                  <a:lnTo>
                    <a:pt x="10425" y="225"/>
                  </a:lnTo>
                  <a:lnTo>
                    <a:pt x="10450" y="175"/>
                  </a:lnTo>
                  <a:lnTo>
                    <a:pt x="10450" y="125"/>
                  </a:lnTo>
                  <a:lnTo>
                    <a:pt x="10425" y="75"/>
                  </a:lnTo>
                  <a:lnTo>
                    <a:pt x="10400" y="25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669;p44">
              <a:extLst>
                <a:ext uri="{FF2B5EF4-FFF2-40B4-BE49-F238E27FC236}">
                  <a16:creationId xmlns:a16="http://schemas.microsoft.com/office/drawing/2014/main" id="{9A5BBBD9-7DF9-AE8E-4398-5D4A664EF0A4}"/>
                </a:ext>
              </a:extLst>
            </p:cNvPr>
            <p:cNvSpPr/>
            <p:nvPr/>
          </p:nvSpPr>
          <p:spPr>
            <a:xfrm rot="436686">
              <a:off x="3338753" y="1863374"/>
              <a:ext cx="662412" cy="386908"/>
            </a:xfrm>
            <a:custGeom>
              <a:avLst/>
              <a:gdLst/>
              <a:ahLst/>
              <a:cxnLst/>
              <a:rect l="l" t="t" r="r" b="b"/>
              <a:pathLst>
                <a:path w="14092" h="8231" extrusionOk="0">
                  <a:moveTo>
                    <a:pt x="14092" y="0"/>
                  </a:moveTo>
                  <a:lnTo>
                    <a:pt x="0" y="2270"/>
                  </a:lnTo>
                  <a:lnTo>
                    <a:pt x="2021" y="8230"/>
                  </a:lnTo>
                  <a:lnTo>
                    <a:pt x="3642" y="7856"/>
                  </a:lnTo>
                  <a:lnTo>
                    <a:pt x="7308" y="7008"/>
                  </a:lnTo>
                  <a:lnTo>
                    <a:pt x="9403" y="6534"/>
                  </a:lnTo>
                  <a:lnTo>
                    <a:pt x="11348" y="6135"/>
                  </a:lnTo>
                  <a:lnTo>
                    <a:pt x="12969" y="5836"/>
                  </a:lnTo>
                  <a:lnTo>
                    <a:pt x="13593" y="5736"/>
                  </a:lnTo>
                  <a:lnTo>
                    <a:pt x="14042" y="5711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670;p44">
              <a:extLst>
                <a:ext uri="{FF2B5EF4-FFF2-40B4-BE49-F238E27FC236}">
                  <a16:creationId xmlns:a16="http://schemas.microsoft.com/office/drawing/2014/main" id="{2B74ECC3-9751-72CB-1589-AA474D2DABDD}"/>
                </a:ext>
              </a:extLst>
            </p:cNvPr>
            <p:cNvSpPr/>
            <p:nvPr/>
          </p:nvSpPr>
          <p:spPr>
            <a:xfrm rot="436686">
              <a:off x="3694056" y="1885981"/>
              <a:ext cx="309536" cy="325941"/>
            </a:xfrm>
            <a:custGeom>
              <a:avLst/>
              <a:gdLst/>
              <a:ahLst/>
              <a:cxnLst/>
              <a:rect l="l" t="t" r="r" b="b"/>
              <a:pathLst>
                <a:path w="6585" h="6934" extrusionOk="0">
                  <a:moveTo>
                    <a:pt x="6585" y="0"/>
                  </a:moveTo>
                  <a:lnTo>
                    <a:pt x="5063" y="249"/>
                  </a:lnTo>
                  <a:lnTo>
                    <a:pt x="5088" y="449"/>
                  </a:lnTo>
                  <a:lnTo>
                    <a:pt x="5063" y="648"/>
                  </a:lnTo>
                  <a:lnTo>
                    <a:pt x="5014" y="848"/>
                  </a:lnTo>
                  <a:lnTo>
                    <a:pt x="4939" y="1048"/>
                  </a:lnTo>
                  <a:lnTo>
                    <a:pt x="4764" y="1397"/>
                  </a:lnTo>
                  <a:lnTo>
                    <a:pt x="4540" y="1746"/>
                  </a:lnTo>
                  <a:lnTo>
                    <a:pt x="4091" y="2469"/>
                  </a:lnTo>
                  <a:lnTo>
                    <a:pt x="3592" y="3192"/>
                  </a:lnTo>
                  <a:lnTo>
                    <a:pt x="3093" y="3891"/>
                  </a:lnTo>
                  <a:lnTo>
                    <a:pt x="2544" y="4564"/>
                  </a:lnTo>
                  <a:lnTo>
                    <a:pt x="1996" y="5213"/>
                  </a:lnTo>
                  <a:lnTo>
                    <a:pt x="1696" y="5512"/>
                  </a:lnTo>
                  <a:lnTo>
                    <a:pt x="1372" y="5811"/>
                  </a:lnTo>
                  <a:lnTo>
                    <a:pt x="1048" y="6086"/>
                  </a:lnTo>
                  <a:lnTo>
                    <a:pt x="724" y="6360"/>
                  </a:lnTo>
                  <a:lnTo>
                    <a:pt x="350" y="6584"/>
                  </a:lnTo>
                  <a:lnTo>
                    <a:pt x="0" y="6834"/>
                  </a:lnTo>
                  <a:lnTo>
                    <a:pt x="125" y="6933"/>
                  </a:lnTo>
                  <a:lnTo>
                    <a:pt x="2120" y="6485"/>
                  </a:lnTo>
                  <a:lnTo>
                    <a:pt x="3991" y="6110"/>
                  </a:lnTo>
                  <a:lnTo>
                    <a:pt x="5512" y="5836"/>
                  </a:lnTo>
                  <a:lnTo>
                    <a:pt x="6111" y="5736"/>
                  </a:lnTo>
                  <a:lnTo>
                    <a:pt x="6535" y="5711"/>
                  </a:lnTo>
                  <a:lnTo>
                    <a:pt x="6585" y="0"/>
                  </a:lnTo>
                  <a:close/>
                </a:path>
              </a:pathLst>
            </a:custGeom>
            <a:solidFill>
              <a:srgbClr val="CB4A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671;p44">
              <a:extLst>
                <a:ext uri="{FF2B5EF4-FFF2-40B4-BE49-F238E27FC236}">
                  <a16:creationId xmlns:a16="http://schemas.microsoft.com/office/drawing/2014/main" id="{FCD538C8-219C-75AE-0248-DADA8F5979C1}"/>
                </a:ext>
              </a:extLst>
            </p:cNvPr>
            <p:cNvSpPr/>
            <p:nvPr/>
          </p:nvSpPr>
          <p:spPr>
            <a:xfrm rot="436686">
              <a:off x="3209507" y="1526489"/>
              <a:ext cx="226288" cy="243915"/>
            </a:xfrm>
            <a:custGeom>
              <a:avLst/>
              <a:gdLst/>
              <a:ahLst/>
              <a:cxnLst/>
              <a:rect l="l" t="t" r="r" b="b"/>
              <a:pathLst>
                <a:path w="4814" h="5189" extrusionOk="0">
                  <a:moveTo>
                    <a:pt x="1921" y="1"/>
                  </a:moveTo>
                  <a:lnTo>
                    <a:pt x="1846" y="26"/>
                  </a:lnTo>
                  <a:lnTo>
                    <a:pt x="1721" y="125"/>
                  </a:lnTo>
                  <a:lnTo>
                    <a:pt x="250" y="1198"/>
                  </a:lnTo>
                  <a:lnTo>
                    <a:pt x="175" y="1273"/>
                  </a:lnTo>
                  <a:lnTo>
                    <a:pt x="75" y="1348"/>
                  </a:lnTo>
                  <a:lnTo>
                    <a:pt x="25" y="1447"/>
                  </a:lnTo>
                  <a:lnTo>
                    <a:pt x="0" y="1572"/>
                  </a:lnTo>
                  <a:lnTo>
                    <a:pt x="50" y="1672"/>
                  </a:lnTo>
                  <a:lnTo>
                    <a:pt x="100" y="1747"/>
                  </a:lnTo>
                  <a:lnTo>
                    <a:pt x="724" y="2644"/>
                  </a:lnTo>
                  <a:lnTo>
                    <a:pt x="1372" y="3517"/>
                  </a:lnTo>
                  <a:lnTo>
                    <a:pt x="2046" y="4365"/>
                  </a:lnTo>
                  <a:lnTo>
                    <a:pt x="2744" y="5188"/>
                  </a:lnTo>
                  <a:lnTo>
                    <a:pt x="3043" y="4615"/>
                  </a:lnTo>
                  <a:lnTo>
                    <a:pt x="3342" y="4041"/>
                  </a:lnTo>
                  <a:lnTo>
                    <a:pt x="3692" y="3467"/>
                  </a:lnTo>
                  <a:lnTo>
                    <a:pt x="4016" y="2919"/>
                  </a:lnTo>
                  <a:lnTo>
                    <a:pt x="4290" y="2570"/>
                  </a:lnTo>
                  <a:lnTo>
                    <a:pt x="4465" y="2320"/>
                  </a:lnTo>
                  <a:lnTo>
                    <a:pt x="4639" y="2046"/>
                  </a:lnTo>
                  <a:lnTo>
                    <a:pt x="4764" y="1771"/>
                  </a:lnTo>
                  <a:lnTo>
                    <a:pt x="4789" y="1672"/>
                  </a:lnTo>
                  <a:lnTo>
                    <a:pt x="4814" y="1547"/>
                  </a:lnTo>
                  <a:lnTo>
                    <a:pt x="4789" y="1472"/>
                  </a:lnTo>
                  <a:lnTo>
                    <a:pt x="4714" y="1397"/>
                  </a:lnTo>
                  <a:lnTo>
                    <a:pt x="4639" y="1348"/>
                  </a:lnTo>
                  <a:lnTo>
                    <a:pt x="4490" y="1323"/>
                  </a:lnTo>
                  <a:lnTo>
                    <a:pt x="4365" y="1323"/>
                  </a:lnTo>
                  <a:lnTo>
                    <a:pt x="4215" y="1372"/>
                  </a:lnTo>
                  <a:lnTo>
                    <a:pt x="3966" y="1497"/>
                  </a:lnTo>
                  <a:lnTo>
                    <a:pt x="3742" y="1647"/>
                  </a:lnTo>
                  <a:lnTo>
                    <a:pt x="3592" y="1697"/>
                  </a:lnTo>
                  <a:lnTo>
                    <a:pt x="3467" y="1722"/>
                  </a:lnTo>
                  <a:lnTo>
                    <a:pt x="3318" y="1697"/>
                  </a:lnTo>
                  <a:lnTo>
                    <a:pt x="3168" y="1622"/>
                  </a:lnTo>
                  <a:lnTo>
                    <a:pt x="3043" y="1497"/>
                  </a:lnTo>
                  <a:lnTo>
                    <a:pt x="2968" y="1348"/>
                  </a:lnTo>
                  <a:lnTo>
                    <a:pt x="2943" y="1148"/>
                  </a:lnTo>
                  <a:lnTo>
                    <a:pt x="2918" y="1048"/>
                  </a:lnTo>
                  <a:lnTo>
                    <a:pt x="2894" y="948"/>
                  </a:lnTo>
                  <a:lnTo>
                    <a:pt x="2819" y="849"/>
                  </a:lnTo>
                  <a:lnTo>
                    <a:pt x="2744" y="799"/>
                  </a:lnTo>
                  <a:lnTo>
                    <a:pt x="2644" y="799"/>
                  </a:lnTo>
                  <a:lnTo>
                    <a:pt x="2594" y="824"/>
                  </a:lnTo>
                  <a:lnTo>
                    <a:pt x="2544" y="849"/>
                  </a:lnTo>
                  <a:lnTo>
                    <a:pt x="2495" y="724"/>
                  </a:lnTo>
                  <a:lnTo>
                    <a:pt x="2445" y="599"/>
                  </a:lnTo>
                  <a:lnTo>
                    <a:pt x="2370" y="350"/>
                  </a:lnTo>
                  <a:lnTo>
                    <a:pt x="2295" y="200"/>
                  </a:lnTo>
                  <a:lnTo>
                    <a:pt x="2220" y="100"/>
                  </a:lnTo>
                  <a:lnTo>
                    <a:pt x="2120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5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672;p44">
              <a:extLst>
                <a:ext uri="{FF2B5EF4-FFF2-40B4-BE49-F238E27FC236}">
                  <a16:creationId xmlns:a16="http://schemas.microsoft.com/office/drawing/2014/main" id="{994DB8D3-3521-B086-582E-916484734D41}"/>
                </a:ext>
              </a:extLst>
            </p:cNvPr>
            <p:cNvSpPr/>
            <p:nvPr/>
          </p:nvSpPr>
          <p:spPr>
            <a:xfrm rot="436686">
              <a:off x="3207876" y="1552119"/>
              <a:ext cx="225160" cy="218109"/>
            </a:xfrm>
            <a:custGeom>
              <a:avLst/>
              <a:gdLst/>
              <a:ahLst/>
              <a:cxnLst/>
              <a:rect l="l" t="t" r="r" b="b"/>
              <a:pathLst>
                <a:path w="4790" h="4640" extrusionOk="0">
                  <a:moveTo>
                    <a:pt x="1148" y="0"/>
                  </a:moveTo>
                  <a:lnTo>
                    <a:pt x="250" y="649"/>
                  </a:lnTo>
                  <a:lnTo>
                    <a:pt x="175" y="724"/>
                  </a:lnTo>
                  <a:lnTo>
                    <a:pt x="75" y="799"/>
                  </a:lnTo>
                  <a:lnTo>
                    <a:pt x="25" y="898"/>
                  </a:lnTo>
                  <a:lnTo>
                    <a:pt x="0" y="1023"/>
                  </a:lnTo>
                  <a:lnTo>
                    <a:pt x="50" y="1123"/>
                  </a:lnTo>
                  <a:lnTo>
                    <a:pt x="100" y="1198"/>
                  </a:lnTo>
                  <a:lnTo>
                    <a:pt x="724" y="2095"/>
                  </a:lnTo>
                  <a:lnTo>
                    <a:pt x="1372" y="2968"/>
                  </a:lnTo>
                  <a:lnTo>
                    <a:pt x="2046" y="3816"/>
                  </a:lnTo>
                  <a:lnTo>
                    <a:pt x="2744" y="4639"/>
                  </a:lnTo>
                  <a:lnTo>
                    <a:pt x="3043" y="4066"/>
                  </a:lnTo>
                  <a:lnTo>
                    <a:pt x="3342" y="3492"/>
                  </a:lnTo>
                  <a:lnTo>
                    <a:pt x="3692" y="2918"/>
                  </a:lnTo>
                  <a:lnTo>
                    <a:pt x="4016" y="2370"/>
                  </a:lnTo>
                  <a:lnTo>
                    <a:pt x="4240" y="2095"/>
                  </a:lnTo>
                  <a:lnTo>
                    <a:pt x="4540" y="1671"/>
                  </a:lnTo>
                  <a:lnTo>
                    <a:pt x="4664" y="1422"/>
                  </a:lnTo>
                  <a:lnTo>
                    <a:pt x="4764" y="1198"/>
                  </a:lnTo>
                  <a:lnTo>
                    <a:pt x="4789" y="1098"/>
                  </a:lnTo>
                  <a:lnTo>
                    <a:pt x="4789" y="1023"/>
                  </a:lnTo>
                  <a:lnTo>
                    <a:pt x="4789" y="948"/>
                  </a:lnTo>
                  <a:lnTo>
                    <a:pt x="4739" y="873"/>
                  </a:lnTo>
                  <a:lnTo>
                    <a:pt x="4664" y="998"/>
                  </a:lnTo>
                  <a:lnTo>
                    <a:pt x="4614" y="1073"/>
                  </a:lnTo>
                  <a:lnTo>
                    <a:pt x="4540" y="1123"/>
                  </a:lnTo>
                  <a:lnTo>
                    <a:pt x="4390" y="1222"/>
                  </a:lnTo>
                  <a:lnTo>
                    <a:pt x="4240" y="1322"/>
                  </a:lnTo>
                  <a:lnTo>
                    <a:pt x="4166" y="1372"/>
                  </a:lnTo>
                  <a:lnTo>
                    <a:pt x="4116" y="1447"/>
                  </a:lnTo>
                  <a:lnTo>
                    <a:pt x="4066" y="1522"/>
                  </a:lnTo>
                  <a:lnTo>
                    <a:pt x="4041" y="1597"/>
                  </a:lnTo>
                  <a:lnTo>
                    <a:pt x="3991" y="1771"/>
                  </a:lnTo>
                  <a:lnTo>
                    <a:pt x="3941" y="1846"/>
                  </a:lnTo>
                  <a:lnTo>
                    <a:pt x="3891" y="1921"/>
                  </a:lnTo>
                  <a:lnTo>
                    <a:pt x="3841" y="1971"/>
                  </a:lnTo>
                  <a:lnTo>
                    <a:pt x="3742" y="1996"/>
                  </a:lnTo>
                  <a:lnTo>
                    <a:pt x="3617" y="1996"/>
                  </a:lnTo>
                  <a:lnTo>
                    <a:pt x="3542" y="2021"/>
                  </a:lnTo>
                  <a:lnTo>
                    <a:pt x="3467" y="2046"/>
                  </a:lnTo>
                  <a:lnTo>
                    <a:pt x="3392" y="2120"/>
                  </a:lnTo>
                  <a:lnTo>
                    <a:pt x="3342" y="2195"/>
                  </a:lnTo>
                  <a:lnTo>
                    <a:pt x="3318" y="2295"/>
                  </a:lnTo>
                  <a:lnTo>
                    <a:pt x="3318" y="2395"/>
                  </a:lnTo>
                  <a:lnTo>
                    <a:pt x="3293" y="2619"/>
                  </a:lnTo>
                  <a:lnTo>
                    <a:pt x="3293" y="2719"/>
                  </a:lnTo>
                  <a:lnTo>
                    <a:pt x="3243" y="2819"/>
                  </a:lnTo>
                  <a:lnTo>
                    <a:pt x="3218" y="2894"/>
                  </a:lnTo>
                  <a:lnTo>
                    <a:pt x="3143" y="2943"/>
                  </a:lnTo>
                  <a:lnTo>
                    <a:pt x="3068" y="2918"/>
                  </a:lnTo>
                  <a:lnTo>
                    <a:pt x="3018" y="2894"/>
                  </a:lnTo>
                  <a:lnTo>
                    <a:pt x="2968" y="2794"/>
                  </a:lnTo>
                  <a:lnTo>
                    <a:pt x="2894" y="2619"/>
                  </a:lnTo>
                  <a:lnTo>
                    <a:pt x="2869" y="2445"/>
                  </a:lnTo>
                  <a:lnTo>
                    <a:pt x="2869" y="2270"/>
                  </a:lnTo>
                  <a:lnTo>
                    <a:pt x="2869" y="2095"/>
                  </a:lnTo>
                  <a:lnTo>
                    <a:pt x="2894" y="1746"/>
                  </a:lnTo>
                  <a:lnTo>
                    <a:pt x="2894" y="1547"/>
                  </a:lnTo>
                  <a:lnTo>
                    <a:pt x="2869" y="1372"/>
                  </a:lnTo>
                  <a:lnTo>
                    <a:pt x="2844" y="1272"/>
                  </a:lnTo>
                  <a:lnTo>
                    <a:pt x="2794" y="1173"/>
                  </a:lnTo>
                  <a:lnTo>
                    <a:pt x="2719" y="1123"/>
                  </a:lnTo>
                  <a:lnTo>
                    <a:pt x="2669" y="1098"/>
                  </a:lnTo>
                  <a:lnTo>
                    <a:pt x="2619" y="1098"/>
                  </a:lnTo>
                  <a:lnTo>
                    <a:pt x="2544" y="1148"/>
                  </a:lnTo>
                  <a:lnTo>
                    <a:pt x="2495" y="1198"/>
                  </a:lnTo>
                  <a:lnTo>
                    <a:pt x="2470" y="1272"/>
                  </a:lnTo>
                  <a:lnTo>
                    <a:pt x="2470" y="1372"/>
                  </a:lnTo>
                  <a:lnTo>
                    <a:pt x="2495" y="1447"/>
                  </a:lnTo>
                  <a:lnTo>
                    <a:pt x="2519" y="1522"/>
                  </a:lnTo>
                  <a:lnTo>
                    <a:pt x="2619" y="1671"/>
                  </a:lnTo>
                  <a:lnTo>
                    <a:pt x="2694" y="1871"/>
                  </a:lnTo>
                  <a:lnTo>
                    <a:pt x="2719" y="2095"/>
                  </a:lnTo>
                  <a:lnTo>
                    <a:pt x="2719" y="2320"/>
                  </a:lnTo>
                  <a:lnTo>
                    <a:pt x="2644" y="2544"/>
                  </a:lnTo>
                  <a:lnTo>
                    <a:pt x="2619" y="2619"/>
                  </a:lnTo>
                  <a:lnTo>
                    <a:pt x="2544" y="2669"/>
                  </a:lnTo>
                  <a:lnTo>
                    <a:pt x="2495" y="2719"/>
                  </a:lnTo>
                  <a:lnTo>
                    <a:pt x="2420" y="2694"/>
                  </a:lnTo>
                  <a:lnTo>
                    <a:pt x="2370" y="2669"/>
                  </a:lnTo>
                  <a:lnTo>
                    <a:pt x="2345" y="2619"/>
                  </a:lnTo>
                  <a:lnTo>
                    <a:pt x="2345" y="2494"/>
                  </a:lnTo>
                  <a:lnTo>
                    <a:pt x="2370" y="1547"/>
                  </a:lnTo>
                  <a:lnTo>
                    <a:pt x="2295" y="1547"/>
                  </a:lnTo>
                  <a:lnTo>
                    <a:pt x="2245" y="1572"/>
                  </a:lnTo>
                  <a:lnTo>
                    <a:pt x="2145" y="1671"/>
                  </a:lnTo>
                  <a:lnTo>
                    <a:pt x="1996" y="1896"/>
                  </a:lnTo>
                  <a:lnTo>
                    <a:pt x="1896" y="1996"/>
                  </a:lnTo>
                  <a:lnTo>
                    <a:pt x="1771" y="2070"/>
                  </a:lnTo>
                  <a:lnTo>
                    <a:pt x="1721" y="2095"/>
                  </a:lnTo>
                  <a:lnTo>
                    <a:pt x="1647" y="2095"/>
                  </a:lnTo>
                  <a:lnTo>
                    <a:pt x="1597" y="2070"/>
                  </a:lnTo>
                  <a:lnTo>
                    <a:pt x="1547" y="2046"/>
                  </a:lnTo>
                  <a:lnTo>
                    <a:pt x="1522" y="1971"/>
                  </a:lnTo>
                  <a:lnTo>
                    <a:pt x="1497" y="1896"/>
                  </a:lnTo>
                  <a:lnTo>
                    <a:pt x="1522" y="1771"/>
                  </a:lnTo>
                  <a:lnTo>
                    <a:pt x="1622" y="1347"/>
                  </a:lnTo>
                  <a:lnTo>
                    <a:pt x="1796" y="973"/>
                  </a:lnTo>
                  <a:lnTo>
                    <a:pt x="1821" y="898"/>
                  </a:lnTo>
                  <a:lnTo>
                    <a:pt x="1821" y="799"/>
                  </a:lnTo>
                  <a:lnTo>
                    <a:pt x="1796" y="749"/>
                  </a:lnTo>
                  <a:lnTo>
                    <a:pt x="1771" y="724"/>
                  </a:lnTo>
                  <a:lnTo>
                    <a:pt x="1696" y="724"/>
                  </a:lnTo>
                  <a:lnTo>
                    <a:pt x="1671" y="749"/>
                  </a:lnTo>
                  <a:lnTo>
                    <a:pt x="1522" y="848"/>
                  </a:lnTo>
                  <a:lnTo>
                    <a:pt x="1397" y="998"/>
                  </a:lnTo>
                  <a:lnTo>
                    <a:pt x="1272" y="1148"/>
                  </a:lnTo>
                  <a:lnTo>
                    <a:pt x="1148" y="1297"/>
                  </a:lnTo>
                  <a:lnTo>
                    <a:pt x="1073" y="1347"/>
                  </a:lnTo>
                  <a:lnTo>
                    <a:pt x="998" y="1372"/>
                  </a:lnTo>
                  <a:lnTo>
                    <a:pt x="923" y="1372"/>
                  </a:lnTo>
                  <a:lnTo>
                    <a:pt x="848" y="1347"/>
                  </a:lnTo>
                  <a:lnTo>
                    <a:pt x="799" y="1272"/>
                  </a:lnTo>
                  <a:lnTo>
                    <a:pt x="799" y="1198"/>
                  </a:lnTo>
                  <a:lnTo>
                    <a:pt x="799" y="1048"/>
                  </a:lnTo>
                  <a:lnTo>
                    <a:pt x="799" y="873"/>
                  </a:lnTo>
                  <a:lnTo>
                    <a:pt x="873" y="574"/>
                  </a:lnTo>
                  <a:lnTo>
                    <a:pt x="998" y="275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673;p44">
              <a:extLst>
                <a:ext uri="{FF2B5EF4-FFF2-40B4-BE49-F238E27FC236}">
                  <a16:creationId xmlns:a16="http://schemas.microsoft.com/office/drawing/2014/main" id="{6D862264-C0B7-C58F-117F-0B905A139045}"/>
                </a:ext>
              </a:extLst>
            </p:cNvPr>
            <p:cNvSpPr/>
            <p:nvPr/>
          </p:nvSpPr>
          <p:spPr>
            <a:xfrm rot="436686">
              <a:off x="3203703" y="1519490"/>
              <a:ext cx="238040" cy="256795"/>
            </a:xfrm>
            <a:custGeom>
              <a:avLst/>
              <a:gdLst/>
              <a:ahLst/>
              <a:cxnLst/>
              <a:rect l="l" t="t" r="r" b="b"/>
              <a:pathLst>
                <a:path w="5064" h="5463" extrusionOk="0">
                  <a:moveTo>
                    <a:pt x="2121" y="274"/>
                  </a:moveTo>
                  <a:lnTo>
                    <a:pt x="2196" y="299"/>
                  </a:lnTo>
                  <a:lnTo>
                    <a:pt x="2245" y="349"/>
                  </a:lnTo>
                  <a:lnTo>
                    <a:pt x="2320" y="424"/>
                  </a:lnTo>
                  <a:lnTo>
                    <a:pt x="2345" y="524"/>
                  </a:lnTo>
                  <a:lnTo>
                    <a:pt x="2395" y="673"/>
                  </a:lnTo>
                  <a:lnTo>
                    <a:pt x="2445" y="873"/>
                  </a:lnTo>
                  <a:lnTo>
                    <a:pt x="2495" y="998"/>
                  </a:lnTo>
                  <a:lnTo>
                    <a:pt x="2570" y="1097"/>
                  </a:lnTo>
                  <a:lnTo>
                    <a:pt x="2620" y="1122"/>
                  </a:lnTo>
                  <a:lnTo>
                    <a:pt x="2694" y="1147"/>
                  </a:lnTo>
                  <a:lnTo>
                    <a:pt x="2744" y="1122"/>
                  </a:lnTo>
                  <a:lnTo>
                    <a:pt x="2794" y="1073"/>
                  </a:lnTo>
                  <a:lnTo>
                    <a:pt x="2844" y="1097"/>
                  </a:lnTo>
                  <a:lnTo>
                    <a:pt x="2894" y="1147"/>
                  </a:lnTo>
                  <a:lnTo>
                    <a:pt x="2919" y="1222"/>
                  </a:lnTo>
                  <a:lnTo>
                    <a:pt x="2919" y="1347"/>
                  </a:lnTo>
                  <a:lnTo>
                    <a:pt x="2969" y="1546"/>
                  </a:lnTo>
                  <a:lnTo>
                    <a:pt x="2994" y="1646"/>
                  </a:lnTo>
                  <a:lnTo>
                    <a:pt x="3068" y="1721"/>
                  </a:lnTo>
                  <a:lnTo>
                    <a:pt x="3118" y="1796"/>
                  </a:lnTo>
                  <a:lnTo>
                    <a:pt x="3218" y="1871"/>
                  </a:lnTo>
                  <a:lnTo>
                    <a:pt x="3293" y="1920"/>
                  </a:lnTo>
                  <a:lnTo>
                    <a:pt x="3393" y="1970"/>
                  </a:lnTo>
                  <a:lnTo>
                    <a:pt x="3492" y="1995"/>
                  </a:lnTo>
                  <a:lnTo>
                    <a:pt x="3592" y="1995"/>
                  </a:lnTo>
                  <a:lnTo>
                    <a:pt x="3767" y="1970"/>
                  </a:lnTo>
                  <a:lnTo>
                    <a:pt x="3916" y="1920"/>
                  </a:lnTo>
                  <a:lnTo>
                    <a:pt x="4166" y="1771"/>
                  </a:lnTo>
                  <a:lnTo>
                    <a:pt x="4390" y="1646"/>
                  </a:lnTo>
                  <a:lnTo>
                    <a:pt x="4490" y="1621"/>
                  </a:lnTo>
                  <a:lnTo>
                    <a:pt x="4615" y="1596"/>
                  </a:lnTo>
                  <a:lnTo>
                    <a:pt x="4715" y="1621"/>
                  </a:lnTo>
                  <a:lnTo>
                    <a:pt x="4739" y="1646"/>
                  </a:lnTo>
                  <a:lnTo>
                    <a:pt x="4789" y="1671"/>
                  </a:lnTo>
                  <a:lnTo>
                    <a:pt x="4789" y="1771"/>
                  </a:lnTo>
                  <a:lnTo>
                    <a:pt x="4739" y="1896"/>
                  </a:lnTo>
                  <a:lnTo>
                    <a:pt x="4665" y="2045"/>
                  </a:lnTo>
                  <a:lnTo>
                    <a:pt x="4590" y="2220"/>
                  </a:lnTo>
                  <a:lnTo>
                    <a:pt x="4365" y="2544"/>
                  </a:lnTo>
                  <a:lnTo>
                    <a:pt x="4166" y="2793"/>
                  </a:lnTo>
                  <a:lnTo>
                    <a:pt x="4016" y="2993"/>
                  </a:lnTo>
                  <a:lnTo>
                    <a:pt x="3717" y="3492"/>
                  </a:lnTo>
                  <a:lnTo>
                    <a:pt x="3418" y="4015"/>
                  </a:lnTo>
                  <a:lnTo>
                    <a:pt x="3118" y="4539"/>
                  </a:lnTo>
                  <a:lnTo>
                    <a:pt x="2844" y="5088"/>
                  </a:lnTo>
                  <a:lnTo>
                    <a:pt x="2196" y="4290"/>
                  </a:lnTo>
                  <a:lnTo>
                    <a:pt x="1547" y="3492"/>
                  </a:lnTo>
                  <a:lnTo>
                    <a:pt x="924" y="2669"/>
                  </a:lnTo>
                  <a:lnTo>
                    <a:pt x="350" y="1821"/>
                  </a:lnTo>
                  <a:lnTo>
                    <a:pt x="300" y="1771"/>
                  </a:lnTo>
                  <a:lnTo>
                    <a:pt x="275" y="1696"/>
                  </a:lnTo>
                  <a:lnTo>
                    <a:pt x="300" y="1621"/>
                  </a:lnTo>
                  <a:lnTo>
                    <a:pt x="325" y="1571"/>
                  </a:lnTo>
                  <a:lnTo>
                    <a:pt x="475" y="1447"/>
                  </a:lnTo>
                  <a:lnTo>
                    <a:pt x="1946" y="374"/>
                  </a:lnTo>
                  <a:lnTo>
                    <a:pt x="2021" y="299"/>
                  </a:lnTo>
                  <a:lnTo>
                    <a:pt x="2121" y="274"/>
                  </a:lnTo>
                  <a:close/>
                  <a:moveTo>
                    <a:pt x="2096" y="0"/>
                  </a:moveTo>
                  <a:lnTo>
                    <a:pt x="1996" y="25"/>
                  </a:lnTo>
                  <a:lnTo>
                    <a:pt x="1921" y="50"/>
                  </a:lnTo>
                  <a:lnTo>
                    <a:pt x="1772" y="150"/>
                  </a:lnTo>
                  <a:lnTo>
                    <a:pt x="300" y="1222"/>
                  </a:lnTo>
                  <a:lnTo>
                    <a:pt x="200" y="1297"/>
                  </a:lnTo>
                  <a:lnTo>
                    <a:pt x="101" y="1422"/>
                  </a:lnTo>
                  <a:lnTo>
                    <a:pt x="26" y="1546"/>
                  </a:lnTo>
                  <a:lnTo>
                    <a:pt x="1" y="1621"/>
                  </a:lnTo>
                  <a:lnTo>
                    <a:pt x="1" y="1721"/>
                  </a:lnTo>
                  <a:lnTo>
                    <a:pt x="26" y="1796"/>
                  </a:lnTo>
                  <a:lnTo>
                    <a:pt x="51" y="1871"/>
                  </a:lnTo>
                  <a:lnTo>
                    <a:pt x="101" y="1995"/>
                  </a:lnTo>
                  <a:lnTo>
                    <a:pt x="749" y="2868"/>
                  </a:lnTo>
                  <a:lnTo>
                    <a:pt x="1397" y="3741"/>
                  </a:lnTo>
                  <a:lnTo>
                    <a:pt x="2071" y="4589"/>
                  </a:lnTo>
                  <a:lnTo>
                    <a:pt x="2769" y="5412"/>
                  </a:lnTo>
                  <a:lnTo>
                    <a:pt x="2819" y="5462"/>
                  </a:lnTo>
                  <a:lnTo>
                    <a:pt x="2894" y="5462"/>
                  </a:lnTo>
                  <a:lnTo>
                    <a:pt x="2969" y="5437"/>
                  </a:lnTo>
                  <a:lnTo>
                    <a:pt x="2994" y="5387"/>
                  </a:lnTo>
                  <a:lnTo>
                    <a:pt x="3293" y="4814"/>
                  </a:lnTo>
                  <a:lnTo>
                    <a:pt x="3592" y="4240"/>
                  </a:lnTo>
                  <a:lnTo>
                    <a:pt x="3916" y="3691"/>
                  </a:lnTo>
                  <a:lnTo>
                    <a:pt x="4266" y="3143"/>
                  </a:lnTo>
                  <a:lnTo>
                    <a:pt x="4390" y="2968"/>
                  </a:lnTo>
                  <a:lnTo>
                    <a:pt x="4690" y="2569"/>
                  </a:lnTo>
                  <a:lnTo>
                    <a:pt x="4814" y="2369"/>
                  </a:lnTo>
                  <a:lnTo>
                    <a:pt x="4914" y="2195"/>
                  </a:lnTo>
                  <a:lnTo>
                    <a:pt x="5014" y="1995"/>
                  </a:lnTo>
                  <a:lnTo>
                    <a:pt x="5064" y="1846"/>
                  </a:lnTo>
                  <a:lnTo>
                    <a:pt x="5064" y="1696"/>
                  </a:lnTo>
                  <a:lnTo>
                    <a:pt x="5039" y="1546"/>
                  </a:lnTo>
                  <a:lnTo>
                    <a:pt x="4989" y="1472"/>
                  </a:lnTo>
                  <a:lnTo>
                    <a:pt x="4914" y="1422"/>
                  </a:lnTo>
                  <a:lnTo>
                    <a:pt x="4789" y="1347"/>
                  </a:lnTo>
                  <a:lnTo>
                    <a:pt x="4615" y="1322"/>
                  </a:lnTo>
                  <a:lnTo>
                    <a:pt x="4465" y="1347"/>
                  </a:lnTo>
                  <a:lnTo>
                    <a:pt x="4315" y="1397"/>
                  </a:lnTo>
                  <a:lnTo>
                    <a:pt x="4166" y="1447"/>
                  </a:lnTo>
                  <a:lnTo>
                    <a:pt x="4016" y="1546"/>
                  </a:lnTo>
                  <a:lnTo>
                    <a:pt x="3817" y="1671"/>
                  </a:lnTo>
                  <a:lnTo>
                    <a:pt x="3717" y="1696"/>
                  </a:lnTo>
                  <a:lnTo>
                    <a:pt x="3592" y="1721"/>
                  </a:lnTo>
                  <a:lnTo>
                    <a:pt x="3467" y="1696"/>
                  </a:lnTo>
                  <a:lnTo>
                    <a:pt x="3368" y="1646"/>
                  </a:lnTo>
                  <a:lnTo>
                    <a:pt x="3293" y="1571"/>
                  </a:lnTo>
                  <a:lnTo>
                    <a:pt x="3243" y="1472"/>
                  </a:lnTo>
                  <a:lnTo>
                    <a:pt x="3218" y="1297"/>
                  </a:lnTo>
                  <a:lnTo>
                    <a:pt x="3193" y="1172"/>
                  </a:lnTo>
                  <a:lnTo>
                    <a:pt x="3143" y="1023"/>
                  </a:lnTo>
                  <a:lnTo>
                    <a:pt x="3093" y="948"/>
                  </a:lnTo>
                  <a:lnTo>
                    <a:pt x="3019" y="873"/>
                  </a:lnTo>
                  <a:lnTo>
                    <a:pt x="2919" y="823"/>
                  </a:lnTo>
                  <a:lnTo>
                    <a:pt x="2819" y="798"/>
                  </a:lnTo>
                  <a:lnTo>
                    <a:pt x="2719" y="798"/>
                  </a:lnTo>
                  <a:lnTo>
                    <a:pt x="2669" y="599"/>
                  </a:lnTo>
                  <a:lnTo>
                    <a:pt x="2620" y="449"/>
                  </a:lnTo>
                  <a:lnTo>
                    <a:pt x="2545" y="274"/>
                  </a:lnTo>
                  <a:lnTo>
                    <a:pt x="2445" y="125"/>
                  </a:lnTo>
                  <a:lnTo>
                    <a:pt x="2370" y="75"/>
                  </a:lnTo>
                  <a:lnTo>
                    <a:pt x="2295" y="2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674;p44">
              <a:extLst>
                <a:ext uri="{FF2B5EF4-FFF2-40B4-BE49-F238E27FC236}">
                  <a16:creationId xmlns:a16="http://schemas.microsoft.com/office/drawing/2014/main" id="{3D57039B-5227-1D77-B8AE-F74E59D3E96C}"/>
                </a:ext>
              </a:extLst>
            </p:cNvPr>
            <p:cNvSpPr/>
            <p:nvPr/>
          </p:nvSpPr>
          <p:spPr>
            <a:xfrm rot="436686">
              <a:off x="3331628" y="1857493"/>
              <a:ext cx="676514" cy="399835"/>
            </a:xfrm>
            <a:custGeom>
              <a:avLst/>
              <a:gdLst/>
              <a:ahLst/>
              <a:cxnLst/>
              <a:rect l="l" t="t" r="r" b="b"/>
              <a:pathLst>
                <a:path w="14392" h="8506" extrusionOk="0">
                  <a:moveTo>
                    <a:pt x="14117" y="300"/>
                  </a:moveTo>
                  <a:lnTo>
                    <a:pt x="14042" y="5687"/>
                  </a:lnTo>
                  <a:lnTo>
                    <a:pt x="13593" y="5762"/>
                  </a:lnTo>
                  <a:lnTo>
                    <a:pt x="12995" y="5836"/>
                  </a:lnTo>
                  <a:lnTo>
                    <a:pt x="11498" y="6111"/>
                  </a:lnTo>
                  <a:lnTo>
                    <a:pt x="9728" y="6485"/>
                  </a:lnTo>
                  <a:lnTo>
                    <a:pt x="7832" y="6909"/>
                  </a:lnTo>
                  <a:lnTo>
                    <a:pt x="4315" y="7707"/>
                  </a:lnTo>
                  <a:lnTo>
                    <a:pt x="2270" y="8206"/>
                  </a:lnTo>
                  <a:lnTo>
                    <a:pt x="325" y="2519"/>
                  </a:lnTo>
                  <a:lnTo>
                    <a:pt x="14117" y="300"/>
                  </a:lnTo>
                  <a:close/>
                  <a:moveTo>
                    <a:pt x="14242" y="0"/>
                  </a:moveTo>
                  <a:lnTo>
                    <a:pt x="125" y="2270"/>
                  </a:lnTo>
                  <a:lnTo>
                    <a:pt x="76" y="2295"/>
                  </a:lnTo>
                  <a:lnTo>
                    <a:pt x="26" y="2320"/>
                  </a:lnTo>
                  <a:lnTo>
                    <a:pt x="1" y="2395"/>
                  </a:lnTo>
                  <a:lnTo>
                    <a:pt x="26" y="2444"/>
                  </a:lnTo>
                  <a:lnTo>
                    <a:pt x="2046" y="8405"/>
                  </a:lnTo>
                  <a:lnTo>
                    <a:pt x="2071" y="8455"/>
                  </a:lnTo>
                  <a:lnTo>
                    <a:pt x="2096" y="8480"/>
                  </a:lnTo>
                  <a:lnTo>
                    <a:pt x="2196" y="8505"/>
                  </a:lnTo>
                  <a:lnTo>
                    <a:pt x="2220" y="8505"/>
                  </a:lnTo>
                  <a:lnTo>
                    <a:pt x="3867" y="8106"/>
                  </a:lnTo>
                  <a:lnTo>
                    <a:pt x="7533" y="7258"/>
                  </a:lnTo>
                  <a:lnTo>
                    <a:pt x="9603" y="6809"/>
                  </a:lnTo>
                  <a:lnTo>
                    <a:pt x="11548" y="6410"/>
                  </a:lnTo>
                  <a:lnTo>
                    <a:pt x="13144" y="6111"/>
                  </a:lnTo>
                  <a:lnTo>
                    <a:pt x="13743" y="6011"/>
                  </a:lnTo>
                  <a:lnTo>
                    <a:pt x="14192" y="5961"/>
                  </a:lnTo>
                  <a:lnTo>
                    <a:pt x="14242" y="5961"/>
                  </a:lnTo>
                  <a:lnTo>
                    <a:pt x="14292" y="5911"/>
                  </a:lnTo>
                  <a:lnTo>
                    <a:pt x="14317" y="5886"/>
                  </a:lnTo>
                  <a:lnTo>
                    <a:pt x="14317" y="5836"/>
                  </a:lnTo>
                  <a:lnTo>
                    <a:pt x="14391" y="150"/>
                  </a:lnTo>
                  <a:lnTo>
                    <a:pt x="14391" y="75"/>
                  </a:lnTo>
                  <a:lnTo>
                    <a:pt x="14342" y="25"/>
                  </a:lnTo>
                  <a:lnTo>
                    <a:pt x="14292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675;p44">
              <a:extLst>
                <a:ext uri="{FF2B5EF4-FFF2-40B4-BE49-F238E27FC236}">
                  <a16:creationId xmlns:a16="http://schemas.microsoft.com/office/drawing/2014/main" id="{64CAB0B0-6D8C-B9DC-26D4-AFF432174D2E}"/>
                </a:ext>
              </a:extLst>
            </p:cNvPr>
            <p:cNvSpPr/>
            <p:nvPr/>
          </p:nvSpPr>
          <p:spPr>
            <a:xfrm rot="436686">
              <a:off x="3388322" y="1497395"/>
              <a:ext cx="280251" cy="281426"/>
            </a:xfrm>
            <a:custGeom>
              <a:avLst/>
              <a:gdLst/>
              <a:ahLst/>
              <a:cxnLst/>
              <a:rect l="l" t="t" r="r" b="b"/>
              <a:pathLst>
                <a:path w="5962" h="5987" extrusionOk="0">
                  <a:moveTo>
                    <a:pt x="3542" y="1"/>
                  </a:moveTo>
                  <a:lnTo>
                    <a:pt x="3442" y="25"/>
                  </a:lnTo>
                  <a:lnTo>
                    <a:pt x="3293" y="75"/>
                  </a:lnTo>
                  <a:lnTo>
                    <a:pt x="3168" y="150"/>
                  </a:lnTo>
                  <a:lnTo>
                    <a:pt x="2944" y="350"/>
                  </a:lnTo>
                  <a:lnTo>
                    <a:pt x="2794" y="524"/>
                  </a:lnTo>
                  <a:lnTo>
                    <a:pt x="2644" y="749"/>
                  </a:lnTo>
                  <a:lnTo>
                    <a:pt x="2520" y="998"/>
                  </a:lnTo>
                  <a:lnTo>
                    <a:pt x="2395" y="1248"/>
                  </a:lnTo>
                  <a:lnTo>
                    <a:pt x="2170" y="1771"/>
                  </a:lnTo>
                  <a:lnTo>
                    <a:pt x="1946" y="2245"/>
                  </a:lnTo>
                  <a:lnTo>
                    <a:pt x="1597" y="3018"/>
                  </a:lnTo>
                  <a:lnTo>
                    <a:pt x="1023" y="4265"/>
                  </a:lnTo>
                  <a:lnTo>
                    <a:pt x="724" y="4914"/>
                  </a:lnTo>
                  <a:lnTo>
                    <a:pt x="449" y="5438"/>
                  </a:lnTo>
                  <a:lnTo>
                    <a:pt x="300" y="5662"/>
                  </a:lnTo>
                  <a:lnTo>
                    <a:pt x="175" y="5837"/>
                  </a:lnTo>
                  <a:lnTo>
                    <a:pt x="75" y="5936"/>
                  </a:lnTo>
                  <a:lnTo>
                    <a:pt x="1" y="5986"/>
                  </a:lnTo>
                  <a:lnTo>
                    <a:pt x="4814" y="5238"/>
                  </a:lnTo>
                  <a:lnTo>
                    <a:pt x="5113" y="5188"/>
                  </a:lnTo>
                  <a:lnTo>
                    <a:pt x="5413" y="5113"/>
                  </a:lnTo>
                  <a:lnTo>
                    <a:pt x="5687" y="5014"/>
                  </a:lnTo>
                  <a:lnTo>
                    <a:pt x="5961" y="4889"/>
                  </a:lnTo>
                  <a:lnTo>
                    <a:pt x="5886" y="4739"/>
                  </a:lnTo>
                  <a:lnTo>
                    <a:pt x="5787" y="4615"/>
                  </a:lnTo>
                  <a:lnTo>
                    <a:pt x="5637" y="4540"/>
                  </a:lnTo>
                  <a:lnTo>
                    <a:pt x="5487" y="4465"/>
                  </a:lnTo>
                  <a:lnTo>
                    <a:pt x="5313" y="4440"/>
                  </a:lnTo>
                  <a:lnTo>
                    <a:pt x="5138" y="4415"/>
                  </a:lnTo>
                  <a:lnTo>
                    <a:pt x="4964" y="4440"/>
                  </a:lnTo>
                  <a:lnTo>
                    <a:pt x="4789" y="4440"/>
                  </a:lnTo>
                  <a:lnTo>
                    <a:pt x="4515" y="4515"/>
                  </a:lnTo>
                  <a:lnTo>
                    <a:pt x="4215" y="4590"/>
                  </a:lnTo>
                  <a:lnTo>
                    <a:pt x="3667" y="4739"/>
                  </a:lnTo>
                  <a:lnTo>
                    <a:pt x="3367" y="4814"/>
                  </a:lnTo>
                  <a:lnTo>
                    <a:pt x="3093" y="4889"/>
                  </a:lnTo>
                  <a:lnTo>
                    <a:pt x="2794" y="4914"/>
                  </a:lnTo>
                  <a:lnTo>
                    <a:pt x="2495" y="4914"/>
                  </a:lnTo>
                  <a:lnTo>
                    <a:pt x="2345" y="4889"/>
                  </a:lnTo>
                  <a:lnTo>
                    <a:pt x="2245" y="4864"/>
                  </a:lnTo>
                  <a:lnTo>
                    <a:pt x="2195" y="4814"/>
                  </a:lnTo>
                  <a:lnTo>
                    <a:pt x="2145" y="4764"/>
                  </a:lnTo>
                  <a:lnTo>
                    <a:pt x="2096" y="4689"/>
                  </a:lnTo>
                  <a:lnTo>
                    <a:pt x="2071" y="4540"/>
                  </a:lnTo>
                  <a:lnTo>
                    <a:pt x="2071" y="4390"/>
                  </a:lnTo>
                  <a:lnTo>
                    <a:pt x="2096" y="4240"/>
                  </a:lnTo>
                  <a:lnTo>
                    <a:pt x="2195" y="3791"/>
                  </a:lnTo>
                  <a:lnTo>
                    <a:pt x="2320" y="3367"/>
                  </a:lnTo>
                  <a:lnTo>
                    <a:pt x="2445" y="2919"/>
                  </a:lnTo>
                  <a:lnTo>
                    <a:pt x="2619" y="2495"/>
                  </a:lnTo>
                  <a:lnTo>
                    <a:pt x="2794" y="2071"/>
                  </a:lnTo>
                  <a:lnTo>
                    <a:pt x="2993" y="1672"/>
                  </a:lnTo>
                  <a:lnTo>
                    <a:pt x="3193" y="1272"/>
                  </a:lnTo>
                  <a:lnTo>
                    <a:pt x="3442" y="873"/>
                  </a:lnTo>
                  <a:lnTo>
                    <a:pt x="3567" y="674"/>
                  </a:lnTo>
                  <a:lnTo>
                    <a:pt x="3617" y="549"/>
                  </a:lnTo>
                  <a:lnTo>
                    <a:pt x="3642" y="425"/>
                  </a:lnTo>
                  <a:lnTo>
                    <a:pt x="3667" y="200"/>
                  </a:lnTo>
                  <a:lnTo>
                    <a:pt x="3667" y="125"/>
                  </a:lnTo>
                  <a:lnTo>
                    <a:pt x="3617" y="75"/>
                  </a:lnTo>
                  <a:lnTo>
                    <a:pt x="3592" y="25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676;p44">
              <a:extLst>
                <a:ext uri="{FF2B5EF4-FFF2-40B4-BE49-F238E27FC236}">
                  <a16:creationId xmlns:a16="http://schemas.microsoft.com/office/drawing/2014/main" id="{2A6A97D0-E0D8-B548-A412-CE4B9B813AC4}"/>
                </a:ext>
              </a:extLst>
            </p:cNvPr>
            <p:cNvSpPr/>
            <p:nvPr/>
          </p:nvSpPr>
          <p:spPr>
            <a:xfrm rot="436686">
              <a:off x="3278069" y="1541555"/>
              <a:ext cx="42259" cy="35208"/>
            </a:xfrm>
            <a:custGeom>
              <a:avLst/>
              <a:gdLst/>
              <a:ahLst/>
              <a:cxnLst/>
              <a:rect l="l" t="t" r="r" b="b"/>
              <a:pathLst>
                <a:path w="899" h="749" extrusionOk="0">
                  <a:moveTo>
                    <a:pt x="724" y="1"/>
                  </a:moveTo>
                  <a:lnTo>
                    <a:pt x="674" y="26"/>
                  </a:lnTo>
                  <a:lnTo>
                    <a:pt x="549" y="51"/>
                  </a:lnTo>
                  <a:lnTo>
                    <a:pt x="425" y="150"/>
                  </a:lnTo>
                  <a:lnTo>
                    <a:pt x="300" y="250"/>
                  </a:lnTo>
                  <a:lnTo>
                    <a:pt x="175" y="375"/>
                  </a:lnTo>
                  <a:lnTo>
                    <a:pt x="50" y="549"/>
                  </a:lnTo>
                  <a:lnTo>
                    <a:pt x="1" y="649"/>
                  </a:lnTo>
                  <a:lnTo>
                    <a:pt x="1" y="699"/>
                  </a:lnTo>
                  <a:lnTo>
                    <a:pt x="25" y="724"/>
                  </a:lnTo>
                  <a:lnTo>
                    <a:pt x="75" y="749"/>
                  </a:lnTo>
                  <a:lnTo>
                    <a:pt x="150" y="724"/>
                  </a:lnTo>
                  <a:lnTo>
                    <a:pt x="275" y="649"/>
                  </a:lnTo>
                  <a:lnTo>
                    <a:pt x="425" y="549"/>
                  </a:lnTo>
                  <a:lnTo>
                    <a:pt x="574" y="500"/>
                  </a:lnTo>
                  <a:lnTo>
                    <a:pt x="649" y="475"/>
                  </a:lnTo>
                  <a:lnTo>
                    <a:pt x="749" y="500"/>
                  </a:lnTo>
                  <a:lnTo>
                    <a:pt x="824" y="500"/>
                  </a:lnTo>
                  <a:lnTo>
                    <a:pt x="824" y="475"/>
                  </a:lnTo>
                  <a:lnTo>
                    <a:pt x="873" y="325"/>
                  </a:lnTo>
                  <a:lnTo>
                    <a:pt x="898" y="200"/>
                  </a:lnTo>
                  <a:lnTo>
                    <a:pt x="873" y="101"/>
                  </a:lnTo>
                  <a:lnTo>
                    <a:pt x="824" y="51"/>
                  </a:lnTo>
                  <a:lnTo>
                    <a:pt x="774" y="26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677;p44">
              <a:extLst>
                <a:ext uri="{FF2B5EF4-FFF2-40B4-BE49-F238E27FC236}">
                  <a16:creationId xmlns:a16="http://schemas.microsoft.com/office/drawing/2014/main" id="{E18BDABF-D5CD-D500-2F4A-1A762B8CFB89}"/>
                </a:ext>
              </a:extLst>
            </p:cNvPr>
            <p:cNvSpPr/>
            <p:nvPr/>
          </p:nvSpPr>
          <p:spPr>
            <a:xfrm rot="436686">
              <a:off x="3358716" y="1624471"/>
              <a:ext cx="31729" cy="30507"/>
            </a:xfrm>
            <a:custGeom>
              <a:avLst/>
              <a:gdLst/>
              <a:ahLst/>
              <a:cxnLst/>
              <a:rect l="l" t="t" r="r" b="b"/>
              <a:pathLst>
                <a:path w="675" h="649" extrusionOk="0">
                  <a:moveTo>
                    <a:pt x="550" y="0"/>
                  </a:moveTo>
                  <a:lnTo>
                    <a:pt x="425" y="25"/>
                  </a:lnTo>
                  <a:lnTo>
                    <a:pt x="325" y="50"/>
                  </a:lnTo>
                  <a:lnTo>
                    <a:pt x="225" y="75"/>
                  </a:lnTo>
                  <a:lnTo>
                    <a:pt x="126" y="100"/>
                  </a:lnTo>
                  <a:lnTo>
                    <a:pt x="51" y="150"/>
                  </a:lnTo>
                  <a:lnTo>
                    <a:pt x="1" y="249"/>
                  </a:lnTo>
                  <a:lnTo>
                    <a:pt x="1" y="374"/>
                  </a:lnTo>
                  <a:lnTo>
                    <a:pt x="1" y="499"/>
                  </a:lnTo>
                  <a:lnTo>
                    <a:pt x="26" y="599"/>
                  </a:lnTo>
                  <a:lnTo>
                    <a:pt x="26" y="624"/>
                  </a:lnTo>
                  <a:lnTo>
                    <a:pt x="51" y="649"/>
                  </a:lnTo>
                  <a:lnTo>
                    <a:pt x="101" y="649"/>
                  </a:lnTo>
                  <a:lnTo>
                    <a:pt x="151" y="574"/>
                  </a:lnTo>
                  <a:lnTo>
                    <a:pt x="250" y="424"/>
                  </a:lnTo>
                  <a:lnTo>
                    <a:pt x="300" y="374"/>
                  </a:lnTo>
                  <a:lnTo>
                    <a:pt x="375" y="324"/>
                  </a:lnTo>
                  <a:lnTo>
                    <a:pt x="525" y="299"/>
                  </a:lnTo>
                  <a:lnTo>
                    <a:pt x="600" y="274"/>
                  </a:lnTo>
                  <a:lnTo>
                    <a:pt x="674" y="200"/>
                  </a:lnTo>
                  <a:lnTo>
                    <a:pt x="674" y="125"/>
                  </a:lnTo>
                  <a:lnTo>
                    <a:pt x="674" y="75"/>
                  </a:lnTo>
                  <a:lnTo>
                    <a:pt x="649" y="50"/>
                  </a:lnTo>
                  <a:lnTo>
                    <a:pt x="600" y="25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678;p44">
              <a:extLst>
                <a:ext uri="{FF2B5EF4-FFF2-40B4-BE49-F238E27FC236}">
                  <a16:creationId xmlns:a16="http://schemas.microsoft.com/office/drawing/2014/main" id="{B3D1C85F-FFDF-9ACB-5A48-FAAACB3D7BD7}"/>
                </a:ext>
              </a:extLst>
            </p:cNvPr>
            <p:cNvSpPr/>
            <p:nvPr/>
          </p:nvSpPr>
          <p:spPr>
            <a:xfrm rot="436686">
              <a:off x="3297736" y="1586433"/>
              <a:ext cx="38733" cy="44609"/>
            </a:xfrm>
            <a:custGeom>
              <a:avLst/>
              <a:gdLst/>
              <a:ahLst/>
              <a:cxnLst/>
              <a:rect l="l" t="t" r="r" b="b"/>
              <a:pathLst>
                <a:path w="824" h="949" extrusionOk="0">
                  <a:moveTo>
                    <a:pt x="549" y="1"/>
                  </a:moveTo>
                  <a:lnTo>
                    <a:pt x="449" y="75"/>
                  </a:lnTo>
                  <a:lnTo>
                    <a:pt x="374" y="150"/>
                  </a:lnTo>
                  <a:lnTo>
                    <a:pt x="250" y="300"/>
                  </a:lnTo>
                  <a:lnTo>
                    <a:pt x="150" y="474"/>
                  </a:lnTo>
                  <a:lnTo>
                    <a:pt x="50" y="649"/>
                  </a:lnTo>
                  <a:lnTo>
                    <a:pt x="0" y="849"/>
                  </a:lnTo>
                  <a:lnTo>
                    <a:pt x="0" y="874"/>
                  </a:lnTo>
                  <a:lnTo>
                    <a:pt x="0" y="923"/>
                  </a:lnTo>
                  <a:lnTo>
                    <a:pt x="50" y="948"/>
                  </a:lnTo>
                  <a:lnTo>
                    <a:pt x="100" y="923"/>
                  </a:lnTo>
                  <a:lnTo>
                    <a:pt x="125" y="898"/>
                  </a:lnTo>
                  <a:lnTo>
                    <a:pt x="150" y="849"/>
                  </a:lnTo>
                  <a:lnTo>
                    <a:pt x="250" y="599"/>
                  </a:lnTo>
                  <a:lnTo>
                    <a:pt x="324" y="474"/>
                  </a:lnTo>
                  <a:lnTo>
                    <a:pt x="399" y="350"/>
                  </a:lnTo>
                  <a:lnTo>
                    <a:pt x="499" y="275"/>
                  </a:lnTo>
                  <a:lnTo>
                    <a:pt x="549" y="250"/>
                  </a:lnTo>
                  <a:lnTo>
                    <a:pt x="599" y="225"/>
                  </a:lnTo>
                  <a:lnTo>
                    <a:pt x="724" y="250"/>
                  </a:lnTo>
                  <a:lnTo>
                    <a:pt x="773" y="225"/>
                  </a:lnTo>
                  <a:lnTo>
                    <a:pt x="823" y="200"/>
                  </a:lnTo>
                  <a:lnTo>
                    <a:pt x="823" y="150"/>
                  </a:lnTo>
                  <a:lnTo>
                    <a:pt x="823" y="100"/>
                  </a:lnTo>
                  <a:lnTo>
                    <a:pt x="748" y="2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679;p44">
              <a:extLst>
                <a:ext uri="{FF2B5EF4-FFF2-40B4-BE49-F238E27FC236}">
                  <a16:creationId xmlns:a16="http://schemas.microsoft.com/office/drawing/2014/main" id="{F7A45A98-579F-0CCA-BDAE-3FFED4A2991B}"/>
                </a:ext>
              </a:extLst>
            </p:cNvPr>
            <p:cNvSpPr/>
            <p:nvPr/>
          </p:nvSpPr>
          <p:spPr>
            <a:xfrm rot="436686">
              <a:off x="3639203" y="1951092"/>
              <a:ext cx="152441" cy="193525"/>
            </a:xfrm>
            <a:custGeom>
              <a:avLst/>
              <a:gdLst/>
              <a:ahLst/>
              <a:cxnLst/>
              <a:rect l="l" t="t" r="r" b="b"/>
              <a:pathLst>
                <a:path w="3243" h="4117" extrusionOk="0">
                  <a:moveTo>
                    <a:pt x="1048" y="1"/>
                  </a:moveTo>
                  <a:lnTo>
                    <a:pt x="973" y="26"/>
                  </a:lnTo>
                  <a:lnTo>
                    <a:pt x="948" y="76"/>
                  </a:lnTo>
                  <a:lnTo>
                    <a:pt x="923" y="101"/>
                  </a:lnTo>
                  <a:lnTo>
                    <a:pt x="923" y="175"/>
                  </a:lnTo>
                  <a:lnTo>
                    <a:pt x="948" y="300"/>
                  </a:lnTo>
                  <a:lnTo>
                    <a:pt x="998" y="450"/>
                  </a:lnTo>
                  <a:lnTo>
                    <a:pt x="1098" y="699"/>
                  </a:lnTo>
                  <a:lnTo>
                    <a:pt x="1222" y="949"/>
                  </a:lnTo>
                  <a:lnTo>
                    <a:pt x="1247" y="1073"/>
                  </a:lnTo>
                  <a:lnTo>
                    <a:pt x="1272" y="1198"/>
                  </a:lnTo>
                  <a:lnTo>
                    <a:pt x="1272" y="1323"/>
                  </a:lnTo>
                  <a:lnTo>
                    <a:pt x="1272" y="1422"/>
                  </a:lnTo>
                  <a:lnTo>
                    <a:pt x="1197" y="1647"/>
                  </a:lnTo>
                  <a:lnTo>
                    <a:pt x="1048" y="1896"/>
                  </a:lnTo>
                  <a:lnTo>
                    <a:pt x="823" y="2146"/>
                  </a:lnTo>
                  <a:lnTo>
                    <a:pt x="674" y="2320"/>
                  </a:lnTo>
                  <a:lnTo>
                    <a:pt x="499" y="2520"/>
                  </a:lnTo>
                  <a:lnTo>
                    <a:pt x="349" y="2694"/>
                  </a:lnTo>
                  <a:lnTo>
                    <a:pt x="200" y="2919"/>
                  </a:lnTo>
                  <a:lnTo>
                    <a:pt x="75" y="3143"/>
                  </a:lnTo>
                  <a:lnTo>
                    <a:pt x="25" y="3293"/>
                  </a:lnTo>
                  <a:lnTo>
                    <a:pt x="0" y="3468"/>
                  </a:lnTo>
                  <a:lnTo>
                    <a:pt x="25" y="3592"/>
                  </a:lnTo>
                  <a:lnTo>
                    <a:pt x="75" y="3717"/>
                  </a:lnTo>
                  <a:lnTo>
                    <a:pt x="125" y="3817"/>
                  </a:lnTo>
                  <a:lnTo>
                    <a:pt x="175" y="3867"/>
                  </a:lnTo>
                  <a:lnTo>
                    <a:pt x="250" y="3941"/>
                  </a:lnTo>
                  <a:lnTo>
                    <a:pt x="349" y="3991"/>
                  </a:lnTo>
                  <a:lnTo>
                    <a:pt x="549" y="4066"/>
                  </a:lnTo>
                  <a:lnTo>
                    <a:pt x="823" y="4091"/>
                  </a:lnTo>
                  <a:lnTo>
                    <a:pt x="1297" y="4116"/>
                  </a:lnTo>
                  <a:lnTo>
                    <a:pt x="1696" y="4066"/>
                  </a:lnTo>
                  <a:lnTo>
                    <a:pt x="2095" y="3991"/>
                  </a:lnTo>
                  <a:lnTo>
                    <a:pt x="2469" y="3892"/>
                  </a:lnTo>
                  <a:lnTo>
                    <a:pt x="2843" y="3742"/>
                  </a:lnTo>
                  <a:lnTo>
                    <a:pt x="2993" y="3692"/>
                  </a:lnTo>
                  <a:lnTo>
                    <a:pt x="3118" y="3567"/>
                  </a:lnTo>
                  <a:lnTo>
                    <a:pt x="3193" y="3468"/>
                  </a:lnTo>
                  <a:lnTo>
                    <a:pt x="3242" y="3343"/>
                  </a:lnTo>
                  <a:lnTo>
                    <a:pt x="3242" y="3193"/>
                  </a:lnTo>
                  <a:lnTo>
                    <a:pt x="3218" y="3044"/>
                  </a:lnTo>
                  <a:lnTo>
                    <a:pt x="3193" y="2894"/>
                  </a:lnTo>
                  <a:lnTo>
                    <a:pt x="3143" y="2769"/>
                  </a:lnTo>
                  <a:lnTo>
                    <a:pt x="2993" y="2520"/>
                  </a:lnTo>
                  <a:lnTo>
                    <a:pt x="2794" y="2270"/>
                  </a:lnTo>
                  <a:lnTo>
                    <a:pt x="2519" y="2046"/>
                  </a:lnTo>
                  <a:lnTo>
                    <a:pt x="2395" y="1971"/>
                  </a:lnTo>
                  <a:lnTo>
                    <a:pt x="2245" y="1896"/>
                  </a:lnTo>
                  <a:lnTo>
                    <a:pt x="2095" y="1846"/>
                  </a:lnTo>
                  <a:lnTo>
                    <a:pt x="1946" y="1846"/>
                  </a:lnTo>
                  <a:lnTo>
                    <a:pt x="1796" y="1871"/>
                  </a:lnTo>
                  <a:lnTo>
                    <a:pt x="1671" y="1946"/>
                  </a:lnTo>
                  <a:lnTo>
                    <a:pt x="1571" y="2021"/>
                  </a:lnTo>
                  <a:lnTo>
                    <a:pt x="1472" y="2096"/>
                  </a:lnTo>
                  <a:lnTo>
                    <a:pt x="1272" y="2320"/>
                  </a:lnTo>
                  <a:lnTo>
                    <a:pt x="1073" y="2545"/>
                  </a:lnTo>
                  <a:lnTo>
                    <a:pt x="898" y="2794"/>
                  </a:lnTo>
                  <a:lnTo>
                    <a:pt x="748" y="3044"/>
                  </a:lnTo>
                  <a:lnTo>
                    <a:pt x="699" y="3193"/>
                  </a:lnTo>
                  <a:lnTo>
                    <a:pt x="674" y="3268"/>
                  </a:lnTo>
                  <a:lnTo>
                    <a:pt x="699" y="3368"/>
                  </a:lnTo>
                  <a:lnTo>
                    <a:pt x="723" y="3443"/>
                  </a:lnTo>
                  <a:lnTo>
                    <a:pt x="748" y="3493"/>
                  </a:lnTo>
                  <a:lnTo>
                    <a:pt x="873" y="3592"/>
                  </a:lnTo>
                  <a:lnTo>
                    <a:pt x="1023" y="3642"/>
                  </a:lnTo>
                  <a:lnTo>
                    <a:pt x="1222" y="3667"/>
                  </a:lnTo>
                  <a:lnTo>
                    <a:pt x="1497" y="3642"/>
                  </a:lnTo>
                  <a:lnTo>
                    <a:pt x="1771" y="3592"/>
                  </a:lnTo>
                  <a:lnTo>
                    <a:pt x="1946" y="3542"/>
                  </a:lnTo>
                  <a:lnTo>
                    <a:pt x="2145" y="3468"/>
                  </a:lnTo>
                  <a:lnTo>
                    <a:pt x="2320" y="3368"/>
                  </a:lnTo>
                  <a:lnTo>
                    <a:pt x="2395" y="3293"/>
                  </a:lnTo>
                  <a:lnTo>
                    <a:pt x="2469" y="3218"/>
                  </a:lnTo>
                  <a:lnTo>
                    <a:pt x="2519" y="3118"/>
                  </a:lnTo>
                  <a:lnTo>
                    <a:pt x="2569" y="2994"/>
                  </a:lnTo>
                  <a:lnTo>
                    <a:pt x="2594" y="2869"/>
                  </a:lnTo>
                  <a:lnTo>
                    <a:pt x="2569" y="2719"/>
                  </a:lnTo>
                  <a:lnTo>
                    <a:pt x="2544" y="2620"/>
                  </a:lnTo>
                  <a:lnTo>
                    <a:pt x="2494" y="2545"/>
                  </a:lnTo>
                  <a:lnTo>
                    <a:pt x="2419" y="2470"/>
                  </a:lnTo>
                  <a:lnTo>
                    <a:pt x="2345" y="2420"/>
                  </a:lnTo>
                  <a:lnTo>
                    <a:pt x="2270" y="2370"/>
                  </a:lnTo>
                  <a:lnTo>
                    <a:pt x="1995" y="2370"/>
                  </a:lnTo>
                  <a:lnTo>
                    <a:pt x="1821" y="2445"/>
                  </a:lnTo>
                  <a:lnTo>
                    <a:pt x="1621" y="2570"/>
                  </a:lnTo>
                  <a:lnTo>
                    <a:pt x="1571" y="2620"/>
                  </a:lnTo>
                  <a:lnTo>
                    <a:pt x="1497" y="2694"/>
                  </a:lnTo>
                  <a:lnTo>
                    <a:pt x="1422" y="2819"/>
                  </a:lnTo>
                  <a:lnTo>
                    <a:pt x="1422" y="2894"/>
                  </a:lnTo>
                  <a:lnTo>
                    <a:pt x="1397" y="2944"/>
                  </a:lnTo>
                  <a:lnTo>
                    <a:pt x="1422" y="3044"/>
                  </a:lnTo>
                  <a:lnTo>
                    <a:pt x="1472" y="3118"/>
                  </a:lnTo>
                  <a:lnTo>
                    <a:pt x="1547" y="3168"/>
                  </a:lnTo>
                  <a:lnTo>
                    <a:pt x="1646" y="3218"/>
                  </a:lnTo>
                  <a:lnTo>
                    <a:pt x="1796" y="3218"/>
                  </a:lnTo>
                  <a:lnTo>
                    <a:pt x="1846" y="3168"/>
                  </a:lnTo>
                  <a:lnTo>
                    <a:pt x="1896" y="3118"/>
                  </a:lnTo>
                  <a:lnTo>
                    <a:pt x="1921" y="3069"/>
                  </a:lnTo>
                  <a:lnTo>
                    <a:pt x="1921" y="3019"/>
                  </a:lnTo>
                  <a:lnTo>
                    <a:pt x="1896" y="2969"/>
                  </a:lnTo>
                  <a:lnTo>
                    <a:pt x="1846" y="2919"/>
                  </a:lnTo>
                  <a:lnTo>
                    <a:pt x="1771" y="2894"/>
                  </a:lnTo>
                  <a:lnTo>
                    <a:pt x="1696" y="2944"/>
                  </a:lnTo>
                  <a:lnTo>
                    <a:pt x="1721" y="2869"/>
                  </a:lnTo>
                  <a:lnTo>
                    <a:pt x="1796" y="2794"/>
                  </a:lnTo>
                  <a:lnTo>
                    <a:pt x="1871" y="2744"/>
                  </a:lnTo>
                  <a:lnTo>
                    <a:pt x="1971" y="2669"/>
                  </a:lnTo>
                  <a:lnTo>
                    <a:pt x="2095" y="2645"/>
                  </a:lnTo>
                  <a:lnTo>
                    <a:pt x="2145" y="2645"/>
                  </a:lnTo>
                  <a:lnTo>
                    <a:pt x="2220" y="2669"/>
                  </a:lnTo>
                  <a:lnTo>
                    <a:pt x="2270" y="2719"/>
                  </a:lnTo>
                  <a:lnTo>
                    <a:pt x="2295" y="2794"/>
                  </a:lnTo>
                  <a:lnTo>
                    <a:pt x="2295" y="2869"/>
                  </a:lnTo>
                  <a:lnTo>
                    <a:pt x="2295" y="2919"/>
                  </a:lnTo>
                  <a:lnTo>
                    <a:pt x="2270" y="2994"/>
                  </a:lnTo>
                  <a:lnTo>
                    <a:pt x="2245" y="3044"/>
                  </a:lnTo>
                  <a:lnTo>
                    <a:pt x="2120" y="3143"/>
                  </a:lnTo>
                  <a:lnTo>
                    <a:pt x="1995" y="3218"/>
                  </a:lnTo>
                  <a:lnTo>
                    <a:pt x="1871" y="3268"/>
                  </a:lnTo>
                  <a:lnTo>
                    <a:pt x="1721" y="3318"/>
                  </a:lnTo>
                  <a:lnTo>
                    <a:pt x="1472" y="3343"/>
                  </a:lnTo>
                  <a:lnTo>
                    <a:pt x="1222" y="3368"/>
                  </a:lnTo>
                  <a:lnTo>
                    <a:pt x="1048" y="3368"/>
                  </a:lnTo>
                  <a:lnTo>
                    <a:pt x="973" y="3343"/>
                  </a:lnTo>
                  <a:lnTo>
                    <a:pt x="948" y="3318"/>
                  </a:lnTo>
                  <a:lnTo>
                    <a:pt x="973" y="3243"/>
                  </a:lnTo>
                  <a:lnTo>
                    <a:pt x="998" y="3168"/>
                  </a:lnTo>
                  <a:lnTo>
                    <a:pt x="1147" y="2944"/>
                  </a:lnTo>
                  <a:lnTo>
                    <a:pt x="1297" y="2719"/>
                  </a:lnTo>
                  <a:lnTo>
                    <a:pt x="1472" y="2495"/>
                  </a:lnTo>
                  <a:lnTo>
                    <a:pt x="1671" y="2295"/>
                  </a:lnTo>
                  <a:lnTo>
                    <a:pt x="1821" y="2196"/>
                  </a:lnTo>
                  <a:lnTo>
                    <a:pt x="1896" y="2146"/>
                  </a:lnTo>
                  <a:lnTo>
                    <a:pt x="1971" y="2121"/>
                  </a:lnTo>
                  <a:lnTo>
                    <a:pt x="2070" y="2121"/>
                  </a:lnTo>
                  <a:lnTo>
                    <a:pt x="2170" y="2171"/>
                  </a:lnTo>
                  <a:lnTo>
                    <a:pt x="2345" y="2270"/>
                  </a:lnTo>
                  <a:lnTo>
                    <a:pt x="2594" y="2470"/>
                  </a:lnTo>
                  <a:lnTo>
                    <a:pt x="2769" y="2669"/>
                  </a:lnTo>
                  <a:lnTo>
                    <a:pt x="2893" y="2869"/>
                  </a:lnTo>
                  <a:lnTo>
                    <a:pt x="2943" y="3093"/>
                  </a:lnTo>
                  <a:lnTo>
                    <a:pt x="2968" y="3218"/>
                  </a:lnTo>
                  <a:lnTo>
                    <a:pt x="2943" y="3318"/>
                  </a:lnTo>
                  <a:lnTo>
                    <a:pt x="2918" y="3393"/>
                  </a:lnTo>
                  <a:lnTo>
                    <a:pt x="2818" y="3443"/>
                  </a:lnTo>
                  <a:lnTo>
                    <a:pt x="2719" y="3493"/>
                  </a:lnTo>
                  <a:lnTo>
                    <a:pt x="2270" y="3667"/>
                  </a:lnTo>
                  <a:lnTo>
                    <a:pt x="1796" y="3767"/>
                  </a:lnTo>
                  <a:lnTo>
                    <a:pt x="1322" y="3817"/>
                  </a:lnTo>
                  <a:lnTo>
                    <a:pt x="848" y="3817"/>
                  </a:lnTo>
                  <a:lnTo>
                    <a:pt x="649" y="3792"/>
                  </a:lnTo>
                  <a:lnTo>
                    <a:pt x="499" y="3767"/>
                  </a:lnTo>
                  <a:lnTo>
                    <a:pt x="374" y="3692"/>
                  </a:lnTo>
                  <a:lnTo>
                    <a:pt x="324" y="3592"/>
                  </a:lnTo>
                  <a:lnTo>
                    <a:pt x="300" y="3517"/>
                  </a:lnTo>
                  <a:lnTo>
                    <a:pt x="300" y="3418"/>
                  </a:lnTo>
                  <a:lnTo>
                    <a:pt x="349" y="3243"/>
                  </a:lnTo>
                  <a:lnTo>
                    <a:pt x="449" y="3044"/>
                  </a:lnTo>
                  <a:lnTo>
                    <a:pt x="574" y="2869"/>
                  </a:lnTo>
                  <a:lnTo>
                    <a:pt x="873" y="2520"/>
                  </a:lnTo>
                  <a:lnTo>
                    <a:pt x="1048" y="2345"/>
                  </a:lnTo>
                  <a:lnTo>
                    <a:pt x="1297" y="2046"/>
                  </a:lnTo>
                  <a:lnTo>
                    <a:pt x="1372" y="1896"/>
                  </a:lnTo>
                  <a:lnTo>
                    <a:pt x="1447" y="1747"/>
                  </a:lnTo>
                  <a:lnTo>
                    <a:pt x="1497" y="1597"/>
                  </a:lnTo>
                  <a:lnTo>
                    <a:pt x="1547" y="1447"/>
                  </a:lnTo>
                  <a:lnTo>
                    <a:pt x="1547" y="1323"/>
                  </a:lnTo>
                  <a:lnTo>
                    <a:pt x="1547" y="1173"/>
                  </a:lnTo>
                  <a:lnTo>
                    <a:pt x="1522" y="1023"/>
                  </a:lnTo>
                  <a:lnTo>
                    <a:pt x="1472" y="874"/>
                  </a:lnTo>
                  <a:lnTo>
                    <a:pt x="1372" y="599"/>
                  </a:lnTo>
                  <a:lnTo>
                    <a:pt x="1247" y="350"/>
                  </a:lnTo>
                  <a:lnTo>
                    <a:pt x="1197" y="126"/>
                  </a:lnTo>
                  <a:lnTo>
                    <a:pt x="1172" y="76"/>
                  </a:lnTo>
                  <a:lnTo>
                    <a:pt x="1147" y="26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692;p44">
            <a:extLst>
              <a:ext uri="{FF2B5EF4-FFF2-40B4-BE49-F238E27FC236}">
                <a16:creationId xmlns:a16="http://schemas.microsoft.com/office/drawing/2014/main" id="{40606E02-A834-5D84-D15C-C9864043913A}"/>
              </a:ext>
            </a:extLst>
          </p:cNvPr>
          <p:cNvGrpSpPr/>
          <p:nvPr/>
        </p:nvGrpSpPr>
        <p:grpSpPr>
          <a:xfrm>
            <a:off x="5590640" y="2618726"/>
            <a:ext cx="849416" cy="1223071"/>
            <a:chOff x="6630349" y="2618402"/>
            <a:chExt cx="1290717" cy="1629770"/>
          </a:xfrm>
        </p:grpSpPr>
        <p:sp>
          <p:nvSpPr>
            <p:cNvPr id="127" name="Google Shape;1693;p44">
              <a:extLst>
                <a:ext uri="{FF2B5EF4-FFF2-40B4-BE49-F238E27FC236}">
                  <a16:creationId xmlns:a16="http://schemas.microsoft.com/office/drawing/2014/main" id="{25C09D87-548B-739C-2B58-6F03BA4C7544}"/>
                </a:ext>
              </a:extLst>
            </p:cNvPr>
            <p:cNvSpPr/>
            <p:nvPr/>
          </p:nvSpPr>
          <p:spPr>
            <a:xfrm>
              <a:off x="7168350" y="2896775"/>
              <a:ext cx="12375" cy="11650"/>
            </a:xfrm>
            <a:custGeom>
              <a:avLst/>
              <a:gdLst/>
              <a:ahLst/>
              <a:cxnLst/>
              <a:rect l="l" t="t" r="r" b="b"/>
              <a:pathLst>
                <a:path w="495" h="466" extrusionOk="0">
                  <a:moveTo>
                    <a:pt x="1" y="349"/>
                  </a:moveTo>
                  <a:lnTo>
                    <a:pt x="1" y="349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378" y="117"/>
                  </a:lnTo>
                  <a:lnTo>
                    <a:pt x="437" y="175"/>
                  </a:lnTo>
                  <a:lnTo>
                    <a:pt x="495" y="233"/>
                  </a:lnTo>
                  <a:lnTo>
                    <a:pt x="495" y="233"/>
                  </a:lnTo>
                  <a:lnTo>
                    <a:pt x="495" y="291"/>
                  </a:lnTo>
                  <a:lnTo>
                    <a:pt x="466" y="378"/>
                  </a:lnTo>
                  <a:lnTo>
                    <a:pt x="437" y="436"/>
                  </a:lnTo>
                  <a:lnTo>
                    <a:pt x="408" y="465"/>
                  </a:lnTo>
                  <a:lnTo>
                    <a:pt x="408" y="465"/>
                  </a:lnTo>
                  <a:lnTo>
                    <a:pt x="233" y="407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FFF5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694;p44">
              <a:extLst>
                <a:ext uri="{FF2B5EF4-FFF2-40B4-BE49-F238E27FC236}">
                  <a16:creationId xmlns:a16="http://schemas.microsoft.com/office/drawing/2014/main" id="{8056FF62-BE8A-D76C-AA0C-F44CF4598322}"/>
                </a:ext>
              </a:extLst>
            </p:cNvPr>
            <p:cNvSpPr/>
            <p:nvPr/>
          </p:nvSpPr>
          <p:spPr>
            <a:xfrm rot="-9058615">
              <a:off x="6824856" y="3077266"/>
              <a:ext cx="901703" cy="1009236"/>
            </a:xfrm>
            <a:custGeom>
              <a:avLst/>
              <a:gdLst/>
              <a:ahLst/>
              <a:cxnLst/>
              <a:rect l="l" t="t" r="r" b="b"/>
              <a:pathLst>
                <a:path w="19454" h="21774" extrusionOk="0">
                  <a:moveTo>
                    <a:pt x="6185" y="0"/>
                  </a:moveTo>
                  <a:lnTo>
                    <a:pt x="5861" y="50"/>
                  </a:lnTo>
                  <a:lnTo>
                    <a:pt x="5487" y="100"/>
                  </a:lnTo>
                  <a:lnTo>
                    <a:pt x="5063" y="200"/>
                  </a:lnTo>
                  <a:lnTo>
                    <a:pt x="4589" y="349"/>
                  </a:lnTo>
                  <a:lnTo>
                    <a:pt x="4065" y="524"/>
                  </a:lnTo>
                  <a:lnTo>
                    <a:pt x="3517" y="773"/>
                  </a:lnTo>
                  <a:lnTo>
                    <a:pt x="2968" y="1098"/>
                  </a:lnTo>
                  <a:lnTo>
                    <a:pt x="2394" y="1497"/>
                  </a:lnTo>
                  <a:lnTo>
                    <a:pt x="2095" y="1721"/>
                  </a:lnTo>
                  <a:lnTo>
                    <a:pt x="1796" y="1971"/>
                  </a:lnTo>
                  <a:lnTo>
                    <a:pt x="1496" y="2245"/>
                  </a:lnTo>
                  <a:lnTo>
                    <a:pt x="1197" y="2519"/>
                  </a:lnTo>
                  <a:lnTo>
                    <a:pt x="898" y="2843"/>
                  </a:lnTo>
                  <a:lnTo>
                    <a:pt x="599" y="3193"/>
                  </a:lnTo>
                  <a:lnTo>
                    <a:pt x="299" y="3567"/>
                  </a:lnTo>
                  <a:lnTo>
                    <a:pt x="0" y="3966"/>
                  </a:lnTo>
                  <a:lnTo>
                    <a:pt x="5861" y="17334"/>
                  </a:lnTo>
                  <a:lnTo>
                    <a:pt x="5836" y="17508"/>
                  </a:lnTo>
                  <a:lnTo>
                    <a:pt x="5836" y="17708"/>
                  </a:lnTo>
                  <a:lnTo>
                    <a:pt x="5836" y="17932"/>
                  </a:lnTo>
                  <a:lnTo>
                    <a:pt x="5861" y="18182"/>
                  </a:lnTo>
                  <a:lnTo>
                    <a:pt x="5911" y="18406"/>
                  </a:lnTo>
                  <a:lnTo>
                    <a:pt x="5961" y="18506"/>
                  </a:lnTo>
                  <a:lnTo>
                    <a:pt x="6011" y="18606"/>
                  </a:lnTo>
                  <a:lnTo>
                    <a:pt x="6061" y="18681"/>
                  </a:lnTo>
                  <a:lnTo>
                    <a:pt x="6135" y="18755"/>
                  </a:lnTo>
                  <a:lnTo>
                    <a:pt x="6185" y="19155"/>
                  </a:lnTo>
                  <a:lnTo>
                    <a:pt x="6285" y="19603"/>
                  </a:lnTo>
                  <a:lnTo>
                    <a:pt x="6435" y="20127"/>
                  </a:lnTo>
                  <a:lnTo>
                    <a:pt x="6534" y="20377"/>
                  </a:lnTo>
                  <a:lnTo>
                    <a:pt x="6634" y="20651"/>
                  </a:lnTo>
                  <a:lnTo>
                    <a:pt x="6784" y="20900"/>
                  </a:lnTo>
                  <a:lnTo>
                    <a:pt x="6958" y="21150"/>
                  </a:lnTo>
                  <a:lnTo>
                    <a:pt x="7133" y="21349"/>
                  </a:lnTo>
                  <a:lnTo>
                    <a:pt x="7357" y="21524"/>
                  </a:lnTo>
                  <a:lnTo>
                    <a:pt x="7607" y="21674"/>
                  </a:lnTo>
                  <a:lnTo>
                    <a:pt x="7881" y="21773"/>
                  </a:lnTo>
                  <a:lnTo>
                    <a:pt x="8180" y="21773"/>
                  </a:lnTo>
                  <a:lnTo>
                    <a:pt x="8530" y="21748"/>
                  </a:lnTo>
                  <a:lnTo>
                    <a:pt x="9004" y="21698"/>
                  </a:lnTo>
                  <a:lnTo>
                    <a:pt x="9577" y="21624"/>
                  </a:lnTo>
                  <a:lnTo>
                    <a:pt x="10226" y="21499"/>
                  </a:lnTo>
                  <a:lnTo>
                    <a:pt x="10974" y="21324"/>
                  </a:lnTo>
                  <a:lnTo>
                    <a:pt x="11797" y="21100"/>
                  </a:lnTo>
                  <a:lnTo>
                    <a:pt x="12670" y="20801"/>
                  </a:lnTo>
                  <a:lnTo>
                    <a:pt x="13119" y="20601"/>
                  </a:lnTo>
                  <a:lnTo>
                    <a:pt x="13568" y="20402"/>
                  </a:lnTo>
                  <a:lnTo>
                    <a:pt x="14042" y="20177"/>
                  </a:lnTo>
                  <a:lnTo>
                    <a:pt x="14515" y="19928"/>
                  </a:lnTo>
                  <a:lnTo>
                    <a:pt x="14989" y="19653"/>
                  </a:lnTo>
                  <a:lnTo>
                    <a:pt x="15463" y="19354"/>
                  </a:lnTo>
                  <a:lnTo>
                    <a:pt x="15937" y="19030"/>
                  </a:lnTo>
                  <a:lnTo>
                    <a:pt x="16436" y="18681"/>
                  </a:lnTo>
                  <a:lnTo>
                    <a:pt x="16910" y="18282"/>
                  </a:lnTo>
                  <a:lnTo>
                    <a:pt x="17384" y="17858"/>
                  </a:lnTo>
                  <a:lnTo>
                    <a:pt x="17857" y="17434"/>
                  </a:lnTo>
                  <a:lnTo>
                    <a:pt x="18306" y="16935"/>
                  </a:lnTo>
                  <a:lnTo>
                    <a:pt x="18780" y="16436"/>
                  </a:lnTo>
                  <a:lnTo>
                    <a:pt x="19229" y="15887"/>
                  </a:lnTo>
                  <a:lnTo>
                    <a:pt x="19254" y="15763"/>
                  </a:lnTo>
                  <a:lnTo>
                    <a:pt x="19354" y="15463"/>
                  </a:lnTo>
                  <a:lnTo>
                    <a:pt x="19404" y="15264"/>
                  </a:lnTo>
                  <a:lnTo>
                    <a:pt x="19429" y="15039"/>
                  </a:lnTo>
                  <a:lnTo>
                    <a:pt x="19454" y="14790"/>
                  </a:lnTo>
                  <a:lnTo>
                    <a:pt x="19454" y="14516"/>
                  </a:lnTo>
                  <a:lnTo>
                    <a:pt x="19404" y="14241"/>
                  </a:lnTo>
                  <a:lnTo>
                    <a:pt x="19304" y="13942"/>
                  </a:lnTo>
                  <a:lnTo>
                    <a:pt x="19179" y="13668"/>
                  </a:lnTo>
                  <a:lnTo>
                    <a:pt x="18980" y="13418"/>
                  </a:lnTo>
                  <a:lnTo>
                    <a:pt x="18855" y="13294"/>
                  </a:lnTo>
                  <a:lnTo>
                    <a:pt x="18705" y="13169"/>
                  </a:lnTo>
                  <a:lnTo>
                    <a:pt x="18556" y="13044"/>
                  </a:lnTo>
                  <a:lnTo>
                    <a:pt x="18381" y="12944"/>
                  </a:lnTo>
                  <a:lnTo>
                    <a:pt x="18182" y="12845"/>
                  </a:lnTo>
                  <a:lnTo>
                    <a:pt x="17957" y="12745"/>
                  </a:lnTo>
                  <a:lnTo>
                    <a:pt x="17733" y="12645"/>
                  </a:lnTo>
                  <a:lnTo>
                    <a:pt x="17458" y="12570"/>
                  </a:lnTo>
                  <a:lnTo>
                    <a:pt x="17408" y="12396"/>
                  </a:lnTo>
                  <a:lnTo>
                    <a:pt x="17334" y="12221"/>
                  </a:lnTo>
                  <a:lnTo>
                    <a:pt x="17209" y="12022"/>
                  </a:lnTo>
                  <a:lnTo>
                    <a:pt x="17059" y="11822"/>
                  </a:lnTo>
                  <a:lnTo>
                    <a:pt x="16960" y="11722"/>
                  </a:lnTo>
                  <a:lnTo>
                    <a:pt x="16835" y="11647"/>
                  </a:lnTo>
                  <a:lnTo>
                    <a:pt x="16710" y="11573"/>
                  </a:lnTo>
                  <a:lnTo>
                    <a:pt x="16585" y="11523"/>
                  </a:lnTo>
                  <a:lnTo>
                    <a:pt x="16411" y="11473"/>
                  </a:lnTo>
                  <a:lnTo>
                    <a:pt x="16261" y="11448"/>
                  </a:lnTo>
                  <a:lnTo>
                    <a:pt x="6809" y="25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695;p44">
              <a:extLst>
                <a:ext uri="{FF2B5EF4-FFF2-40B4-BE49-F238E27FC236}">
                  <a16:creationId xmlns:a16="http://schemas.microsoft.com/office/drawing/2014/main" id="{A1688E35-F40B-BCE5-324C-CFDC0C457B5A}"/>
                </a:ext>
              </a:extLst>
            </p:cNvPr>
            <p:cNvSpPr/>
            <p:nvPr/>
          </p:nvSpPr>
          <p:spPr>
            <a:xfrm rot="-9058615">
              <a:off x="6824856" y="3077266"/>
              <a:ext cx="901703" cy="1009236"/>
            </a:xfrm>
            <a:custGeom>
              <a:avLst/>
              <a:gdLst/>
              <a:ahLst/>
              <a:cxnLst/>
              <a:rect l="l" t="t" r="r" b="b"/>
              <a:pathLst>
                <a:path w="19454" h="21774" fill="none" extrusionOk="0">
                  <a:moveTo>
                    <a:pt x="19229" y="15887"/>
                  </a:moveTo>
                  <a:lnTo>
                    <a:pt x="19229" y="15887"/>
                  </a:lnTo>
                  <a:lnTo>
                    <a:pt x="19254" y="15763"/>
                  </a:lnTo>
                  <a:lnTo>
                    <a:pt x="19354" y="15463"/>
                  </a:lnTo>
                  <a:lnTo>
                    <a:pt x="19404" y="15264"/>
                  </a:lnTo>
                  <a:lnTo>
                    <a:pt x="19429" y="15039"/>
                  </a:lnTo>
                  <a:lnTo>
                    <a:pt x="19454" y="14790"/>
                  </a:lnTo>
                  <a:lnTo>
                    <a:pt x="19454" y="14516"/>
                  </a:lnTo>
                  <a:lnTo>
                    <a:pt x="19404" y="14241"/>
                  </a:lnTo>
                  <a:lnTo>
                    <a:pt x="19304" y="13942"/>
                  </a:lnTo>
                  <a:lnTo>
                    <a:pt x="19179" y="13668"/>
                  </a:lnTo>
                  <a:lnTo>
                    <a:pt x="18980" y="13418"/>
                  </a:lnTo>
                  <a:lnTo>
                    <a:pt x="18855" y="13294"/>
                  </a:lnTo>
                  <a:lnTo>
                    <a:pt x="18705" y="13169"/>
                  </a:lnTo>
                  <a:lnTo>
                    <a:pt x="18556" y="13044"/>
                  </a:lnTo>
                  <a:lnTo>
                    <a:pt x="18381" y="12944"/>
                  </a:lnTo>
                  <a:lnTo>
                    <a:pt x="18182" y="12845"/>
                  </a:lnTo>
                  <a:lnTo>
                    <a:pt x="17957" y="12745"/>
                  </a:lnTo>
                  <a:lnTo>
                    <a:pt x="17733" y="12645"/>
                  </a:lnTo>
                  <a:lnTo>
                    <a:pt x="17458" y="12570"/>
                  </a:lnTo>
                  <a:lnTo>
                    <a:pt x="17458" y="12570"/>
                  </a:lnTo>
                  <a:lnTo>
                    <a:pt x="17408" y="12396"/>
                  </a:lnTo>
                  <a:lnTo>
                    <a:pt x="17334" y="12221"/>
                  </a:lnTo>
                  <a:lnTo>
                    <a:pt x="17209" y="12022"/>
                  </a:lnTo>
                  <a:lnTo>
                    <a:pt x="17059" y="11822"/>
                  </a:lnTo>
                  <a:lnTo>
                    <a:pt x="16960" y="11722"/>
                  </a:lnTo>
                  <a:lnTo>
                    <a:pt x="16835" y="11647"/>
                  </a:lnTo>
                  <a:lnTo>
                    <a:pt x="16710" y="11573"/>
                  </a:lnTo>
                  <a:lnTo>
                    <a:pt x="16585" y="11523"/>
                  </a:lnTo>
                  <a:lnTo>
                    <a:pt x="16411" y="11473"/>
                  </a:lnTo>
                  <a:lnTo>
                    <a:pt x="16261" y="11448"/>
                  </a:lnTo>
                  <a:lnTo>
                    <a:pt x="6809" y="25"/>
                  </a:lnTo>
                  <a:lnTo>
                    <a:pt x="6809" y="25"/>
                  </a:lnTo>
                  <a:lnTo>
                    <a:pt x="6659" y="0"/>
                  </a:lnTo>
                  <a:lnTo>
                    <a:pt x="6185" y="0"/>
                  </a:lnTo>
                  <a:lnTo>
                    <a:pt x="5861" y="50"/>
                  </a:lnTo>
                  <a:lnTo>
                    <a:pt x="5487" y="100"/>
                  </a:lnTo>
                  <a:lnTo>
                    <a:pt x="5063" y="200"/>
                  </a:lnTo>
                  <a:lnTo>
                    <a:pt x="4589" y="349"/>
                  </a:lnTo>
                  <a:lnTo>
                    <a:pt x="4065" y="524"/>
                  </a:lnTo>
                  <a:lnTo>
                    <a:pt x="3517" y="773"/>
                  </a:lnTo>
                  <a:lnTo>
                    <a:pt x="2968" y="1098"/>
                  </a:lnTo>
                  <a:lnTo>
                    <a:pt x="2394" y="1497"/>
                  </a:lnTo>
                  <a:lnTo>
                    <a:pt x="2095" y="1721"/>
                  </a:lnTo>
                  <a:lnTo>
                    <a:pt x="1796" y="1971"/>
                  </a:lnTo>
                  <a:lnTo>
                    <a:pt x="1496" y="2245"/>
                  </a:lnTo>
                  <a:lnTo>
                    <a:pt x="1197" y="2519"/>
                  </a:lnTo>
                  <a:lnTo>
                    <a:pt x="898" y="2843"/>
                  </a:lnTo>
                  <a:lnTo>
                    <a:pt x="599" y="3193"/>
                  </a:lnTo>
                  <a:lnTo>
                    <a:pt x="299" y="3567"/>
                  </a:lnTo>
                  <a:lnTo>
                    <a:pt x="0" y="3966"/>
                  </a:lnTo>
                  <a:lnTo>
                    <a:pt x="5861" y="17334"/>
                  </a:lnTo>
                  <a:lnTo>
                    <a:pt x="5861" y="17334"/>
                  </a:lnTo>
                  <a:lnTo>
                    <a:pt x="5836" y="17508"/>
                  </a:lnTo>
                  <a:lnTo>
                    <a:pt x="5836" y="17708"/>
                  </a:lnTo>
                  <a:lnTo>
                    <a:pt x="5836" y="17932"/>
                  </a:lnTo>
                  <a:lnTo>
                    <a:pt x="5861" y="18182"/>
                  </a:lnTo>
                  <a:lnTo>
                    <a:pt x="5911" y="18406"/>
                  </a:lnTo>
                  <a:lnTo>
                    <a:pt x="5961" y="18506"/>
                  </a:lnTo>
                  <a:lnTo>
                    <a:pt x="6011" y="18606"/>
                  </a:lnTo>
                  <a:lnTo>
                    <a:pt x="6061" y="18681"/>
                  </a:lnTo>
                  <a:lnTo>
                    <a:pt x="6135" y="18755"/>
                  </a:lnTo>
                  <a:lnTo>
                    <a:pt x="6135" y="18755"/>
                  </a:lnTo>
                  <a:lnTo>
                    <a:pt x="6185" y="19155"/>
                  </a:lnTo>
                  <a:lnTo>
                    <a:pt x="6285" y="19603"/>
                  </a:lnTo>
                  <a:lnTo>
                    <a:pt x="6435" y="20127"/>
                  </a:lnTo>
                  <a:lnTo>
                    <a:pt x="6534" y="20377"/>
                  </a:lnTo>
                  <a:lnTo>
                    <a:pt x="6634" y="20651"/>
                  </a:lnTo>
                  <a:lnTo>
                    <a:pt x="6784" y="20900"/>
                  </a:lnTo>
                  <a:lnTo>
                    <a:pt x="6958" y="21150"/>
                  </a:lnTo>
                  <a:lnTo>
                    <a:pt x="7133" y="21349"/>
                  </a:lnTo>
                  <a:lnTo>
                    <a:pt x="7357" y="21524"/>
                  </a:lnTo>
                  <a:lnTo>
                    <a:pt x="7607" y="21674"/>
                  </a:lnTo>
                  <a:lnTo>
                    <a:pt x="7881" y="21773"/>
                  </a:lnTo>
                  <a:lnTo>
                    <a:pt x="7881" y="21773"/>
                  </a:lnTo>
                  <a:lnTo>
                    <a:pt x="8180" y="21773"/>
                  </a:lnTo>
                  <a:lnTo>
                    <a:pt x="8530" y="21748"/>
                  </a:lnTo>
                  <a:lnTo>
                    <a:pt x="9004" y="21698"/>
                  </a:lnTo>
                  <a:lnTo>
                    <a:pt x="9577" y="21624"/>
                  </a:lnTo>
                  <a:lnTo>
                    <a:pt x="10226" y="21499"/>
                  </a:lnTo>
                  <a:lnTo>
                    <a:pt x="10974" y="21324"/>
                  </a:lnTo>
                  <a:lnTo>
                    <a:pt x="11797" y="21100"/>
                  </a:lnTo>
                  <a:lnTo>
                    <a:pt x="12670" y="20801"/>
                  </a:lnTo>
                  <a:lnTo>
                    <a:pt x="13119" y="20601"/>
                  </a:lnTo>
                  <a:lnTo>
                    <a:pt x="13568" y="20402"/>
                  </a:lnTo>
                  <a:lnTo>
                    <a:pt x="14042" y="20177"/>
                  </a:lnTo>
                  <a:lnTo>
                    <a:pt x="14515" y="19928"/>
                  </a:lnTo>
                  <a:lnTo>
                    <a:pt x="14989" y="19653"/>
                  </a:lnTo>
                  <a:lnTo>
                    <a:pt x="15463" y="19354"/>
                  </a:lnTo>
                  <a:lnTo>
                    <a:pt x="15937" y="19030"/>
                  </a:lnTo>
                  <a:lnTo>
                    <a:pt x="16436" y="18681"/>
                  </a:lnTo>
                  <a:lnTo>
                    <a:pt x="16910" y="18282"/>
                  </a:lnTo>
                  <a:lnTo>
                    <a:pt x="17384" y="17858"/>
                  </a:lnTo>
                  <a:lnTo>
                    <a:pt x="17857" y="17434"/>
                  </a:lnTo>
                  <a:lnTo>
                    <a:pt x="18306" y="16935"/>
                  </a:lnTo>
                  <a:lnTo>
                    <a:pt x="18780" y="16436"/>
                  </a:lnTo>
                  <a:lnTo>
                    <a:pt x="19229" y="158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696;p44">
              <a:extLst>
                <a:ext uri="{FF2B5EF4-FFF2-40B4-BE49-F238E27FC236}">
                  <a16:creationId xmlns:a16="http://schemas.microsoft.com/office/drawing/2014/main" id="{1C61317C-2714-D9BE-FA94-90D5BAEA5B10}"/>
                </a:ext>
              </a:extLst>
            </p:cNvPr>
            <p:cNvSpPr/>
            <p:nvPr/>
          </p:nvSpPr>
          <p:spPr>
            <a:xfrm rot="-9058615">
              <a:off x="7020181" y="3381802"/>
              <a:ext cx="557226" cy="469391"/>
            </a:xfrm>
            <a:custGeom>
              <a:avLst/>
              <a:gdLst/>
              <a:ahLst/>
              <a:cxnLst/>
              <a:rect l="l" t="t" r="r" b="b"/>
              <a:pathLst>
                <a:path w="12022" h="10127" extrusionOk="0">
                  <a:moveTo>
                    <a:pt x="8355" y="0"/>
                  </a:moveTo>
                  <a:lnTo>
                    <a:pt x="7906" y="75"/>
                  </a:lnTo>
                  <a:lnTo>
                    <a:pt x="7457" y="150"/>
                  </a:lnTo>
                  <a:lnTo>
                    <a:pt x="7033" y="225"/>
                  </a:lnTo>
                  <a:lnTo>
                    <a:pt x="6609" y="325"/>
                  </a:lnTo>
                  <a:lnTo>
                    <a:pt x="6210" y="449"/>
                  </a:lnTo>
                  <a:lnTo>
                    <a:pt x="5836" y="574"/>
                  </a:lnTo>
                  <a:lnTo>
                    <a:pt x="5462" y="724"/>
                  </a:lnTo>
                  <a:lnTo>
                    <a:pt x="5088" y="873"/>
                  </a:lnTo>
                  <a:lnTo>
                    <a:pt x="4390" y="1197"/>
                  </a:lnTo>
                  <a:lnTo>
                    <a:pt x="3766" y="1572"/>
                  </a:lnTo>
                  <a:lnTo>
                    <a:pt x="3167" y="1971"/>
                  </a:lnTo>
                  <a:lnTo>
                    <a:pt x="2619" y="2370"/>
                  </a:lnTo>
                  <a:lnTo>
                    <a:pt x="2120" y="2769"/>
                  </a:lnTo>
                  <a:lnTo>
                    <a:pt x="1671" y="3193"/>
                  </a:lnTo>
                  <a:lnTo>
                    <a:pt x="1297" y="3592"/>
                  </a:lnTo>
                  <a:lnTo>
                    <a:pt x="923" y="3991"/>
                  </a:lnTo>
                  <a:lnTo>
                    <a:pt x="624" y="4340"/>
                  </a:lnTo>
                  <a:lnTo>
                    <a:pt x="374" y="4689"/>
                  </a:lnTo>
                  <a:lnTo>
                    <a:pt x="0" y="5213"/>
                  </a:lnTo>
                  <a:lnTo>
                    <a:pt x="2145" y="10126"/>
                  </a:lnTo>
                  <a:lnTo>
                    <a:pt x="2719" y="9528"/>
                  </a:lnTo>
                  <a:lnTo>
                    <a:pt x="3342" y="8979"/>
                  </a:lnTo>
                  <a:lnTo>
                    <a:pt x="3991" y="8455"/>
                  </a:lnTo>
                  <a:lnTo>
                    <a:pt x="4639" y="7981"/>
                  </a:lnTo>
                  <a:lnTo>
                    <a:pt x="5312" y="7532"/>
                  </a:lnTo>
                  <a:lnTo>
                    <a:pt x="5986" y="7108"/>
                  </a:lnTo>
                  <a:lnTo>
                    <a:pt x="6659" y="6709"/>
                  </a:lnTo>
                  <a:lnTo>
                    <a:pt x="7357" y="6360"/>
                  </a:lnTo>
                  <a:lnTo>
                    <a:pt x="8006" y="6011"/>
                  </a:lnTo>
                  <a:lnTo>
                    <a:pt x="8679" y="5712"/>
                  </a:lnTo>
                  <a:lnTo>
                    <a:pt x="9303" y="5437"/>
                  </a:lnTo>
                  <a:lnTo>
                    <a:pt x="9926" y="5188"/>
                  </a:lnTo>
                  <a:lnTo>
                    <a:pt x="11049" y="4764"/>
                  </a:lnTo>
                  <a:lnTo>
                    <a:pt x="12021" y="4440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697;p44">
              <a:extLst>
                <a:ext uri="{FF2B5EF4-FFF2-40B4-BE49-F238E27FC236}">
                  <a16:creationId xmlns:a16="http://schemas.microsoft.com/office/drawing/2014/main" id="{02736A44-8320-79CB-9E14-4E8CEFAE4AD4}"/>
                </a:ext>
              </a:extLst>
            </p:cNvPr>
            <p:cNvSpPr/>
            <p:nvPr/>
          </p:nvSpPr>
          <p:spPr>
            <a:xfrm rot="-9058615">
              <a:off x="7020181" y="3381802"/>
              <a:ext cx="557226" cy="469391"/>
            </a:xfrm>
            <a:custGeom>
              <a:avLst/>
              <a:gdLst/>
              <a:ahLst/>
              <a:cxnLst/>
              <a:rect l="l" t="t" r="r" b="b"/>
              <a:pathLst>
                <a:path w="12022" h="10127" fill="none" extrusionOk="0">
                  <a:moveTo>
                    <a:pt x="0" y="5213"/>
                  </a:moveTo>
                  <a:lnTo>
                    <a:pt x="2145" y="10126"/>
                  </a:lnTo>
                  <a:lnTo>
                    <a:pt x="2145" y="10126"/>
                  </a:lnTo>
                  <a:lnTo>
                    <a:pt x="2719" y="9528"/>
                  </a:lnTo>
                  <a:lnTo>
                    <a:pt x="3342" y="8979"/>
                  </a:lnTo>
                  <a:lnTo>
                    <a:pt x="3991" y="8455"/>
                  </a:lnTo>
                  <a:lnTo>
                    <a:pt x="4639" y="7981"/>
                  </a:lnTo>
                  <a:lnTo>
                    <a:pt x="5312" y="7532"/>
                  </a:lnTo>
                  <a:lnTo>
                    <a:pt x="5986" y="7108"/>
                  </a:lnTo>
                  <a:lnTo>
                    <a:pt x="6659" y="6709"/>
                  </a:lnTo>
                  <a:lnTo>
                    <a:pt x="7357" y="6360"/>
                  </a:lnTo>
                  <a:lnTo>
                    <a:pt x="8006" y="6011"/>
                  </a:lnTo>
                  <a:lnTo>
                    <a:pt x="8679" y="5712"/>
                  </a:lnTo>
                  <a:lnTo>
                    <a:pt x="9303" y="5437"/>
                  </a:lnTo>
                  <a:lnTo>
                    <a:pt x="9926" y="5188"/>
                  </a:lnTo>
                  <a:lnTo>
                    <a:pt x="11049" y="4764"/>
                  </a:lnTo>
                  <a:lnTo>
                    <a:pt x="12021" y="4440"/>
                  </a:lnTo>
                  <a:lnTo>
                    <a:pt x="8355" y="0"/>
                  </a:lnTo>
                  <a:lnTo>
                    <a:pt x="8355" y="0"/>
                  </a:lnTo>
                  <a:lnTo>
                    <a:pt x="7906" y="75"/>
                  </a:lnTo>
                  <a:lnTo>
                    <a:pt x="7457" y="150"/>
                  </a:lnTo>
                  <a:lnTo>
                    <a:pt x="7033" y="225"/>
                  </a:lnTo>
                  <a:lnTo>
                    <a:pt x="6609" y="325"/>
                  </a:lnTo>
                  <a:lnTo>
                    <a:pt x="6210" y="449"/>
                  </a:lnTo>
                  <a:lnTo>
                    <a:pt x="5836" y="574"/>
                  </a:lnTo>
                  <a:lnTo>
                    <a:pt x="5462" y="724"/>
                  </a:lnTo>
                  <a:lnTo>
                    <a:pt x="5088" y="873"/>
                  </a:lnTo>
                  <a:lnTo>
                    <a:pt x="4390" y="1197"/>
                  </a:lnTo>
                  <a:lnTo>
                    <a:pt x="3766" y="1572"/>
                  </a:lnTo>
                  <a:lnTo>
                    <a:pt x="3167" y="1971"/>
                  </a:lnTo>
                  <a:lnTo>
                    <a:pt x="2619" y="2370"/>
                  </a:lnTo>
                  <a:lnTo>
                    <a:pt x="2120" y="2769"/>
                  </a:lnTo>
                  <a:lnTo>
                    <a:pt x="1671" y="3193"/>
                  </a:lnTo>
                  <a:lnTo>
                    <a:pt x="1297" y="3592"/>
                  </a:lnTo>
                  <a:lnTo>
                    <a:pt x="923" y="3991"/>
                  </a:lnTo>
                  <a:lnTo>
                    <a:pt x="624" y="4340"/>
                  </a:lnTo>
                  <a:lnTo>
                    <a:pt x="374" y="4689"/>
                  </a:lnTo>
                  <a:lnTo>
                    <a:pt x="0" y="52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698;p44">
              <a:extLst>
                <a:ext uri="{FF2B5EF4-FFF2-40B4-BE49-F238E27FC236}">
                  <a16:creationId xmlns:a16="http://schemas.microsoft.com/office/drawing/2014/main" id="{B4DF2DEF-5AF1-615C-BB80-83F62877B2EF}"/>
                </a:ext>
              </a:extLst>
            </p:cNvPr>
            <p:cNvSpPr/>
            <p:nvPr/>
          </p:nvSpPr>
          <p:spPr>
            <a:xfrm rot="-9058615">
              <a:off x="7163603" y="3526402"/>
              <a:ext cx="319077" cy="287883"/>
            </a:xfrm>
            <a:custGeom>
              <a:avLst/>
              <a:gdLst/>
              <a:ahLst/>
              <a:cxnLst/>
              <a:rect l="l" t="t" r="r" b="b"/>
              <a:pathLst>
                <a:path w="6884" h="6211" extrusionOk="0">
                  <a:moveTo>
                    <a:pt x="5737" y="200"/>
                  </a:moveTo>
                  <a:lnTo>
                    <a:pt x="5811" y="250"/>
                  </a:lnTo>
                  <a:lnTo>
                    <a:pt x="5861" y="325"/>
                  </a:lnTo>
                  <a:lnTo>
                    <a:pt x="5886" y="424"/>
                  </a:lnTo>
                  <a:lnTo>
                    <a:pt x="5911" y="524"/>
                  </a:lnTo>
                  <a:lnTo>
                    <a:pt x="5886" y="624"/>
                  </a:lnTo>
                  <a:lnTo>
                    <a:pt x="5861" y="724"/>
                  </a:lnTo>
                  <a:lnTo>
                    <a:pt x="5787" y="823"/>
                  </a:lnTo>
                  <a:lnTo>
                    <a:pt x="5662" y="1023"/>
                  </a:lnTo>
                  <a:lnTo>
                    <a:pt x="5587" y="1098"/>
                  </a:lnTo>
                  <a:lnTo>
                    <a:pt x="5537" y="948"/>
                  </a:lnTo>
                  <a:lnTo>
                    <a:pt x="5512" y="774"/>
                  </a:lnTo>
                  <a:lnTo>
                    <a:pt x="5512" y="624"/>
                  </a:lnTo>
                  <a:lnTo>
                    <a:pt x="5537" y="449"/>
                  </a:lnTo>
                  <a:lnTo>
                    <a:pt x="5562" y="375"/>
                  </a:lnTo>
                  <a:lnTo>
                    <a:pt x="5612" y="275"/>
                  </a:lnTo>
                  <a:lnTo>
                    <a:pt x="5662" y="225"/>
                  </a:lnTo>
                  <a:lnTo>
                    <a:pt x="5737" y="200"/>
                  </a:lnTo>
                  <a:close/>
                  <a:moveTo>
                    <a:pt x="4515" y="2270"/>
                  </a:moveTo>
                  <a:lnTo>
                    <a:pt x="4614" y="2345"/>
                  </a:lnTo>
                  <a:lnTo>
                    <a:pt x="4689" y="2420"/>
                  </a:lnTo>
                  <a:lnTo>
                    <a:pt x="4739" y="2519"/>
                  </a:lnTo>
                  <a:lnTo>
                    <a:pt x="4789" y="2644"/>
                  </a:lnTo>
                  <a:lnTo>
                    <a:pt x="4789" y="2744"/>
                  </a:lnTo>
                  <a:lnTo>
                    <a:pt x="4764" y="2869"/>
                  </a:lnTo>
                  <a:lnTo>
                    <a:pt x="4714" y="2993"/>
                  </a:lnTo>
                  <a:lnTo>
                    <a:pt x="4639" y="3118"/>
                  </a:lnTo>
                  <a:lnTo>
                    <a:pt x="4564" y="3218"/>
                  </a:lnTo>
                  <a:lnTo>
                    <a:pt x="4515" y="3143"/>
                  </a:lnTo>
                  <a:lnTo>
                    <a:pt x="4465" y="3068"/>
                  </a:lnTo>
                  <a:lnTo>
                    <a:pt x="4390" y="2993"/>
                  </a:lnTo>
                  <a:lnTo>
                    <a:pt x="4315" y="2968"/>
                  </a:lnTo>
                  <a:lnTo>
                    <a:pt x="4240" y="2918"/>
                  </a:lnTo>
                  <a:lnTo>
                    <a:pt x="4066" y="2918"/>
                  </a:lnTo>
                  <a:lnTo>
                    <a:pt x="3991" y="2943"/>
                  </a:lnTo>
                  <a:lnTo>
                    <a:pt x="3991" y="2794"/>
                  </a:lnTo>
                  <a:lnTo>
                    <a:pt x="4041" y="2644"/>
                  </a:lnTo>
                  <a:lnTo>
                    <a:pt x="4091" y="2495"/>
                  </a:lnTo>
                  <a:lnTo>
                    <a:pt x="4165" y="2395"/>
                  </a:lnTo>
                  <a:lnTo>
                    <a:pt x="4265" y="2320"/>
                  </a:lnTo>
                  <a:lnTo>
                    <a:pt x="4365" y="2270"/>
                  </a:lnTo>
                  <a:close/>
                  <a:moveTo>
                    <a:pt x="6136" y="2470"/>
                  </a:moveTo>
                  <a:lnTo>
                    <a:pt x="6211" y="2619"/>
                  </a:lnTo>
                  <a:lnTo>
                    <a:pt x="6260" y="2769"/>
                  </a:lnTo>
                  <a:lnTo>
                    <a:pt x="6260" y="2918"/>
                  </a:lnTo>
                  <a:lnTo>
                    <a:pt x="6235" y="3043"/>
                  </a:lnTo>
                  <a:lnTo>
                    <a:pt x="6161" y="3143"/>
                  </a:lnTo>
                  <a:lnTo>
                    <a:pt x="6061" y="3243"/>
                  </a:lnTo>
                  <a:lnTo>
                    <a:pt x="6036" y="3118"/>
                  </a:lnTo>
                  <a:lnTo>
                    <a:pt x="6011" y="2968"/>
                  </a:lnTo>
                  <a:lnTo>
                    <a:pt x="6036" y="2794"/>
                  </a:lnTo>
                  <a:lnTo>
                    <a:pt x="6086" y="2619"/>
                  </a:lnTo>
                  <a:lnTo>
                    <a:pt x="6136" y="2470"/>
                  </a:lnTo>
                  <a:close/>
                  <a:moveTo>
                    <a:pt x="4240" y="3143"/>
                  </a:moveTo>
                  <a:lnTo>
                    <a:pt x="4290" y="3193"/>
                  </a:lnTo>
                  <a:lnTo>
                    <a:pt x="4340" y="3268"/>
                  </a:lnTo>
                  <a:lnTo>
                    <a:pt x="4390" y="3342"/>
                  </a:lnTo>
                  <a:lnTo>
                    <a:pt x="4390" y="3417"/>
                  </a:lnTo>
                  <a:lnTo>
                    <a:pt x="4340" y="3467"/>
                  </a:lnTo>
                  <a:lnTo>
                    <a:pt x="4315" y="3492"/>
                  </a:lnTo>
                  <a:lnTo>
                    <a:pt x="4290" y="3542"/>
                  </a:lnTo>
                  <a:lnTo>
                    <a:pt x="4215" y="3567"/>
                  </a:lnTo>
                  <a:lnTo>
                    <a:pt x="4165" y="3567"/>
                  </a:lnTo>
                  <a:lnTo>
                    <a:pt x="4116" y="3517"/>
                  </a:lnTo>
                  <a:lnTo>
                    <a:pt x="4066" y="3467"/>
                  </a:lnTo>
                  <a:lnTo>
                    <a:pt x="4016" y="3318"/>
                  </a:lnTo>
                  <a:lnTo>
                    <a:pt x="3991" y="3218"/>
                  </a:lnTo>
                  <a:lnTo>
                    <a:pt x="4016" y="3168"/>
                  </a:lnTo>
                  <a:lnTo>
                    <a:pt x="4066" y="3143"/>
                  </a:lnTo>
                  <a:close/>
                  <a:moveTo>
                    <a:pt x="3218" y="3118"/>
                  </a:moveTo>
                  <a:lnTo>
                    <a:pt x="3268" y="3143"/>
                  </a:lnTo>
                  <a:lnTo>
                    <a:pt x="3367" y="3243"/>
                  </a:lnTo>
                  <a:lnTo>
                    <a:pt x="3442" y="3367"/>
                  </a:lnTo>
                  <a:lnTo>
                    <a:pt x="3467" y="3517"/>
                  </a:lnTo>
                  <a:lnTo>
                    <a:pt x="3467" y="3692"/>
                  </a:lnTo>
                  <a:lnTo>
                    <a:pt x="3442" y="3866"/>
                  </a:lnTo>
                  <a:lnTo>
                    <a:pt x="3367" y="3991"/>
                  </a:lnTo>
                  <a:lnTo>
                    <a:pt x="3268" y="4141"/>
                  </a:lnTo>
                  <a:lnTo>
                    <a:pt x="3143" y="4265"/>
                  </a:lnTo>
                  <a:lnTo>
                    <a:pt x="3018" y="4390"/>
                  </a:lnTo>
                  <a:lnTo>
                    <a:pt x="2993" y="4390"/>
                  </a:lnTo>
                  <a:lnTo>
                    <a:pt x="2968" y="3891"/>
                  </a:lnTo>
                  <a:lnTo>
                    <a:pt x="2993" y="3642"/>
                  </a:lnTo>
                  <a:lnTo>
                    <a:pt x="3018" y="3392"/>
                  </a:lnTo>
                  <a:lnTo>
                    <a:pt x="3043" y="3243"/>
                  </a:lnTo>
                  <a:lnTo>
                    <a:pt x="3093" y="3168"/>
                  </a:lnTo>
                  <a:lnTo>
                    <a:pt x="3168" y="3118"/>
                  </a:lnTo>
                  <a:close/>
                  <a:moveTo>
                    <a:pt x="1771" y="4166"/>
                  </a:moveTo>
                  <a:lnTo>
                    <a:pt x="1846" y="4215"/>
                  </a:lnTo>
                  <a:lnTo>
                    <a:pt x="1921" y="4290"/>
                  </a:lnTo>
                  <a:lnTo>
                    <a:pt x="1921" y="4365"/>
                  </a:lnTo>
                  <a:lnTo>
                    <a:pt x="1921" y="4739"/>
                  </a:lnTo>
                  <a:lnTo>
                    <a:pt x="1896" y="4939"/>
                  </a:lnTo>
                  <a:lnTo>
                    <a:pt x="1846" y="5088"/>
                  </a:lnTo>
                  <a:lnTo>
                    <a:pt x="1696" y="5338"/>
                  </a:lnTo>
                  <a:lnTo>
                    <a:pt x="1671" y="4989"/>
                  </a:lnTo>
                  <a:lnTo>
                    <a:pt x="1621" y="4839"/>
                  </a:lnTo>
                  <a:lnTo>
                    <a:pt x="1547" y="4664"/>
                  </a:lnTo>
                  <a:lnTo>
                    <a:pt x="1572" y="4415"/>
                  </a:lnTo>
                  <a:lnTo>
                    <a:pt x="1597" y="4290"/>
                  </a:lnTo>
                  <a:lnTo>
                    <a:pt x="1621" y="4240"/>
                  </a:lnTo>
                  <a:lnTo>
                    <a:pt x="1671" y="4190"/>
                  </a:lnTo>
                  <a:lnTo>
                    <a:pt x="1721" y="4166"/>
                  </a:lnTo>
                  <a:close/>
                  <a:moveTo>
                    <a:pt x="5662" y="0"/>
                  </a:moveTo>
                  <a:lnTo>
                    <a:pt x="5537" y="50"/>
                  </a:lnTo>
                  <a:lnTo>
                    <a:pt x="5437" y="150"/>
                  </a:lnTo>
                  <a:lnTo>
                    <a:pt x="5363" y="275"/>
                  </a:lnTo>
                  <a:lnTo>
                    <a:pt x="5338" y="400"/>
                  </a:lnTo>
                  <a:lnTo>
                    <a:pt x="5288" y="624"/>
                  </a:lnTo>
                  <a:lnTo>
                    <a:pt x="5313" y="848"/>
                  </a:lnTo>
                  <a:lnTo>
                    <a:pt x="5338" y="1073"/>
                  </a:lnTo>
                  <a:lnTo>
                    <a:pt x="5412" y="1272"/>
                  </a:lnTo>
                  <a:lnTo>
                    <a:pt x="5263" y="1447"/>
                  </a:lnTo>
                  <a:lnTo>
                    <a:pt x="5113" y="1622"/>
                  </a:lnTo>
                  <a:lnTo>
                    <a:pt x="4988" y="1821"/>
                  </a:lnTo>
                  <a:lnTo>
                    <a:pt x="4889" y="2046"/>
                  </a:lnTo>
                  <a:lnTo>
                    <a:pt x="4839" y="2270"/>
                  </a:lnTo>
                  <a:lnTo>
                    <a:pt x="4764" y="2170"/>
                  </a:lnTo>
                  <a:lnTo>
                    <a:pt x="4664" y="2095"/>
                  </a:lnTo>
                  <a:lnTo>
                    <a:pt x="4540" y="2071"/>
                  </a:lnTo>
                  <a:lnTo>
                    <a:pt x="4440" y="2046"/>
                  </a:lnTo>
                  <a:lnTo>
                    <a:pt x="4315" y="2046"/>
                  </a:lnTo>
                  <a:lnTo>
                    <a:pt x="4165" y="2120"/>
                  </a:lnTo>
                  <a:lnTo>
                    <a:pt x="4041" y="2220"/>
                  </a:lnTo>
                  <a:lnTo>
                    <a:pt x="3916" y="2370"/>
                  </a:lnTo>
                  <a:lnTo>
                    <a:pt x="3841" y="2569"/>
                  </a:lnTo>
                  <a:lnTo>
                    <a:pt x="3791" y="2719"/>
                  </a:lnTo>
                  <a:lnTo>
                    <a:pt x="3766" y="2869"/>
                  </a:lnTo>
                  <a:lnTo>
                    <a:pt x="3766" y="3018"/>
                  </a:lnTo>
                  <a:lnTo>
                    <a:pt x="3766" y="3168"/>
                  </a:lnTo>
                  <a:lnTo>
                    <a:pt x="3716" y="3318"/>
                  </a:lnTo>
                  <a:lnTo>
                    <a:pt x="3692" y="3467"/>
                  </a:lnTo>
                  <a:lnTo>
                    <a:pt x="3692" y="3492"/>
                  </a:lnTo>
                  <a:lnTo>
                    <a:pt x="3642" y="3293"/>
                  </a:lnTo>
                  <a:lnTo>
                    <a:pt x="3542" y="3118"/>
                  </a:lnTo>
                  <a:lnTo>
                    <a:pt x="3467" y="3018"/>
                  </a:lnTo>
                  <a:lnTo>
                    <a:pt x="3367" y="2943"/>
                  </a:lnTo>
                  <a:lnTo>
                    <a:pt x="3243" y="2894"/>
                  </a:lnTo>
                  <a:lnTo>
                    <a:pt x="3118" y="2894"/>
                  </a:lnTo>
                  <a:lnTo>
                    <a:pt x="3018" y="2943"/>
                  </a:lnTo>
                  <a:lnTo>
                    <a:pt x="2943" y="3018"/>
                  </a:lnTo>
                  <a:lnTo>
                    <a:pt x="2844" y="3168"/>
                  </a:lnTo>
                  <a:lnTo>
                    <a:pt x="2794" y="3367"/>
                  </a:lnTo>
                  <a:lnTo>
                    <a:pt x="2769" y="3642"/>
                  </a:lnTo>
                  <a:lnTo>
                    <a:pt x="2769" y="3891"/>
                  </a:lnTo>
                  <a:lnTo>
                    <a:pt x="2669" y="3742"/>
                  </a:lnTo>
                  <a:lnTo>
                    <a:pt x="2594" y="3667"/>
                  </a:lnTo>
                  <a:lnTo>
                    <a:pt x="2519" y="3592"/>
                  </a:lnTo>
                  <a:lnTo>
                    <a:pt x="2420" y="3542"/>
                  </a:lnTo>
                  <a:lnTo>
                    <a:pt x="2295" y="3517"/>
                  </a:lnTo>
                  <a:lnTo>
                    <a:pt x="2195" y="3542"/>
                  </a:lnTo>
                  <a:lnTo>
                    <a:pt x="2095" y="3567"/>
                  </a:lnTo>
                  <a:lnTo>
                    <a:pt x="1996" y="3667"/>
                  </a:lnTo>
                  <a:lnTo>
                    <a:pt x="1946" y="3766"/>
                  </a:lnTo>
                  <a:lnTo>
                    <a:pt x="1921" y="3866"/>
                  </a:lnTo>
                  <a:lnTo>
                    <a:pt x="1921" y="3966"/>
                  </a:lnTo>
                  <a:lnTo>
                    <a:pt x="1921" y="4016"/>
                  </a:lnTo>
                  <a:lnTo>
                    <a:pt x="1821" y="3966"/>
                  </a:lnTo>
                  <a:lnTo>
                    <a:pt x="1671" y="3966"/>
                  </a:lnTo>
                  <a:lnTo>
                    <a:pt x="1597" y="3991"/>
                  </a:lnTo>
                  <a:lnTo>
                    <a:pt x="1547" y="4016"/>
                  </a:lnTo>
                  <a:lnTo>
                    <a:pt x="1472" y="4091"/>
                  </a:lnTo>
                  <a:lnTo>
                    <a:pt x="1397" y="4190"/>
                  </a:lnTo>
                  <a:lnTo>
                    <a:pt x="1372" y="4290"/>
                  </a:lnTo>
                  <a:lnTo>
                    <a:pt x="1372" y="4365"/>
                  </a:lnTo>
                  <a:lnTo>
                    <a:pt x="1347" y="4390"/>
                  </a:lnTo>
                  <a:lnTo>
                    <a:pt x="1197" y="4265"/>
                  </a:lnTo>
                  <a:lnTo>
                    <a:pt x="1023" y="4190"/>
                  </a:lnTo>
                  <a:lnTo>
                    <a:pt x="848" y="4141"/>
                  </a:lnTo>
                  <a:lnTo>
                    <a:pt x="749" y="4141"/>
                  </a:lnTo>
                  <a:lnTo>
                    <a:pt x="649" y="4166"/>
                  </a:lnTo>
                  <a:lnTo>
                    <a:pt x="524" y="4190"/>
                  </a:lnTo>
                  <a:lnTo>
                    <a:pt x="424" y="4265"/>
                  </a:lnTo>
                  <a:lnTo>
                    <a:pt x="325" y="4340"/>
                  </a:lnTo>
                  <a:lnTo>
                    <a:pt x="250" y="4415"/>
                  </a:lnTo>
                  <a:lnTo>
                    <a:pt x="125" y="4614"/>
                  </a:lnTo>
                  <a:lnTo>
                    <a:pt x="50" y="4839"/>
                  </a:lnTo>
                  <a:lnTo>
                    <a:pt x="25" y="4964"/>
                  </a:lnTo>
                  <a:lnTo>
                    <a:pt x="0" y="5088"/>
                  </a:lnTo>
                  <a:lnTo>
                    <a:pt x="25" y="5188"/>
                  </a:lnTo>
                  <a:lnTo>
                    <a:pt x="50" y="5288"/>
                  </a:lnTo>
                  <a:lnTo>
                    <a:pt x="125" y="5388"/>
                  </a:lnTo>
                  <a:lnTo>
                    <a:pt x="225" y="5487"/>
                  </a:lnTo>
                  <a:lnTo>
                    <a:pt x="350" y="5537"/>
                  </a:lnTo>
                  <a:lnTo>
                    <a:pt x="424" y="5537"/>
                  </a:lnTo>
                  <a:lnTo>
                    <a:pt x="474" y="5512"/>
                  </a:lnTo>
                  <a:lnTo>
                    <a:pt x="524" y="5512"/>
                  </a:lnTo>
                  <a:lnTo>
                    <a:pt x="549" y="5462"/>
                  </a:lnTo>
                  <a:lnTo>
                    <a:pt x="574" y="5437"/>
                  </a:lnTo>
                  <a:lnTo>
                    <a:pt x="549" y="5388"/>
                  </a:lnTo>
                  <a:lnTo>
                    <a:pt x="549" y="5363"/>
                  </a:lnTo>
                  <a:lnTo>
                    <a:pt x="524" y="5338"/>
                  </a:lnTo>
                  <a:lnTo>
                    <a:pt x="474" y="5313"/>
                  </a:lnTo>
                  <a:lnTo>
                    <a:pt x="374" y="5313"/>
                  </a:lnTo>
                  <a:lnTo>
                    <a:pt x="325" y="5288"/>
                  </a:lnTo>
                  <a:lnTo>
                    <a:pt x="275" y="5238"/>
                  </a:lnTo>
                  <a:lnTo>
                    <a:pt x="250" y="5188"/>
                  </a:lnTo>
                  <a:lnTo>
                    <a:pt x="225" y="5063"/>
                  </a:lnTo>
                  <a:lnTo>
                    <a:pt x="250" y="4889"/>
                  </a:lnTo>
                  <a:lnTo>
                    <a:pt x="325" y="4714"/>
                  </a:lnTo>
                  <a:lnTo>
                    <a:pt x="399" y="4565"/>
                  </a:lnTo>
                  <a:lnTo>
                    <a:pt x="524" y="4440"/>
                  </a:lnTo>
                  <a:lnTo>
                    <a:pt x="599" y="4390"/>
                  </a:lnTo>
                  <a:lnTo>
                    <a:pt x="699" y="4365"/>
                  </a:lnTo>
                  <a:lnTo>
                    <a:pt x="798" y="4340"/>
                  </a:lnTo>
                  <a:lnTo>
                    <a:pt x="873" y="4365"/>
                  </a:lnTo>
                  <a:lnTo>
                    <a:pt x="973" y="4390"/>
                  </a:lnTo>
                  <a:lnTo>
                    <a:pt x="1073" y="4440"/>
                  </a:lnTo>
                  <a:lnTo>
                    <a:pt x="1222" y="4565"/>
                  </a:lnTo>
                  <a:lnTo>
                    <a:pt x="1322" y="4714"/>
                  </a:lnTo>
                  <a:lnTo>
                    <a:pt x="1347" y="4714"/>
                  </a:lnTo>
                  <a:lnTo>
                    <a:pt x="1347" y="4939"/>
                  </a:lnTo>
                  <a:lnTo>
                    <a:pt x="1372" y="5163"/>
                  </a:lnTo>
                  <a:lnTo>
                    <a:pt x="1447" y="5388"/>
                  </a:lnTo>
                  <a:lnTo>
                    <a:pt x="1522" y="5612"/>
                  </a:lnTo>
                  <a:lnTo>
                    <a:pt x="1572" y="5662"/>
                  </a:lnTo>
                  <a:lnTo>
                    <a:pt x="1646" y="5662"/>
                  </a:lnTo>
                  <a:lnTo>
                    <a:pt x="1696" y="5637"/>
                  </a:lnTo>
                  <a:lnTo>
                    <a:pt x="1721" y="5562"/>
                  </a:lnTo>
                  <a:lnTo>
                    <a:pt x="1771" y="5562"/>
                  </a:lnTo>
                  <a:lnTo>
                    <a:pt x="1846" y="5537"/>
                  </a:lnTo>
                  <a:lnTo>
                    <a:pt x="1971" y="5363"/>
                  </a:lnTo>
                  <a:lnTo>
                    <a:pt x="2045" y="5163"/>
                  </a:lnTo>
                  <a:lnTo>
                    <a:pt x="2145" y="4964"/>
                  </a:lnTo>
                  <a:lnTo>
                    <a:pt x="2220" y="4714"/>
                  </a:lnTo>
                  <a:lnTo>
                    <a:pt x="2220" y="4614"/>
                  </a:lnTo>
                  <a:lnTo>
                    <a:pt x="2220" y="4490"/>
                  </a:lnTo>
                  <a:lnTo>
                    <a:pt x="2195" y="4390"/>
                  </a:lnTo>
                  <a:lnTo>
                    <a:pt x="2170" y="4265"/>
                  </a:lnTo>
                  <a:lnTo>
                    <a:pt x="2120" y="4215"/>
                  </a:lnTo>
                  <a:lnTo>
                    <a:pt x="2145" y="3991"/>
                  </a:lnTo>
                  <a:lnTo>
                    <a:pt x="2170" y="3841"/>
                  </a:lnTo>
                  <a:lnTo>
                    <a:pt x="2170" y="3791"/>
                  </a:lnTo>
                  <a:lnTo>
                    <a:pt x="2220" y="3742"/>
                  </a:lnTo>
                  <a:lnTo>
                    <a:pt x="2320" y="3742"/>
                  </a:lnTo>
                  <a:lnTo>
                    <a:pt x="2395" y="3766"/>
                  </a:lnTo>
                  <a:lnTo>
                    <a:pt x="2494" y="3866"/>
                  </a:lnTo>
                  <a:lnTo>
                    <a:pt x="2569" y="4016"/>
                  </a:lnTo>
                  <a:lnTo>
                    <a:pt x="2794" y="4465"/>
                  </a:lnTo>
                  <a:lnTo>
                    <a:pt x="2844" y="4889"/>
                  </a:lnTo>
                  <a:lnTo>
                    <a:pt x="2943" y="5313"/>
                  </a:lnTo>
                  <a:lnTo>
                    <a:pt x="3143" y="6136"/>
                  </a:lnTo>
                  <a:lnTo>
                    <a:pt x="3168" y="6186"/>
                  </a:lnTo>
                  <a:lnTo>
                    <a:pt x="3243" y="6211"/>
                  </a:lnTo>
                  <a:lnTo>
                    <a:pt x="3317" y="6161"/>
                  </a:lnTo>
                  <a:lnTo>
                    <a:pt x="3342" y="6086"/>
                  </a:lnTo>
                  <a:lnTo>
                    <a:pt x="3317" y="5712"/>
                  </a:lnTo>
                  <a:lnTo>
                    <a:pt x="3268" y="5338"/>
                  </a:lnTo>
                  <a:lnTo>
                    <a:pt x="3193" y="4964"/>
                  </a:lnTo>
                  <a:lnTo>
                    <a:pt x="3068" y="4590"/>
                  </a:lnTo>
                  <a:lnTo>
                    <a:pt x="3118" y="4565"/>
                  </a:lnTo>
                  <a:lnTo>
                    <a:pt x="3268" y="4490"/>
                  </a:lnTo>
                  <a:lnTo>
                    <a:pt x="3392" y="4390"/>
                  </a:lnTo>
                  <a:lnTo>
                    <a:pt x="3517" y="4290"/>
                  </a:lnTo>
                  <a:lnTo>
                    <a:pt x="3617" y="4166"/>
                  </a:lnTo>
                  <a:lnTo>
                    <a:pt x="3692" y="4041"/>
                  </a:lnTo>
                  <a:lnTo>
                    <a:pt x="3791" y="3891"/>
                  </a:lnTo>
                  <a:lnTo>
                    <a:pt x="3841" y="3742"/>
                  </a:lnTo>
                  <a:lnTo>
                    <a:pt x="3891" y="3592"/>
                  </a:lnTo>
                  <a:lnTo>
                    <a:pt x="3966" y="3692"/>
                  </a:lnTo>
                  <a:lnTo>
                    <a:pt x="4091" y="3766"/>
                  </a:lnTo>
                  <a:lnTo>
                    <a:pt x="4165" y="3791"/>
                  </a:lnTo>
                  <a:lnTo>
                    <a:pt x="4240" y="3791"/>
                  </a:lnTo>
                  <a:lnTo>
                    <a:pt x="4315" y="3766"/>
                  </a:lnTo>
                  <a:lnTo>
                    <a:pt x="4390" y="3742"/>
                  </a:lnTo>
                  <a:lnTo>
                    <a:pt x="4465" y="3692"/>
                  </a:lnTo>
                  <a:lnTo>
                    <a:pt x="4540" y="3592"/>
                  </a:lnTo>
                  <a:lnTo>
                    <a:pt x="4689" y="3492"/>
                  </a:lnTo>
                  <a:lnTo>
                    <a:pt x="4814" y="3342"/>
                  </a:lnTo>
                  <a:lnTo>
                    <a:pt x="4914" y="3143"/>
                  </a:lnTo>
                  <a:lnTo>
                    <a:pt x="4988" y="2918"/>
                  </a:lnTo>
                  <a:lnTo>
                    <a:pt x="5013" y="2594"/>
                  </a:lnTo>
                  <a:lnTo>
                    <a:pt x="5038" y="2345"/>
                  </a:lnTo>
                  <a:lnTo>
                    <a:pt x="5088" y="2120"/>
                  </a:lnTo>
                  <a:lnTo>
                    <a:pt x="5163" y="1946"/>
                  </a:lnTo>
                  <a:lnTo>
                    <a:pt x="5263" y="1796"/>
                  </a:lnTo>
                  <a:lnTo>
                    <a:pt x="5512" y="1497"/>
                  </a:lnTo>
                  <a:lnTo>
                    <a:pt x="5687" y="1846"/>
                  </a:lnTo>
                  <a:lnTo>
                    <a:pt x="5911" y="2145"/>
                  </a:lnTo>
                  <a:lnTo>
                    <a:pt x="5936" y="2195"/>
                  </a:lnTo>
                  <a:lnTo>
                    <a:pt x="5986" y="2245"/>
                  </a:lnTo>
                  <a:lnTo>
                    <a:pt x="5886" y="2544"/>
                  </a:lnTo>
                  <a:lnTo>
                    <a:pt x="5811" y="2819"/>
                  </a:lnTo>
                  <a:lnTo>
                    <a:pt x="5811" y="3043"/>
                  </a:lnTo>
                  <a:lnTo>
                    <a:pt x="5836" y="3268"/>
                  </a:lnTo>
                  <a:lnTo>
                    <a:pt x="5936" y="3417"/>
                  </a:lnTo>
                  <a:lnTo>
                    <a:pt x="5986" y="3467"/>
                  </a:lnTo>
                  <a:lnTo>
                    <a:pt x="6061" y="3467"/>
                  </a:lnTo>
                  <a:lnTo>
                    <a:pt x="6161" y="3417"/>
                  </a:lnTo>
                  <a:lnTo>
                    <a:pt x="6260" y="3367"/>
                  </a:lnTo>
                  <a:lnTo>
                    <a:pt x="6335" y="3293"/>
                  </a:lnTo>
                  <a:lnTo>
                    <a:pt x="6385" y="3193"/>
                  </a:lnTo>
                  <a:lnTo>
                    <a:pt x="6435" y="3093"/>
                  </a:lnTo>
                  <a:lnTo>
                    <a:pt x="6460" y="2968"/>
                  </a:lnTo>
                  <a:lnTo>
                    <a:pt x="6485" y="2844"/>
                  </a:lnTo>
                  <a:lnTo>
                    <a:pt x="6460" y="2744"/>
                  </a:lnTo>
                  <a:lnTo>
                    <a:pt x="6435" y="2594"/>
                  </a:lnTo>
                  <a:lnTo>
                    <a:pt x="6385" y="2470"/>
                  </a:lnTo>
                  <a:lnTo>
                    <a:pt x="6211" y="2220"/>
                  </a:lnTo>
                  <a:lnTo>
                    <a:pt x="6360" y="1921"/>
                  </a:lnTo>
                  <a:lnTo>
                    <a:pt x="6510" y="1671"/>
                  </a:lnTo>
                  <a:lnTo>
                    <a:pt x="6659" y="1397"/>
                  </a:lnTo>
                  <a:lnTo>
                    <a:pt x="6859" y="1173"/>
                  </a:lnTo>
                  <a:lnTo>
                    <a:pt x="6884" y="1123"/>
                  </a:lnTo>
                  <a:lnTo>
                    <a:pt x="6884" y="1098"/>
                  </a:lnTo>
                  <a:lnTo>
                    <a:pt x="6884" y="1048"/>
                  </a:lnTo>
                  <a:lnTo>
                    <a:pt x="6859" y="1023"/>
                  </a:lnTo>
                  <a:lnTo>
                    <a:pt x="6809" y="998"/>
                  </a:lnTo>
                  <a:lnTo>
                    <a:pt x="6734" y="998"/>
                  </a:lnTo>
                  <a:lnTo>
                    <a:pt x="6709" y="1023"/>
                  </a:lnTo>
                  <a:lnTo>
                    <a:pt x="6510" y="1247"/>
                  </a:lnTo>
                  <a:lnTo>
                    <a:pt x="6360" y="1497"/>
                  </a:lnTo>
                  <a:lnTo>
                    <a:pt x="6211" y="1746"/>
                  </a:lnTo>
                  <a:lnTo>
                    <a:pt x="6086" y="2021"/>
                  </a:lnTo>
                  <a:lnTo>
                    <a:pt x="5861" y="1671"/>
                  </a:lnTo>
                  <a:lnTo>
                    <a:pt x="5762" y="1497"/>
                  </a:lnTo>
                  <a:lnTo>
                    <a:pt x="5662" y="1322"/>
                  </a:lnTo>
                  <a:lnTo>
                    <a:pt x="5811" y="1148"/>
                  </a:lnTo>
                  <a:lnTo>
                    <a:pt x="5986" y="948"/>
                  </a:lnTo>
                  <a:lnTo>
                    <a:pt x="6061" y="823"/>
                  </a:lnTo>
                  <a:lnTo>
                    <a:pt x="6111" y="674"/>
                  </a:lnTo>
                  <a:lnTo>
                    <a:pt x="6111" y="499"/>
                  </a:lnTo>
                  <a:lnTo>
                    <a:pt x="6111" y="350"/>
                  </a:lnTo>
                  <a:lnTo>
                    <a:pt x="6061" y="200"/>
                  </a:lnTo>
                  <a:lnTo>
                    <a:pt x="5961" y="100"/>
                  </a:lnTo>
                  <a:lnTo>
                    <a:pt x="5886" y="25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99;p44">
              <a:extLst>
                <a:ext uri="{FF2B5EF4-FFF2-40B4-BE49-F238E27FC236}">
                  <a16:creationId xmlns:a16="http://schemas.microsoft.com/office/drawing/2014/main" id="{826FFE38-2DA4-02CB-6101-03656110C22D}"/>
                </a:ext>
              </a:extLst>
            </p:cNvPr>
            <p:cNvSpPr/>
            <p:nvPr/>
          </p:nvSpPr>
          <p:spPr>
            <a:xfrm rot="-9058615">
              <a:off x="7166605" y="3698042"/>
              <a:ext cx="18540" cy="41669"/>
            </a:xfrm>
            <a:custGeom>
              <a:avLst/>
              <a:gdLst/>
              <a:ahLst/>
              <a:cxnLst/>
              <a:rect l="l" t="t" r="r" b="b"/>
              <a:pathLst>
                <a:path w="400" h="899" fill="none" extrusionOk="0">
                  <a:moveTo>
                    <a:pt x="75" y="899"/>
                  </a:moveTo>
                  <a:lnTo>
                    <a:pt x="75" y="899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275" y="624"/>
                  </a:lnTo>
                  <a:lnTo>
                    <a:pt x="349" y="525"/>
                  </a:lnTo>
                  <a:lnTo>
                    <a:pt x="374" y="425"/>
                  </a:lnTo>
                  <a:lnTo>
                    <a:pt x="374" y="425"/>
                  </a:lnTo>
                  <a:lnTo>
                    <a:pt x="399" y="325"/>
                  </a:lnTo>
                  <a:lnTo>
                    <a:pt x="374" y="225"/>
                  </a:lnTo>
                  <a:lnTo>
                    <a:pt x="349" y="126"/>
                  </a:lnTo>
                  <a:lnTo>
                    <a:pt x="299" y="51"/>
                  </a:lnTo>
                  <a:lnTo>
                    <a:pt x="299" y="5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150" y="26"/>
                  </a:lnTo>
                  <a:lnTo>
                    <a:pt x="100" y="76"/>
                  </a:lnTo>
                  <a:lnTo>
                    <a:pt x="50" y="176"/>
                  </a:lnTo>
                  <a:lnTo>
                    <a:pt x="25" y="250"/>
                  </a:lnTo>
                  <a:lnTo>
                    <a:pt x="25" y="250"/>
                  </a:lnTo>
                  <a:lnTo>
                    <a:pt x="0" y="425"/>
                  </a:lnTo>
                  <a:lnTo>
                    <a:pt x="0" y="575"/>
                  </a:lnTo>
                  <a:lnTo>
                    <a:pt x="25" y="749"/>
                  </a:lnTo>
                  <a:lnTo>
                    <a:pt x="75" y="8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700;p44">
              <a:extLst>
                <a:ext uri="{FF2B5EF4-FFF2-40B4-BE49-F238E27FC236}">
                  <a16:creationId xmlns:a16="http://schemas.microsoft.com/office/drawing/2014/main" id="{E47222AC-B079-BFD4-4F8C-67E427809122}"/>
                </a:ext>
              </a:extLst>
            </p:cNvPr>
            <p:cNvSpPr/>
            <p:nvPr/>
          </p:nvSpPr>
          <p:spPr>
            <a:xfrm rot="-9058615">
              <a:off x="7258086" y="3641713"/>
              <a:ext cx="37034" cy="43940"/>
            </a:xfrm>
            <a:custGeom>
              <a:avLst/>
              <a:gdLst/>
              <a:ahLst/>
              <a:cxnLst/>
              <a:rect l="l" t="t" r="r" b="b"/>
              <a:pathLst>
                <a:path w="799" h="948" fill="none" extrusionOk="0">
                  <a:moveTo>
                    <a:pt x="574" y="948"/>
                  </a:moveTo>
                  <a:lnTo>
                    <a:pt x="574" y="948"/>
                  </a:lnTo>
                  <a:lnTo>
                    <a:pt x="649" y="848"/>
                  </a:lnTo>
                  <a:lnTo>
                    <a:pt x="724" y="723"/>
                  </a:lnTo>
                  <a:lnTo>
                    <a:pt x="774" y="599"/>
                  </a:lnTo>
                  <a:lnTo>
                    <a:pt x="799" y="474"/>
                  </a:lnTo>
                  <a:lnTo>
                    <a:pt x="799" y="474"/>
                  </a:lnTo>
                  <a:lnTo>
                    <a:pt x="799" y="374"/>
                  </a:lnTo>
                  <a:lnTo>
                    <a:pt x="749" y="249"/>
                  </a:lnTo>
                  <a:lnTo>
                    <a:pt x="699" y="150"/>
                  </a:lnTo>
                  <a:lnTo>
                    <a:pt x="624" y="75"/>
                  </a:lnTo>
                  <a:lnTo>
                    <a:pt x="624" y="75"/>
                  </a:lnTo>
                  <a:lnTo>
                    <a:pt x="525" y="0"/>
                  </a:lnTo>
                  <a:lnTo>
                    <a:pt x="450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275" y="50"/>
                  </a:lnTo>
                  <a:lnTo>
                    <a:pt x="175" y="125"/>
                  </a:lnTo>
                  <a:lnTo>
                    <a:pt x="101" y="225"/>
                  </a:lnTo>
                  <a:lnTo>
                    <a:pt x="51" y="374"/>
                  </a:lnTo>
                  <a:lnTo>
                    <a:pt x="51" y="374"/>
                  </a:lnTo>
                  <a:lnTo>
                    <a:pt x="1" y="524"/>
                  </a:lnTo>
                  <a:lnTo>
                    <a:pt x="1" y="673"/>
                  </a:lnTo>
                  <a:lnTo>
                    <a:pt x="1" y="673"/>
                  </a:lnTo>
                  <a:lnTo>
                    <a:pt x="1" y="673"/>
                  </a:lnTo>
                  <a:lnTo>
                    <a:pt x="76" y="648"/>
                  </a:lnTo>
                  <a:lnTo>
                    <a:pt x="150" y="648"/>
                  </a:lnTo>
                  <a:lnTo>
                    <a:pt x="250" y="648"/>
                  </a:lnTo>
                  <a:lnTo>
                    <a:pt x="325" y="698"/>
                  </a:lnTo>
                  <a:lnTo>
                    <a:pt x="325" y="698"/>
                  </a:lnTo>
                  <a:lnTo>
                    <a:pt x="400" y="723"/>
                  </a:lnTo>
                  <a:lnTo>
                    <a:pt x="475" y="798"/>
                  </a:lnTo>
                  <a:lnTo>
                    <a:pt x="525" y="873"/>
                  </a:lnTo>
                  <a:lnTo>
                    <a:pt x="574" y="9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701;p44">
              <a:extLst>
                <a:ext uri="{FF2B5EF4-FFF2-40B4-BE49-F238E27FC236}">
                  <a16:creationId xmlns:a16="http://schemas.microsoft.com/office/drawing/2014/main" id="{5D5A73CF-0220-6E2B-C3A2-CCD0AB51D171}"/>
                </a:ext>
              </a:extLst>
            </p:cNvPr>
            <p:cNvSpPr/>
            <p:nvPr/>
          </p:nvSpPr>
          <p:spPr>
            <a:xfrm rot="-9058615">
              <a:off x="7335211" y="3619612"/>
              <a:ext cx="23175" cy="58958"/>
            </a:xfrm>
            <a:custGeom>
              <a:avLst/>
              <a:gdLst/>
              <a:ahLst/>
              <a:cxnLst/>
              <a:rect l="l" t="t" r="r" b="b"/>
              <a:pathLst>
                <a:path w="500" h="1272" fill="none" extrusionOk="0">
                  <a:moveTo>
                    <a:pt x="25" y="1272"/>
                  </a:moveTo>
                  <a:lnTo>
                    <a:pt x="50" y="1272"/>
                  </a:lnTo>
                  <a:lnTo>
                    <a:pt x="50" y="1272"/>
                  </a:lnTo>
                  <a:lnTo>
                    <a:pt x="175" y="1147"/>
                  </a:lnTo>
                  <a:lnTo>
                    <a:pt x="300" y="1023"/>
                  </a:lnTo>
                  <a:lnTo>
                    <a:pt x="399" y="873"/>
                  </a:lnTo>
                  <a:lnTo>
                    <a:pt x="474" y="748"/>
                  </a:lnTo>
                  <a:lnTo>
                    <a:pt x="474" y="748"/>
                  </a:lnTo>
                  <a:lnTo>
                    <a:pt x="499" y="574"/>
                  </a:lnTo>
                  <a:lnTo>
                    <a:pt x="499" y="399"/>
                  </a:lnTo>
                  <a:lnTo>
                    <a:pt x="474" y="249"/>
                  </a:lnTo>
                  <a:lnTo>
                    <a:pt x="399" y="125"/>
                  </a:lnTo>
                  <a:lnTo>
                    <a:pt x="399" y="125"/>
                  </a:lnTo>
                  <a:lnTo>
                    <a:pt x="300" y="25"/>
                  </a:lnTo>
                  <a:lnTo>
                    <a:pt x="25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25" y="50"/>
                  </a:lnTo>
                  <a:lnTo>
                    <a:pt x="75" y="125"/>
                  </a:lnTo>
                  <a:lnTo>
                    <a:pt x="50" y="274"/>
                  </a:lnTo>
                  <a:lnTo>
                    <a:pt x="50" y="274"/>
                  </a:lnTo>
                  <a:lnTo>
                    <a:pt x="25" y="524"/>
                  </a:lnTo>
                  <a:lnTo>
                    <a:pt x="0" y="773"/>
                  </a:lnTo>
                  <a:lnTo>
                    <a:pt x="25" y="12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702;p44">
              <a:extLst>
                <a:ext uri="{FF2B5EF4-FFF2-40B4-BE49-F238E27FC236}">
                  <a16:creationId xmlns:a16="http://schemas.microsoft.com/office/drawing/2014/main" id="{8F88B953-7AED-0767-081D-E0BD8C37DC0F}"/>
                </a:ext>
              </a:extLst>
            </p:cNvPr>
            <p:cNvSpPr/>
            <p:nvPr/>
          </p:nvSpPr>
          <p:spPr>
            <a:xfrm rot="-9058615">
              <a:off x="7202538" y="3601930"/>
              <a:ext cx="11588" cy="35875"/>
            </a:xfrm>
            <a:custGeom>
              <a:avLst/>
              <a:gdLst/>
              <a:ahLst/>
              <a:cxnLst/>
              <a:rect l="l" t="t" r="r" b="b"/>
              <a:pathLst>
                <a:path w="250" h="774" fill="none" extrusionOk="0">
                  <a:moveTo>
                    <a:pt x="50" y="774"/>
                  </a:moveTo>
                  <a:lnTo>
                    <a:pt x="50" y="774"/>
                  </a:lnTo>
                  <a:lnTo>
                    <a:pt x="150" y="674"/>
                  </a:lnTo>
                  <a:lnTo>
                    <a:pt x="224" y="574"/>
                  </a:lnTo>
                  <a:lnTo>
                    <a:pt x="249" y="449"/>
                  </a:lnTo>
                  <a:lnTo>
                    <a:pt x="249" y="300"/>
                  </a:lnTo>
                  <a:lnTo>
                    <a:pt x="249" y="300"/>
                  </a:lnTo>
                  <a:lnTo>
                    <a:pt x="200" y="150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25" y="325"/>
                  </a:lnTo>
                  <a:lnTo>
                    <a:pt x="0" y="499"/>
                  </a:lnTo>
                  <a:lnTo>
                    <a:pt x="25" y="649"/>
                  </a:lnTo>
                  <a:lnTo>
                    <a:pt x="50" y="7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03;p44">
              <a:extLst>
                <a:ext uri="{FF2B5EF4-FFF2-40B4-BE49-F238E27FC236}">
                  <a16:creationId xmlns:a16="http://schemas.microsoft.com/office/drawing/2014/main" id="{85F6BB0C-08F9-3B3C-91AB-03F78349E03D}"/>
                </a:ext>
              </a:extLst>
            </p:cNvPr>
            <p:cNvSpPr/>
            <p:nvPr/>
          </p:nvSpPr>
          <p:spPr>
            <a:xfrm rot="-9058615">
              <a:off x="7289148" y="3633575"/>
              <a:ext cx="18540" cy="19699"/>
            </a:xfrm>
            <a:custGeom>
              <a:avLst/>
              <a:gdLst/>
              <a:ahLst/>
              <a:cxnLst/>
              <a:rect l="l" t="t" r="r" b="b"/>
              <a:pathLst>
                <a:path w="400" h="425" fill="none" extrusionOk="0">
                  <a:moveTo>
                    <a:pt x="400" y="275"/>
                  </a:moveTo>
                  <a:lnTo>
                    <a:pt x="400" y="275"/>
                  </a:lnTo>
                  <a:lnTo>
                    <a:pt x="400" y="200"/>
                  </a:lnTo>
                  <a:lnTo>
                    <a:pt x="350" y="126"/>
                  </a:lnTo>
                  <a:lnTo>
                    <a:pt x="300" y="5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150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26" y="2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76" y="325"/>
                  </a:lnTo>
                  <a:lnTo>
                    <a:pt x="126" y="375"/>
                  </a:lnTo>
                  <a:lnTo>
                    <a:pt x="175" y="425"/>
                  </a:lnTo>
                  <a:lnTo>
                    <a:pt x="175" y="425"/>
                  </a:lnTo>
                  <a:lnTo>
                    <a:pt x="225" y="425"/>
                  </a:lnTo>
                  <a:lnTo>
                    <a:pt x="300" y="400"/>
                  </a:lnTo>
                  <a:lnTo>
                    <a:pt x="300" y="400"/>
                  </a:lnTo>
                  <a:lnTo>
                    <a:pt x="300" y="400"/>
                  </a:lnTo>
                  <a:lnTo>
                    <a:pt x="325" y="350"/>
                  </a:lnTo>
                  <a:lnTo>
                    <a:pt x="350" y="325"/>
                  </a:lnTo>
                  <a:lnTo>
                    <a:pt x="350" y="325"/>
                  </a:lnTo>
                  <a:lnTo>
                    <a:pt x="400" y="2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04;p44">
              <a:extLst>
                <a:ext uri="{FF2B5EF4-FFF2-40B4-BE49-F238E27FC236}">
                  <a16:creationId xmlns:a16="http://schemas.microsoft.com/office/drawing/2014/main" id="{D9D485FC-816B-83DE-6E5C-430CC154B532}"/>
                </a:ext>
              </a:extLst>
            </p:cNvPr>
            <p:cNvSpPr/>
            <p:nvPr/>
          </p:nvSpPr>
          <p:spPr>
            <a:xfrm rot="-9058615">
              <a:off x="7420710" y="3614859"/>
              <a:ext cx="17381" cy="54369"/>
            </a:xfrm>
            <a:custGeom>
              <a:avLst/>
              <a:gdLst/>
              <a:ahLst/>
              <a:cxnLst/>
              <a:rect l="l" t="t" r="r" b="b"/>
              <a:pathLst>
                <a:path w="375" h="1173" fill="none" extrusionOk="0">
                  <a:moveTo>
                    <a:pt x="375" y="125"/>
                  </a:moveTo>
                  <a:lnTo>
                    <a:pt x="375" y="125"/>
                  </a:lnTo>
                  <a:lnTo>
                    <a:pt x="300" y="50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175" y="1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75" y="75"/>
                  </a:lnTo>
                  <a:lnTo>
                    <a:pt x="51" y="125"/>
                  </a:lnTo>
                  <a:lnTo>
                    <a:pt x="26" y="250"/>
                  </a:lnTo>
                  <a:lnTo>
                    <a:pt x="26" y="25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75" y="674"/>
                  </a:lnTo>
                  <a:lnTo>
                    <a:pt x="125" y="824"/>
                  </a:lnTo>
                  <a:lnTo>
                    <a:pt x="150" y="1173"/>
                  </a:lnTo>
                  <a:lnTo>
                    <a:pt x="150" y="1173"/>
                  </a:lnTo>
                  <a:lnTo>
                    <a:pt x="300" y="923"/>
                  </a:lnTo>
                  <a:lnTo>
                    <a:pt x="300" y="923"/>
                  </a:lnTo>
                  <a:lnTo>
                    <a:pt x="350" y="774"/>
                  </a:lnTo>
                  <a:lnTo>
                    <a:pt x="375" y="574"/>
                  </a:lnTo>
                  <a:lnTo>
                    <a:pt x="375" y="574"/>
                  </a:lnTo>
                  <a:lnTo>
                    <a:pt x="375" y="200"/>
                  </a:lnTo>
                  <a:lnTo>
                    <a:pt x="375" y="200"/>
                  </a:lnTo>
                  <a:lnTo>
                    <a:pt x="375" y="1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05;p44">
              <a:extLst>
                <a:ext uri="{FF2B5EF4-FFF2-40B4-BE49-F238E27FC236}">
                  <a16:creationId xmlns:a16="http://schemas.microsoft.com/office/drawing/2014/main" id="{F577B664-F809-93F5-448D-54D2E53BDC84}"/>
                </a:ext>
              </a:extLst>
            </p:cNvPr>
            <p:cNvSpPr/>
            <p:nvPr/>
          </p:nvSpPr>
          <p:spPr>
            <a:xfrm rot="-9058615">
              <a:off x="7281687" y="3403623"/>
              <a:ext cx="360700" cy="799963"/>
            </a:xfrm>
            <a:custGeom>
              <a:avLst/>
              <a:gdLst/>
              <a:ahLst/>
              <a:cxnLst/>
              <a:rect l="l" t="t" r="r" b="b"/>
              <a:pathLst>
                <a:path w="7782" h="17259" extrusionOk="0">
                  <a:moveTo>
                    <a:pt x="5936" y="0"/>
                  </a:moveTo>
                  <a:lnTo>
                    <a:pt x="5462" y="75"/>
                  </a:lnTo>
                  <a:lnTo>
                    <a:pt x="4913" y="225"/>
                  </a:lnTo>
                  <a:lnTo>
                    <a:pt x="4614" y="299"/>
                  </a:lnTo>
                  <a:lnTo>
                    <a:pt x="4290" y="424"/>
                  </a:lnTo>
                  <a:lnTo>
                    <a:pt x="3966" y="549"/>
                  </a:lnTo>
                  <a:lnTo>
                    <a:pt x="3616" y="699"/>
                  </a:lnTo>
                  <a:lnTo>
                    <a:pt x="3217" y="923"/>
                  </a:lnTo>
                  <a:lnTo>
                    <a:pt x="2843" y="1147"/>
                  </a:lnTo>
                  <a:lnTo>
                    <a:pt x="2419" y="1422"/>
                  </a:lnTo>
                  <a:lnTo>
                    <a:pt x="2020" y="1746"/>
                  </a:lnTo>
                  <a:lnTo>
                    <a:pt x="1596" y="2120"/>
                  </a:lnTo>
                  <a:lnTo>
                    <a:pt x="1172" y="2519"/>
                  </a:lnTo>
                  <a:lnTo>
                    <a:pt x="773" y="2968"/>
                  </a:lnTo>
                  <a:lnTo>
                    <a:pt x="349" y="3467"/>
                  </a:lnTo>
                  <a:lnTo>
                    <a:pt x="324" y="3492"/>
                  </a:lnTo>
                  <a:lnTo>
                    <a:pt x="324" y="3517"/>
                  </a:lnTo>
                  <a:lnTo>
                    <a:pt x="299" y="3517"/>
                  </a:lnTo>
                  <a:lnTo>
                    <a:pt x="299" y="3542"/>
                  </a:lnTo>
                  <a:lnTo>
                    <a:pt x="274" y="3542"/>
                  </a:lnTo>
                  <a:lnTo>
                    <a:pt x="274" y="3567"/>
                  </a:lnTo>
                  <a:lnTo>
                    <a:pt x="249" y="3567"/>
                  </a:lnTo>
                  <a:lnTo>
                    <a:pt x="249" y="3592"/>
                  </a:lnTo>
                  <a:lnTo>
                    <a:pt x="224" y="3617"/>
                  </a:lnTo>
                  <a:lnTo>
                    <a:pt x="224" y="3641"/>
                  </a:lnTo>
                  <a:lnTo>
                    <a:pt x="200" y="3666"/>
                  </a:lnTo>
                  <a:lnTo>
                    <a:pt x="175" y="3691"/>
                  </a:lnTo>
                  <a:lnTo>
                    <a:pt x="150" y="3741"/>
                  </a:lnTo>
                  <a:lnTo>
                    <a:pt x="125" y="3741"/>
                  </a:lnTo>
                  <a:lnTo>
                    <a:pt x="100" y="3791"/>
                  </a:lnTo>
                  <a:lnTo>
                    <a:pt x="100" y="3816"/>
                  </a:lnTo>
                  <a:lnTo>
                    <a:pt x="75" y="3841"/>
                  </a:lnTo>
                  <a:lnTo>
                    <a:pt x="50" y="3841"/>
                  </a:lnTo>
                  <a:lnTo>
                    <a:pt x="50" y="3866"/>
                  </a:lnTo>
                  <a:lnTo>
                    <a:pt x="25" y="3891"/>
                  </a:lnTo>
                  <a:lnTo>
                    <a:pt x="25" y="3916"/>
                  </a:lnTo>
                  <a:lnTo>
                    <a:pt x="0" y="3916"/>
                  </a:lnTo>
                  <a:lnTo>
                    <a:pt x="0" y="3941"/>
                  </a:lnTo>
                  <a:lnTo>
                    <a:pt x="2918" y="10600"/>
                  </a:lnTo>
                  <a:lnTo>
                    <a:pt x="3217" y="10151"/>
                  </a:lnTo>
                  <a:lnTo>
                    <a:pt x="3666" y="9602"/>
                  </a:lnTo>
                  <a:lnTo>
                    <a:pt x="3941" y="9278"/>
                  </a:lnTo>
                  <a:lnTo>
                    <a:pt x="4240" y="8954"/>
                  </a:lnTo>
                  <a:lnTo>
                    <a:pt x="4564" y="8605"/>
                  </a:lnTo>
                  <a:lnTo>
                    <a:pt x="4938" y="8255"/>
                  </a:lnTo>
                  <a:lnTo>
                    <a:pt x="4814" y="7308"/>
                  </a:lnTo>
                  <a:lnTo>
                    <a:pt x="4764" y="6809"/>
                  </a:lnTo>
                  <a:lnTo>
                    <a:pt x="4739" y="6310"/>
                  </a:lnTo>
                  <a:lnTo>
                    <a:pt x="4714" y="5811"/>
                  </a:lnTo>
                  <a:lnTo>
                    <a:pt x="4714" y="5312"/>
                  </a:lnTo>
                  <a:lnTo>
                    <a:pt x="4739" y="4789"/>
                  </a:lnTo>
                  <a:lnTo>
                    <a:pt x="4764" y="4265"/>
                  </a:lnTo>
                  <a:lnTo>
                    <a:pt x="4838" y="3741"/>
                  </a:lnTo>
                  <a:lnTo>
                    <a:pt x="4913" y="3217"/>
                  </a:lnTo>
                  <a:lnTo>
                    <a:pt x="5013" y="2694"/>
                  </a:lnTo>
                  <a:lnTo>
                    <a:pt x="5138" y="2145"/>
                  </a:lnTo>
                  <a:lnTo>
                    <a:pt x="5312" y="1621"/>
                  </a:lnTo>
                  <a:lnTo>
                    <a:pt x="5487" y="1073"/>
                  </a:lnTo>
                  <a:lnTo>
                    <a:pt x="5686" y="549"/>
                  </a:lnTo>
                  <a:lnTo>
                    <a:pt x="5936" y="0"/>
                  </a:lnTo>
                  <a:close/>
                  <a:moveTo>
                    <a:pt x="3542" y="12071"/>
                  </a:moveTo>
                  <a:lnTo>
                    <a:pt x="5063" y="15513"/>
                  </a:lnTo>
                  <a:lnTo>
                    <a:pt x="5064" y="15512"/>
                  </a:lnTo>
                  <a:lnTo>
                    <a:pt x="3542" y="12071"/>
                  </a:lnTo>
                  <a:close/>
                  <a:moveTo>
                    <a:pt x="6884" y="13867"/>
                  </a:moveTo>
                  <a:lnTo>
                    <a:pt x="6410" y="14241"/>
                  </a:lnTo>
                  <a:lnTo>
                    <a:pt x="5936" y="14640"/>
                  </a:lnTo>
                  <a:lnTo>
                    <a:pt x="5487" y="15064"/>
                  </a:lnTo>
                  <a:lnTo>
                    <a:pt x="5064" y="15512"/>
                  </a:lnTo>
                  <a:lnTo>
                    <a:pt x="5836" y="17259"/>
                  </a:lnTo>
                  <a:lnTo>
                    <a:pt x="7781" y="15438"/>
                  </a:lnTo>
                  <a:lnTo>
                    <a:pt x="7532" y="15039"/>
                  </a:lnTo>
                  <a:lnTo>
                    <a:pt x="7233" y="14540"/>
                  </a:lnTo>
                  <a:lnTo>
                    <a:pt x="6884" y="13867"/>
                  </a:lnTo>
                  <a:close/>
                </a:path>
              </a:pathLst>
            </a:custGeom>
            <a:solidFill>
              <a:srgbClr val="EFC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06;p44">
              <a:extLst>
                <a:ext uri="{FF2B5EF4-FFF2-40B4-BE49-F238E27FC236}">
                  <a16:creationId xmlns:a16="http://schemas.microsoft.com/office/drawing/2014/main" id="{11975A15-CC20-A013-D6F9-695C1FEFBAC3}"/>
                </a:ext>
              </a:extLst>
            </p:cNvPr>
            <p:cNvSpPr/>
            <p:nvPr/>
          </p:nvSpPr>
          <p:spPr>
            <a:xfrm rot="-9058615">
              <a:off x="7427716" y="3398918"/>
              <a:ext cx="196572" cy="240466"/>
            </a:xfrm>
            <a:custGeom>
              <a:avLst/>
              <a:gdLst/>
              <a:ahLst/>
              <a:cxnLst/>
              <a:rect l="l" t="t" r="r" b="b"/>
              <a:pathLst>
                <a:path w="4241" h="5188" fill="none" extrusionOk="0">
                  <a:moveTo>
                    <a:pt x="1" y="0"/>
                  </a:moveTo>
                  <a:lnTo>
                    <a:pt x="2295" y="5188"/>
                  </a:lnTo>
                  <a:lnTo>
                    <a:pt x="4240" y="3367"/>
                  </a:lnTo>
                  <a:lnTo>
                    <a:pt x="4240" y="3367"/>
                  </a:lnTo>
                  <a:lnTo>
                    <a:pt x="3991" y="2968"/>
                  </a:lnTo>
                  <a:lnTo>
                    <a:pt x="3692" y="2469"/>
                  </a:lnTo>
                  <a:lnTo>
                    <a:pt x="3343" y="1796"/>
                  </a:lnTo>
                  <a:lnTo>
                    <a:pt x="3343" y="1796"/>
                  </a:lnTo>
                  <a:lnTo>
                    <a:pt x="2869" y="2170"/>
                  </a:lnTo>
                  <a:lnTo>
                    <a:pt x="2395" y="2569"/>
                  </a:lnTo>
                  <a:lnTo>
                    <a:pt x="1946" y="2993"/>
                  </a:lnTo>
                  <a:lnTo>
                    <a:pt x="1522" y="344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707;p44">
              <a:extLst>
                <a:ext uri="{FF2B5EF4-FFF2-40B4-BE49-F238E27FC236}">
                  <a16:creationId xmlns:a16="http://schemas.microsoft.com/office/drawing/2014/main" id="{979396F2-8534-FE46-1262-9840608C1B57}"/>
                </a:ext>
              </a:extLst>
            </p:cNvPr>
            <p:cNvSpPr/>
            <p:nvPr/>
          </p:nvSpPr>
          <p:spPr>
            <a:xfrm rot="-9058615">
              <a:off x="7287006" y="3713647"/>
              <a:ext cx="275137" cy="491315"/>
            </a:xfrm>
            <a:custGeom>
              <a:avLst/>
              <a:gdLst/>
              <a:ahLst/>
              <a:cxnLst/>
              <a:rect l="l" t="t" r="r" b="b"/>
              <a:pathLst>
                <a:path w="5936" h="10600" fill="none" extrusionOk="0">
                  <a:moveTo>
                    <a:pt x="5936" y="0"/>
                  </a:moveTo>
                  <a:lnTo>
                    <a:pt x="5936" y="0"/>
                  </a:lnTo>
                  <a:lnTo>
                    <a:pt x="5462" y="75"/>
                  </a:lnTo>
                  <a:lnTo>
                    <a:pt x="4913" y="225"/>
                  </a:lnTo>
                  <a:lnTo>
                    <a:pt x="4614" y="299"/>
                  </a:lnTo>
                  <a:lnTo>
                    <a:pt x="4290" y="424"/>
                  </a:lnTo>
                  <a:lnTo>
                    <a:pt x="3966" y="549"/>
                  </a:lnTo>
                  <a:lnTo>
                    <a:pt x="3616" y="699"/>
                  </a:lnTo>
                  <a:lnTo>
                    <a:pt x="3616" y="699"/>
                  </a:lnTo>
                  <a:lnTo>
                    <a:pt x="3616" y="699"/>
                  </a:lnTo>
                  <a:lnTo>
                    <a:pt x="3616" y="699"/>
                  </a:lnTo>
                  <a:lnTo>
                    <a:pt x="3616" y="699"/>
                  </a:lnTo>
                  <a:lnTo>
                    <a:pt x="3616" y="699"/>
                  </a:lnTo>
                  <a:lnTo>
                    <a:pt x="3217" y="923"/>
                  </a:lnTo>
                  <a:lnTo>
                    <a:pt x="2843" y="1147"/>
                  </a:lnTo>
                  <a:lnTo>
                    <a:pt x="2419" y="1422"/>
                  </a:lnTo>
                  <a:lnTo>
                    <a:pt x="2020" y="1746"/>
                  </a:lnTo>
                  <a:lnTo>
                    <a:pt x="1596" y="2120"/>
                  </a:lnTo>
                  <a:lnTo>
                    <a:pt x="1172" y="2519"/>
                  </a:lnTo>
                  <a:lnTo>
                    <a:pt x="773" y="2968"/>
                  </a:lnTo>
                  <a:lnTo>
                    <a:pt x="349" y="3467"/>
                  </a:lnTo>
                  <a:lnTo>
                    <a:pt x="349" y="3467"/>
                  </a:lnTo>
                  <a:lnTo>
                    <a:pt x="349" y="3467"/>
                  </a:lnTo>
                  <a:lnTo>
                    <a:pt x="349" y="3467"/>
                  </a:lnTo>
                  <a:lnTo>
                    <a:pt x="349" y="3467"/>
                  </a:lnTo>
                  <a:lnTo>
                    <a:pt x="349" y="3467"/>
                  </a:lnTo>
                  <a:lnTo>
                    <a:pt x="324" y="3492"/>
                  </a:lnTo>
                  <a:lnTo>
                    <a:pt x="324" y="3492"/>
                  </a:lnTo>
                  <a:lnTo>
                    <a:pt x="324" y="3492"/>
                  </a:lnTo>
                  <a:lnTo>
                    <a:pt x="324" y="3492"/>
                  </a:lnTo>
                  <a:lnTo>
                    <a:pt x="324" y="3517"/>
                  </a:lnTo>
                  <a:lnTo>
                    <a:pt x="324" y="3517"/>
                  </a:lnTo>
                  <a:lnTo>
                    <a:pt x="324" y="3517"/>
                  </a:lnTo>
                  <a:lnTo>
                    <a:pt x="324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17"/>
                  </a:lnTo>
                  <a:lnTo>
                    <a:pt x="299" y="3542"/>
                  </a:lnTo>
                  <a:lnTo>
                    <a:pt x="299" y="3542"/>
                  </a:lnTo>
                  <a:lnTo>
                    <a:pt x="299" y="3542"/>
                  </a:lnTo>
                  <a:lnTo>
                    <a:pt x="299" y="3542"/>
                  </a:lnTo>
                  <a:lnTo>
                    <a:pt x="299" y="3542"/>
                  </a:lnTo>
                  <a:lnTo>
                    <a:pt x="299" y="3542"/>
                  </a:lnTo>
                  <a:lnTo>
                    <a:pt x="274" y="3542"/>
                  </a:lnTo>
                  <a:lnTo>
                    <a:pt x="274" y="3542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74" y="3567"/>
                  </a:lnTo>
                  <a:lnTo>
                    <a:pt x="249" y="3567"/>
                  </a:lnTo>
                  <a:lnTo>
                    <a:pt x="249" y="3567"/>
                  </a:lnTo>
                  <a:lnTo>
                    <a:pt x="249" y="3592"/>
                  </a:lnTo>
                  <a:lnTo>
                    <a:pt x="249" y="3592"/>
                  </a:lnTo>
                  <a:lnTo>
                    <a:pt x="249" y="3592"/>
                  </a:lnTo>
                  <a:lnTo>
                    <a:pt x="249" y="3592"/>
                  </a:lnTo>
                  <a:lnTo>
                    <a:pt x="249" y="3592"/>
                  </a:lnTo>
                  <a:lnTo>
                    <a:pt x="249" y="3592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17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24" y="3641"/>
                  </a:lnTo>
                  <a:lnTo>
                    <a:pt x="200" y="3666"/>
                  </a:lnTo>
                  <a:lnTo>
                    <a:pt x="200" y="3666"/>
                  </a:lnTo>
                  <a:lnTo>
                    <a:pt x="200" y="3666"/>
                  </a:lnTo>
                  <a:lnTo>
                    <a:pt x="200" y="3666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75" y="3691"/>
                  </a:lnTo>
                  <a:lnTo>
                    <a:pt x="150" y="3741"/>
                  </a:lnTo>
                  <a:lnTo>
                    <a:pt x="150" y="3741"/>
                  </a:lnTo>
                  <a:lnTo>
                    <a:pt x="150" y="3741"/>
                  </a:lnTo>
                  <a:lnTo>
                    <a:pt x="150" y="3741"/>
                  </a:lnTo>
                  <a:lnTo>
                    <a:pt x="150" y="3741"/>
                  </a:lnTo>
                  <a:lnTo>
                    <a:pt x="150" y="3741"/>
                  </a:lnTo>
                  <a:lnTo>
                    <a:pt x="125" y="3741"/>
                  </a:lnTo>
                  <a:lnTo>
                    <a:pt x="125" y="374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791"/>
                  </a:lnTo>
                  <a:lnTo>
                    <a:pt x="100" y="3816"/>
                  </a:lnTo>
                  <a:lnTo>
                    <a:pt x="100" y="3816"/>
                  </a:lnTo>
                  <a:lnTo>
                    <a:pt x="100" y="3816"/>
                  </a:lnTo>
                  <a:lnTo>
                    <a:pt x="100" y="3816"/>
                  </a:lnTo>
                  <a:lnTo>
                    <a:pt x="75" y="3841"/>
                  </a:lnTo>
                  <a:lnTo>
                    <a:pt x="75" y="3841"/>
                  </a:lnTo>
                  <a:lnTo>
                    <a:pt x="75" y="3841"/>
                  </a:lnTo>
                  <a:lnTo>
                    <a:pt x="75" y="3841"/>
                  </a:lnTo>
                  <a:lnTo>
                    <a:pt x="50" y="3841"/>
                  </a:lnTo>
                  <a:lnTo>
                    <a:pt x="50" y="3841"/>
                  </a:lnTo>
                  <a:lnTo>
                    <a:pt x="50" y="3841"/>
                  </a:lnTo>
                  <a:lnTo>
                    <a:pt x="50" y="3841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50" y="3866"/>
                  </a:lnTo>
                  <a:lnTo>
                    <a:pt x="25" y="3891"/>
                  </a:lnTo>
                  <a:lnTo>
                    <a:pt x="25" y="3891"/>
                  </a:lnTo>
                  <a:lnTo>
                    <a:pt x="25" y="3891"/>
                  </a:lnTo>
                  <a:lnTo>
                    <a:pt x="25" y="3891"/>
                  </a:lnTo>
                  <a:lnTo>
                    <a:pt x="25" y="3891"/>
                  </a:lnTo>
                  <a:lnTo>
                    <a:pt x="25" y="3891"/>
                  </a:lnTo>
                  <a:lnTo>
                    <a:pt x="25" y="3916"/>
                  </a:lnTo>
                  <a:lnTo>
                    <a:pt x="25" y="3916"/>
                  </a:lnTo>
                  <a:lnTo>
                    <a:pt x="25" y="3916"/>
                  </a:lnTo>
                  <a:lnTo>
                    <a:pt x="25" y="3916"/>
                  </a:lnTo>
                  <a:lnTo>
                    <a:pt x="0" y="3916"/>
                  </a:lnTo>
                  <a:lnTo>
                    <a:pt x="0" y="3916"/>
                  </a:lnTo>
                  <a:lnTo>
                    <a:pt x="0" y="3916"/>
                  </a:lnTo>
                  <a:lnTo>
                    <a:pt x="0" y="3916"/>
                  </a:lnTo>
                  <a:lnTo>
                    <a:pt x="0" y="3916"/>
                  </a:lnTo>
                  <a:lnTo>
                    <a:pt x="0" y="3916"/>
                  </a:lnTo>
                  <a:lnTo>
                    <a:pt x="0" y="3941"/>
                  </a:lnTo>
                  <a:lnTo>
                    <a:pt x="0" y="3941"/>
                  </a:lnTo>
                  <a:lnTo>
                    <a:pt x="0" y="3941"/>
                  </a:lnTo>
                  <a:lnTo>
                    <a:pt x="2918" y="10600"/>
                  </a:lnTo>
                  <a:lnTo>
                    <a:pt x="2918" y="10600"/>
                  </a:lnTo>
                  <a:lnTo>
                    <a:pt x="3217" y="10151"/>
                  </a:lnTo>
                  <a:lnTo>
                    <a:pt x="3666" y="9602"/>
                  </a:lnTo>
                  <a:lnTo>
                    <a:pt x="3941" y="9278"/>
                  </a:lnTo>
                  <a:lnTo>
                    <a:pt x="4240" y="8954"/>
                  </a:lnTo>
                  <a:lnTo>
                    <a:pt x="4564" y="8605"/>
                  </a:lnTo>
                  <a:lnTo>
                    <a:pt x="4938" y="8255"/>
                  </a:lnTo>
                  <a:lnTo>
                    <a:pt x="4938" y="8255"/>
                  </a:lnTo>
                  <a:lnTo>
                    <a:pt x="4814" y="7308"/>
                  </a:lnTo>
                  <a:lnTo>
                    <a:pt x="4764" y="6809"/>
                  </a:lnTo>
                  <a:lnTo>
                    <a:pt x="4739" y="6310"/>
                  </a:lnTo>
                  <a:lnTo>
                    <a:pt x="4714" y="5811"/>
                  </a:lnTo>
                  <a:lnTo>
                    <a:pt x="4714" y="5312"/>
                  </a:lnTo>
                  <a:lnTo>
                    <a:pt x="4739" y="4789"/>
                  </a:lnTo>
                  <a:lnTo>
                    <a:pt x="4764" y="4265"/>
                  </a:lnTo>
                  <a:lnTo>
                    <a:pt x="4838" y="3741"/>
                  </a:lnTo>
                  <a:lnTo>
                    <a:pt x="4913" y="3217"/>
                  </a:lnTo>
                  <a:lnTo>
                    <a:pt x="5013" y="2694"/>
                  </a:lnTo>
                  <a:lnTo>
                    <a:pt x="5138" y="2145"/>
                  </a:lnTo>
                  <a:lnTo>
                    <a:pt x="5312" y="1621"/>
                  </a:lnTo>
                  <a:lnTo>
                    <a:pt x="5487" y="1073"/>
                  </a:lnTo>
                  <a:lnTo>
                    <a:pt x="5686" y="549"/>
                  </a:lnTo>
                  <a:lnTo>
                    <a:pt x="59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708;p44">
              <a:extLst>
                <a:ext uri="{FF2B5EF4-FFF2-40B4-BE49-F238E27FC236}">
                  <a16:creationId xmlns:a16="http://schemas.microsoft.com/office/drawing/2014/main" id="{0DA6A718-DC90-82DB-BD4E-120325D5FD3A}"/>
                </a:ext>
              </a:extLst>
            </p:cNvPr>
            <p:cNvSpPr/>
            <p:nvPr/>
          </p:nvSpPr>
          <p:spPr>
            <a:xfrm rot="-9058615">
              <a:off x="7402385" y="3480724"/>
              <a:ext cx="183826" cy="336458"/>
            </a:xfrm>
            <a:custGeom>
              <a:avLst/>
              <a:gdLst/>
              <a:ahLst/>
              <a:cxnLst/>
              <a:rect l="l" t="t" r="r" b="b"/>
              <a:pathLst>
                <a:path w="3966" h="7259" extrusionOk="0">
                  <a:moveTo>
                    <a:pt x="2020" y="0"/>
                  </a:moveTo>
                  <a:lnTo>
                    <a:pt x="1646" y="350"/>
                  </a:lnTo>
                  <a:lnTo>
                    <a:pt x="1322" y="699"/>
                  </a:lnTo>
                  <a:lnTo>
                    <a:pt x="1023" y="1023"/>
                  </a:lnTo>
                  <a:lnTo>
                    <a:pt x="748" y="1347"/>
                  </a:lnTo>
                  <a:lnTo>
                    <a:pt x="299" y="1896"/>
                  </a:lnTo>
                  <a:lnTo>
                    <a:pt x="0" y="2345"/>
                  </a:lnTo>
                  <a:lnTo>
                    <a:pt x="624" y="3816"/>
                  </a:lnTo>
                  <a:lnTo>
                    <a:pt x="2145" y="7258"/>
                  </a:lnTo>
                  <a:lnTo>
                    <a:pt x="2569" y="6809"/>
                  </a:lnTo>
                  <a:lnTo>
                    <a:pt x="3018" y="6385"/>
                  </a:lnTo>
                  <a:lnTo>
                    <a:pt x="3492" y="5986"/>
                  </a:lnTo>
                  <a:lnTo>
                    <a:pt x="3966" y="5612"/>
                  </a:lnTo>
                  <a:lnTo>
                    <a:pt x="3591" y="4864"/>
                  </a:lnTo>
                  <a:lnTo>
                    <a:pt x="3192" y="3991"/>
                  </a:lnTo>
                  <a:lnTo>
                    <a:pt x="3093" y="3991"/>
                  </a:lnTo>
                  <a:lnTo>
                    <a:pt x="3068" y="3941"/>
                  </a:lnTo>
                  <a:lnTo>
                    <a:pt x="2993" y="3742"/>
                  </a:lnTo>
                  <a:lnTo>
                    <a:pt x="2943" y="3567"/>
                  </a:lnTo>
                  <a:lnTo>
                    <a:pt x="2918" y="3367"/>
                  </a:lnTo>
                  <a:lnTo>
                    <a:pt x="2893" y="3168"/>
                  </a:lnTo>
                  <a:lnTo>
                    <a:pt x="2793" y="2919"/>
                  </a:lnTo>
                  <a:lnTo>
                    <a:pt x="2694" y="2819"/>
                  </a:lnTo>
                  <a:lnTo>
                    <a:pt x="2594" y="2744"/>
                  </a:lnTo>
                  <a:lnTo>
                    <a:pt x="2469" y="2694"/>
                  </a:lnTo>
                  <a:lnTo>
                    <a:pt x="2344" y="2669"/>
                  </a:lnTo>
                  <a:lnTo>
                    <a:pt x="2245" y="2694"/>
                  </a:lnTo>
                  <a:lnTo>
                    <a:pt x="2145" y="2719"/>
                  </a:lnTo>
                  <a:lnTo>
                    <a:pt x="2070" y="2769"/>
                  </a:lnTo>
                  <a:lnTo>
                    <a:pt x="1945" y="2894"/>
                  </a:lnTo>
                  <a:lnTo>
                    <a:pt x="1871" y="3043"/>
                  </a:lnTo>
                  <a:lnTo>
                    <a:pt x="1796" y="3218"/>
                  </a:lnTo>
                  <a:lnTo>
                    <a:pt x="1771" y="3392"/>
                  </a:lnTo>
                  <a:lnTo>
                    <a:pt x="1796" y="3517"/>
                  </a:lnTo>
                  <a:lnTo>
                    <a:pt x="1871" y="3617"/>
                  </a:lnTo>
                  <a:lnTo>
                    <a:pt x="1896" y="3642"/>
                  </a:lnTo>
                  <a:lnTo>
                    <a:pt x="1995" y="3642"/>
                  </a:lnTo>
                  <a:lnTo>
                    <a:pt x="2070" y="3667"/>
                  </a:lnTo>
                  <a:lnTo>
                    <a:pt x="2095" y="3717"/>
                  </a:lnTo>
                  <a:lnTo>
                    <a:pt x="2120" y="3766"/>
                  </a:lnTo>
                  <a:lnTo>
                    <a:pt x="2095" y="3791"/>
                  </a:lnTo>
                  <a:lnTo>
                    <a:pt x="2070" y="3841"/>
                  </a:lnTo>
                  <a:lnTo>
                    <a:pt x="2020" y="3841"/>
                  </a:lnTo>
                  <a:lnTo>
                    <a:pt x="1945" y="3866"/>
                  </a:lnTo>
                  <a:lnTo>
                    <a:pt x="1846" y="3841"/>
                  </a:lnTo>
                  <a:lnTo>
                    <a:pt x="1746" y="3791"/>
                  </a:lnTo>
                  <a:lnTo>
                    <a:pt x="1646" y="3717"/>
                  </a:lnTo>
                  <a:lnTo>
                    <a:pt x="1596" y="3617"/>
                  </a:lnTo>
                  <a:lnTo>
                    <a:pt x="1571" y="3517"/>
                  </a:lnTo>
                  <a:lnTo>
                    <a:pt x="1546" y="3417"/>
                  </a:lnTo>
                  <a:lnTo>
                    <a:pt x="1571" y="3293"/>
                  </a:lnTo>
                  <a:lnTo>
                    <a:pt x="1596" y="3168"/>
                  </a:lnTo>
                  <a:lnTo>
                    <a:pt x="1671" y="2943"/>
                  </a:lnTo>
                  <a:lnTo>
                    <a:pt x="1796" y="2744"/>
                  </a:lnTo>
                  <a:lnTo>
                    <a:pt x="1871" y="2669"/>
                  </a:lnTo>
                  <a:lnTo>
                    <a:pt x="1970" y="2594"/>
                  </a:lnTo>
                  <a:lnTo>
                    <a:pt x="2070" y="2519"/>
                  </a:lnTo>
                  <a:lnTo>
                    <a:pt x="2195" y="2495"/>
                  </a:lnTo>
                  <a:lnTo>
                    <a:pt x="2344" y="2470"/>
                  </a:lnTo>
                  <a:lnTo>
                    <a:pt x="2519" y="2495"/>
                  </a:lnTo>
                  <a:lnTo>
                    <a:pt x="2669" y="2544"/>
                  </a:lnTo>
                  <a:lnTo>
                    <a:pt x="2669" y="2544"/>
                  </a:lnTo>
                  <a:lnTo>
                    <a:pt x="2494" y="1946"/>
                  </a:lnTo>
                  <a:lnTo>
                    <a:pt x="2320" y="1322"/>
                  </a:lnTo>
                  <a:lnTo>
                    <a:pt x="2170" y="67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09;p44">
              <a:extLst>
                <a:ext uri="{FF2B5EF4-FFF2-40B4-BE49-F238E27FC236}">
                  <a16:creationId xmlns:a16="http://schemas.microsoft.com/office/drawing/2014/main" id="{9B7CE4EF-C029-8FD7-4B7C-E6A45798A23F}"/>
                </a:ext>
              </a:extLst>
            </p:cNvPr>
            <p:cNvSpPr/>
            <p:nvPr/>
          </p:nvSpPr>
          <p:spPr>
            <a:xfrm rot="-9058615">
              <a:off x="7402385" y="3480724"/>
              <a:ext cx="183826" cy="336458"/>
            </a:xfrm>
            <a:custGeom>
              <a:avLst/>
              <a:gdLst/>
              <a:ahLst/>
              <a:cxnLst/>
              <a:rect l="l" t="t" r="r" b="b"/>
              <a:pathLst>
                <a:path w="3966" h="7259" fill="none" extrusionOk="0">
                  <a:moveTo>
                    <a:pt x="2020" y="0"/>
                  </a:moveTo>
                  <a:lnTo>
                    <a:pt x="2020" y="0"/>
                  </a:lnTo>
                  <a:lnTo>
                    <a:pt x="1646" y="350"/>
                  </a:lnTo>
                  <a:lnTo>
                    <a:pt x="1322" y="699"/>
                  </a:lnTo>
                  <a:lnTo>
                    <a:pt x="1023" y="1023"/>
                  </a:lnTo>
                  <a:lnTo>
                    <a:pt x="748" y="1347"/>
                  </a:lnTo>
                  <a:lnTo>
                    <a:pt x="299" y="1896"/>
                  </a:lnTo>
                  <a:lnTo>
                    <a:pt x="0" y="2345"/>
                  </a:lnTo>
                  <a:lnTo>
                    <a:pt x="624" y="3816"/>
                  </a:lnTo>
                  <a:lnTo>
                    <a:pt x="2145" y="7258"/>
                  </a:lnTo>
                  <a:lnTo>
                    <a:pt x="2145" y="7258"/>
                  </a:lnTo>
                  <a:lnTo>
                    <a:pt x="2569" y="6809"/>
                  </a:lnTo>
                  <a:lnTo>
                    <a:pt x="3018" y="6385"/>
                  </a:lnTo>
                  <a:lnTo>
                    <a:pt x="3492" y="5986"/>
                  </a:lnTo>
                  <a:lnTo>
                    <a:pt x="3966" y="5612"/>
                  </a:lnTo>
                  <a:lnTo>
                    <a:pt x="3966" y="5612"/>
                  </a:lnTo>
                  <a:lnTo>
                    <a:pt x="3591" y="4864"/>
                  </a:lnTo>
                  <a:lnTo>
                    <a:pt x="3192" y="3991"/>
                  </a:lnTo>
                  <a:lnTo>
                    <a:pt x="3192" y="3991"/>
                  </a:lnTo>
                  <a:lnTo>
                    <a:pt x="3192" y="3991"/>
                  </a:lnTo>
                  <a:lnTo>
                    <a:pt x="3192" y="3991"/>
                  </a:lnTo>
                  <a:lnTo>
                    <a:pt x="3192" y="3991"/>
                  </a:lnTo>
                  <a:lnTo>
                    <a:pt x="3167" y="3991"/>
                  </a:lnTo>
                  <a:lnTo>
                    <a:pt x="3167" y="3991"/>
                  </a:lnTo>
                  <a:lnTo>
                    <a:pt x="3093" y="3991"/>
                  </a:lnTo>
                  <a:lnTo>
                    <a:pt x="3068" y="3941"/>
                  </a:lnTo>
                  <a:lnTo>
                    <a:pt x="3068" y="3941"/>
                  </a:lnTo>
                  <a:lnTo>
                    <a:pt x="2993" y="3742"/>
                  </a:lnTo>
                  <a:lnTo>
                    <a:pt x="2943" y="3567"/>
                  </a:lnTo>
                  <a:lnTo>
                    <a:pt x="2918" y="3367"/>
                  </a:lnTo>
                  <a:lnTo>
                    <a:pt x="2893" y="3168"/>
                  </a:lnTo>
                  <a:lnTo>
                    <a:pt x="2893" y="3168"/>
                  </a:lnTo>
                  <a:lnTo>
                    <a:pt x="2793" y="2919"/>
                  </a:lnTo>
                  <a:lnTo>
                    <a:pt x="2793" y="2919"/>
                  </a:lnTo>
                  <a:lnTo>
                    <a:pt x="2694" y="2819"/>
                  </a:lnTo>
                  <a:lnTo>
                    <a:pt x="2594" y="2744"/>
                  </a:lnTo>
                  <a:lnTo>
                    <a:pt x="2469" y="2694"/>
                  </a:lnTo>
                  <a:lnTo>
                    <a:pt x="2344" y="2669"/>
                  </a:lnTo>
                  <a:lnTo>
                    <a:pt x="2344" y="2669"/>
                  </a:lnTo>
                  <a:lnTo>
                    <a:pt x="2245" y="2694"/>
                  </a:lnTo>
                  <a:lnTo>
                    <a:pt x="2245" y="2694"/>
                  </a:lnTo>
                  <a:lnTo>
                    <a:pt x="2245" y="2694"/>
                  </a:lnTo>
                  <a:lnTo>
                    <a:pt x="2145" y="2719"/>
                  </a:lnTo>
                  <a:lnTo>
                    <a:pt x="2070" y="2769"/>
                  </a:lnTo>
                  <a:lnTo>
                    <a:pt x="1945" y="2894"/>
                  </a:lnTo>
                  <a:lnTo>
                    <a:pt x="1871" y="3043"/>
                  </a:lnTo>
                  <a:lnTo>
                    <a:pt x="1796" y="3218"/>
                  </a:lnTo>
                  <a:lnTo>
                    <a:pt x="1796" y="3218"/>
                  </a:lnTo>
                  <a:lnTo>
                    <a:pt x="1771" y="3392"/>
                  </a:lnTo>
                  <a:lnTo>
                    <a:pt x="1796" y="3517"/>
                  </a:lnTo>
                  <a:lnTo>
                    <a:pt x="1796" y="3517"/>
                  </a:lnTo>
                  <a:lnTo>
                    <a:pt x="1871" y="3617"/>
                  </a:lnTo>
                  <a:lnTo>
                    <a:pt x="1896" y="3642"/>
                  </a:lnTo>
                  <a:lnTo>
                    <a:pt x="1945" y="3642"/>
                  </a:lnTo>
                  <a:lnTo>
                    <a:pt x="1945" y="3642"/>
                  </a:lnTo>
                  <a:lnTo>
                    <a:pt x="1970" y="3642"/>
                  </a:lnTo>
                  <a:lnTo>
                    <a:pt x="1970" y="3642"/>
                  </a:lnTo>
                  <a:lnTo>
                    <a:pt x="1995" y="3642"/>
                  </a:lnTo>
                  <a:lnTo>
                    <a:pt x="1995" y="3642"/>
                  </a:lnTo>
                  <a:lnTo>
                    <a:pt x="2070" y="3667"/>
                  </a:lnTo>
                  <a:lnTo>
                    <a:pt x="2095" y="3717"/>
                  </a:lnTo>
                  <a:lnTo>
                    <a:pt x="2095" y="3717"/>
                  </a:lnTo>
                  <a:lnTo>
                    <a:pt x="2120" y="3766"/>
                  </a:lnTo>
                  <a:lnTo>
                    <a:pt x="2095" y="3791"/>
                  </a:lnTo>
                  <a:lnTo>
                    <a:pt x="2070" y="3841"/>
                  </a:lnTo>
                  <a:lnTo>
                    <a:pt x="2020" y="3841"/>
                  </a:lnTo>
                  <a:lnTo>
                    <a:pt x="2020" y="3841"/>
                  </a:lnTo>
                  <a:lnTo>
                    <a:pt x="2020" y="3841"/>
                  </a:lnTo>
                  <a:lnTo>
                    <a:pt x="1945" y="3866"/>
                  </a:lnTo>
                  <a:lnTo>
                    <a:pt x="1945" y="3866"/>
                  </a:lnTo>
                  <a:lnTo>
                    <a:pt x="1846" y="3841"/>
                  </a:lnTo>
                  <a:lnTo>
                    <a:pt x="1746" y="3791"/>
                  </a:lnTo>
                  <a:lnTo>
                    <a:pt x="1646" y="3717"/>
                  </a:lnTo>
                  <a:lnTo>
                    <a:pt x="1596" y="3617"/>
                  </a:lnTo>
                  <a:lnTo>
                    <a:pt x="1596" y="3617"/>
                  </a:lnTo>
                  <a:lnTo>
                    <a:pt x="1571" y="3517"/>
                  </a:lnTo>
                  <a:lnTo>
                    <a:pt x="1546" y="3417"/>
                  </a:lnTo>
                  <a:lnTo>
                    <a:pt x="1571" y="3293"/>
                  </a:lnTo>
                  <a:lnTo>
                    <a:pt x="1596" y="3168"/>
                  </a:lnTo>
                  <a:lnTo>
                    <a:pt x="1596" y="3168"/>
                  </a:lnTo>
                  <a:lnTo>
                    <a:pt x="1671" y="2943"/>
                  </a:lnTo>
                  <a:lnTo>
                    <a:pt x="1796" y="2744"/>
                  </a:lnTo>
                  <a:lnTo>
                    <a:pt x="1871" y="2669"/>
                  </a:lnTo>
                  <a:lnTo>
                    <a:pt x="1970" y="2594"/>
                  </a:lnTo>
                  <a:lnTo>
                    <a:pt x="2070" y="2519"/>
                  </a:lnTo>
                  <a:lnTo>
                    <a:pt x="2195" y="2495"/>
                  </a:lnTo>
                  <a:lnTo>
                    <a:pt x="2195" y="2495"/>
                  </a:lnTo>
                  <a:lnTo>
                    <a:pt x="2195" y="2495"/>
                  </a:lnTo>
                  <a:lnTo>
                    <a:pt x="2344" y="2470"/>
                  </a:lnTo>
                  <a:lnTo>
                    <a:pt x="2344" y="2470"/>
                  </a:lnTo>
                  <a:lnTo>
                    <a:pt x="2519" y="2495"/>
                  </a:lnTo>
                  <a:lnTo>
                    <a:pt x="2669" y="2544"/>
                  </a:lnTo>
                  <a:lnTo>
                    <a:pt x="2669" y="2544"/>
                  </a:lnTo>
                  <a:lnTo>
                    <a:pt x="2494" y="1946"/>
                  </a:lnTo>
                  <a:lnTo>
                    <a:pt x="2320" y="1322"/>
                  </a:lnTo>
                  <a:lnTo>
                    <a:pt x="2170" y="674"/>
                  </a:lnTo>
                  <a:lnTo>
                    <a:pt x="20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10;p44">
              <a:extLst>
                <a:ext uri="{FF2B5EF4-FFF2-40B4-BE49-F238E27FC236}">
                  <a16:creationId xmlns:a16="http://schemas.microsoft.com/office/drawing/2014/main" id="{AB6EDF24-D950-F5FF-723C-70155D40E408}"/>
                </a:ext>
              </a:extLst>
            </p:cNvPr>
            <p:cNvSpPr/>
            <p:nvPr/>
          </p:nvSpPr>
          <p:spPr>
            <a:xfrm rot="-9058615">
              <a:off x="7443244" y="3608060"/>
              <a:ext cx="13905" cy="38193"/>
            </a:xfrm>
            <a:custGeom>
              <a:avLst/>
              <a:gdLst/>
              <a:ahLst/>
              <a:cxnLst/>
              <a:rect l="l" t="t" r="r" b="b"/>
              <a:pathLst>
                <a:path w="300" h="82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" y="200"/>
                  </a:lnTo>
                  <a:lnTo>
                    <a:pt x="50" y="400"/>
                  </a:lnTo>
                  <a:lnTo>
                    <a:pt x="100" y="575"/>
                  </a:lnTo>
                  <a:lnTo>
                    <a:pt x="175" y="774"/>
                  </a:lnTo>
                  <a:lnTo>
                    <a:pt x="175" y="774"/>
                  </a:lnTo>
                  <a:lnTo>
                    <a:pt x="200" y="824"/>
                  </a:lnTo>
                  <a:lnTo>
                    <a:pt x="274" y="824"/>
                  </a:lnTo>
                  <a:lnTo>
                    <a:pt x="274" y="824"/>
                  </a:lnTo>
                  <a:lnTo>
                    <a:pt x="299" y="824"/>
                  </a:lnTo>
                  <a:lnTo>
                    <a:pt x="299" y="824"/>
                  </a:lnTo>
                  <a:lnTo>
                    <a:pt x="299" y="824"/>
                  </a:lnTo>
                  <a:lnTo>
                    <a:pt x="299" y="824"/>
                  </a:lnTo>
                  <a:lnTo>
                    <a:pt x="299" y="82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11;p44">
              <a:extLst>
                <a:ext uri="{FF2B5EF4-FFF2-40B4-BE49-F238E27FC236}">
                  <a16:creationId xmlns:a16="http://schemas.microsoft.com/office/drawing/2014/main" id="{44B03FDD-E42A-582B-6474-BD612D98497E}"/>
                </a:ext>
              </a:extLst>
            </p:cNvPr>
            <p:cNvSpPr/>
            <p:nvPr/>
          </p:nvSpPr>
          <p:spPr>
            <a:xfrm rot="-9058615">
              <a:off x="6970824" y="3045014"/>
              <a:ext cx="631201" cy="477503"/>
            </a:xfrm>
            <a:custGeom>
              <a:avLst/>
              <a:gdLst/>
              <a:ahLst/>
              <a:cxnLst/>
              <a:rect l="l" t="t" r="r" b="b"/>
              <a:pathLst>
                <a:path w="13618" h="10302" extrusionOk="0">
                  <a:moveTo>
                    <a:pt x="10550" y="1"/>
                  </a:moveTo>
                  <a:lnTo>
                    <a:pt x="9752" y="150"/>
                  </a:lnTo>
                  <a:lnTo>
                    <a:pt x="9103" y="325"/>
                  </a:lnTo>
                  <a:lnTo>
                    <a:pt x="8679" y="450"/>
                  </a:lnTo>
                  <a:lnTo>
                    <a:pt x="7981" y="674"/>
                  </a:lnTo>
                  <a:lnTo>
                    <a:pt x="7033" y="1048"/>
                  </a:lnTo>
                  <a:lnTo>
                    <a:pt x="6460" y="1298"/>
                  </a:lnTo>
                  <a:lnTo>
                    <a:pt x="5861" y="1572"/>
                  </a:lnTo>
                  <a:lnTo>
                    <a:pt x="5238" y="1896"/>
                  </a:lnTo>
                  <a:lnTo>
                    <a:pt x="4564" y="2245"/>
                  </a:lnTo>
                  <a:lnTo>
                    <a:pt x="3891" y="2669"/>
                  </a:lnTo>
                  <a:lnTo>
                    <a:pt x="3168" y="3143"/>
                  </a:lnTo>
                  <a:lnTo>
                    <a:pt x="2444" y="3667"/>
                  </a:lnTo>
                  <a:lnTo>
                    <a:pt x="1721" y="4241"/>
                  </a:lnTo>
                  <a:lnTo>
                    <a:pt x="998" y="4864"/>
                  </a:lnTo>
                  <a:lnTo>
                    <a:pt x="274" y="5563"/>
                  </a:lnTo>
                  <a:lnTo>
                    <a:pt x="0" y="5887"/>
                  </a:lnTo>
                  <a:lnTo>
                    <a:pt x="0" y="6136"/>
                  </a:lnTo>
                  <a:lnTo>
                    <a:pt x="0" y="6336"/>
                  </a:lnTo>
                  <a:lnTo>
                    <a:pt x="0" y="6535"/>
                  </a:lnTo>
                  <a:lnTo>
                    <a:pt x="25" y="6760"/>
                  </a:lnTo>
                  <a:lnTo>
                    <a:pt x="75" y="6984"/>
                  </a:lnTo>
                  <a:lnTo>
                    <a:pt x="175" y="7159"/>
                  </a:lnTo>
                  <a:lnTo>
                    <a:pt x="249" y="7209"/>
                  </a:lnTo>
                  <a:lnTo>
                    <a:pt x="299" y="7283"/>
                  </a:lnTo>
                  <a:lnTo>
                    <a:pt x="349" y="7683"/>
                  </a:lnTo>
                  <a:lnTo>
                    <a:pt x="449" y="8131"/>
                  </a:lnTo>
                  <a:lnTo>
                    <a:pt x="599" y="8655"/>
                  </a:lnTo>
                  <a:lnTo>
                    <a:pt x="698" y="8905"/>
                  </a:lnTo>
                  <a:lnTo>
                    <a:pt x="798" y="9179"/>
                  </a:lnTo>
                  <a:lnTo>
                    <a:pt x="948" y="9428"/>
                  </a:lnTo>
                  <a:lnTo>
                    <a:pt x="1122" y="9678"/>
                  </a:lnTo>
                  <a:lnTo>
                    <a:pt x="1297" y="9877"/>
                  </a:lnTo>
                  <a:lnTo>
                    <a:pt x="1521" y="10052"/>
                  </a:lnTo>
                  <a:lnTo>
                    <a:pt x="1771" y="10202"/>
                  </a:lnTo>
                  <a:lnTo>
                    <a:pt x="2045" y="10301"/>
                  </a:lnTo>
                  <a:lnTo>
                    <a:pt x="2344" y="10301"/>
                  </a:lnTo>
                  <a:lnTo>
                    <a:pt x="2694" y="10276"/>
                  </a:lnTo>
                  <a:lnTo>
                    <a:pt x="3168" y="10226"/>
                  </a:lnTo>
                  <a:lnTo>
                    <a:pt x="3741" y="10152"/>
                  </a:lnTo>
                  <a:lnTo>
                    <a:pt x="4390" y="10027"/>
                  </a:lnTo>
                  <a:lnTo>
                    <a:pt x="5138" y="9852"/>
                  </a:lnTo>
                  <a:lnTo>
                    <a:pt x="5961" y="9628"/>
                  </a:lnTo>
                  <a:lnTo>
                    <a:pt x="6834" y="9329"/>
                  </a:lnTo>
                  <a:lnTo>
                    <a:pt x="7283" y="9129"/>
                  </a:lnTo>
                  <a:lnTo>
                    <a:pt x="7732" y="8930"/>
                  </a:lnTo>
                  <a:lnTo>
                    <a:pt x="8206" y="8705"/>
                  </a:lnTo>
                  <a:lnTo>
                    <a:pt x="8679" y="8456"/>
                  </a:lnTo>
                  <a:lnTo>
                    <a:pt x="9153" y="8181"/>
                  </a:lnTo>
                  <a:lnTo>
                    <a:pt x="9627" y="7882"/>
                  </a:lnTo>
                  <a:lnTo>
                    <a:pt x="10101" y="7558"/>
                  </a:lnTo>
                  <a:lnTo>
                    <a:pt x="10600" y="7209"/>
                  </a:lnTo>
                  <a:lnTo>
                    <a:pt x="11074" y="6810"/>
                  </a:lnTo>
                  <a:lnTo>
                    <a:pt x="11548" y="6386"/>
                  </a:lnTo>
                  <a:lnTo>
                    <a:pt x="12021" y="5962"/>
                  </a:lnTo>
                  <a:lnTo>
                    <a:pt x="12470" y="5463"/>
                  </a:lnTo>
                  <a:lnTo>
                    <a:pt x="12944" y="4964"/>
                  </a:lnTo>
                  <a:lnTo>
                    <a:pt x="13393" y="4415"/>
                  </a:lnTo>
                  <a:lnTo>
                    <a:pt x="13418" y="4291"/>
                  </a:lnTo>
                  <a:lnTo>
                    <a:pt x="13518" y="3991"/>
                  </a:lnTo>
                  <a:lnTo>
                    <a:pt x="13568" y="3792"/>
                  </a:lnTo>
                  <a:lnTo>
                    <a:pt x="13593" y="3567"/>
                  </a:lnTo>
                  <a:lnTo>
                    <a:pt x="13618" y="3318"/>
                  </a:lnTo>
                  <a:lnTo>
                    <a:pt x="13618" y="3044"/>
                  </a:lnTo>
                  <a:lnTo>
                    <a:pt x="13568" y="2769"/>
                  </a:lnTo>
                  <a:lnTo>
                    <a:pt x="13468" y="2470"/>
                  </a:lnTo>
                  <a:lnTo>
                    <a:pt x="13343" y="2196"/>
                  </a:lnTo>
                  <a:lnTo>
                    <a:pt x="13144" y="1946"/>
                  </a:lnTo>
                  <a:lnTo>
                    <a:pt x="13019" y="1822"/>
                  </a:lnTo>
                  <a:lnTo>
                    <a:pt x="12869" y="1697"/>
                  </a:lnTo>
                  <a:lnTo>
                    <a:pt x="12720" y="1572"/>
                  </a:lnTo>
                  <a:lnTo>
                    <a:pt x="12545" y="1472"/>
                  </a:lnTo>
                  <a:lnTo>
                    <a:pt x="12346" y="1373"/>
                  </a:lnTo>
                  <a:lnTo>
                    <a:pt x="12121" y="1273"/>
                  </a:lnTo>
                  <a:lnTo>
                    <a:pt x="11897" y="1173"/>
                  </a:lnTo>
                  <a:lnTo>
                    <a:pt x="11622" y="1098"/>
                  </a:lnTo>
                  <a:lnTo>
                    <a:pt x="11572" y="949"/>
                  </a:lnTo>
                  <a:lnTo>
                    <a:pt x="11498" y="799"/>
                  </a:lnTo>
                  <a:lnTo>
                    <a:pt x="11398" y="599"/>
                  </a:lnTo>
                  <a:lnTo>
                    <a:pt x="11248" y="400"/>
                  </a:lnTo>
                  <a:lnTo>
                    <a:pt x="11074" y="225"/>
                  </a:lnTo>
                  <a:lnTo>
                    <a:pt x="10974" y="150"/>
                  </a:lnTo>
                  <a:lnTo>
                    <a:pt x="10849" y="76"/>
                  </a:lnTo>
                  <a:lnTo>
                    <a:pt x="10700" y="2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12;p44">
              <a:extLst>
                <a:ext uri="{FF2B5EF4-FFF2-40B4-BE49-F238E27FC236}">
                  <a16:creationId xmlns:a16="http://schemas.microsoft.com/office/drawing/2014/main" id="{DCE628A1-4F73-673F-F3AE-082BBDF45E6C}"/>
                </a:ext>
              </a:extLst>
            </p:cNvPr>
            <p:cNvSpPr/>
            <p:nvPr/>
          </p:nvSpPr>
          <p:spPr>
            <a:xfrm rot="-9058615">
              <a:off x="7122352" y="3084234"/>
              <a:ext cx="472821" cy="464756"/>
            </a:xfrm>
            <a:custGeom>
              <a:avLst/>
              <a:gdLst/>
              <a:ahLst/>
              <a:cxnLst/>
              <a:rect l="l" t="t" r="r" b="b"/>
              <a:pathLst>
                <a:path w="10201" h="10027" extrusionOk="0">
                  <a:moveTo>
                    <a:pt x="9303" y="0"/>
                  </a:moveTo>
                  <a:lnTo>
                    <a:pt x="9103" y="50"/>
                  </a:lnTo>
                  <a:lnTo>
                    <a:pt x="8679" y="175"/>
                  </a:lnTo>
                  <a:lnTo>
                    <a:pt x="7981" y="399"/>
                  </a:lnTo>
                  <a:lnTo>
                    <a:pt x="7033" y="773"/>
                  </a:lnTo>
                  <a:lnTo>
                    <a:pt x="6460" y="1023"/>
                  </a:lnTo>
                  <a:lnTo>
                    <a:pt x="5861" y="1297"/>
                  </a:lnTo>
                  <a:lnTo>
                    <a:pt x="5238" y="1621"/>
                  </a:lnTo>
                  <a:lnTo>
                    <a:pt x="4564" y="1970"/>
                  </a:lnTo>
                  <a:lnTo>
                    <a:pt x="3891" y="2394"/>
                  </a:lnTo>
                  <a:lnTo>
                    <a:pt x="3168" y="2868"/>
                  </a:lnTo>
                  <a:lnTo>
                    <a:pt x="2444" y="3392"/>
                  </a:lnTo>
                  <a:lnTo>
                    <a:pt x="1721" y="3966"/>
                  </a:lnTo>
                  <a:lnTo>
                    <a:pt x="998" y="4589"/>
                  </a:lnTo>
                  <a:lnTo>
                    <a:pt x="274" y="5288"/>
                  </a:lnTo>
                  <a:lnTo>
                    <a:pt x="0" y="5612"/>
                  </a:lnTo>
                  <a:lnTo>
                    <a:pt x="0" y="5861"/>
                  </a:lnTo>
                  <a:lnTo>
                    <a:pt x="0" y="6061"/>
                  </a:lnTo>
                  <a:lnTo>
                    <a:pt x="0" y="6260"/>
                  </a:lnTo>
                  <a:lnTo>
                    <a:pt x="25" y="6485"/>
                  </a:lnTo>
                  <a:lnTo>
                    <a:pt x="75" y="6709"/>
                  </a:lnTo>
                  <a:lnTo>
                    <a:pt x="175" y="6884"/>
                  </a:lnTo>
                  <a:lnTo>
                    <a:pt x="249" y="6934"/>
                  </a:lnTo>
                  <a:lnTo>
                    <a:pt x="299" y="7008"/>
                  </a:lnTo>
                  <a:lnTo>
                    <a:pt x="349" y="7408"/>
                  </a:lnTo>
                  <a:lnTo>
                    <a:pt x="449" y="7856"/>
                  </a:lnTo>
                  <a:lnTo>
                    <a:pt x="599" y="8380"/>
                  </a:lnTo>
                  <a:lnTo>
                    <a:pt x="698" y="8630"/>
                  </a:lnTo>
                  <a:lnTo>
                    <a:pt x="798" y="8904"/>
                  </a:lnTo>
                  <a:lnTo>
                    <a:pt x="948" y="9153"/>
                  </a:lnTo>
                  <a:lnTo>
                    <a:pt x="1122" y="9403"/>
                  </a:lnTo>
                  <a:lnTo>
                    <a:pt x="1297" y="9602"/>
                  </a:lnTo>
                  <a:lnTo>
                    <a:pt x="1521" y="9777"/>
                  </a:lnTo>
                  <a:lnTo>
                    <a:pt x="1771" y="9927"/>
                  </a:lnTo>
                  <a:lnTo>
                    <a:pt x="2045" y="10026"/>
                  </a:lnTo>
                  <a:lnTo>
                    <a:pt x="2270" y="10026"/>
                  </a:lnTo>
                  <a:lnTo>
                    <a:pt x="2868" y="9976"/>
                  </a:lnTo>
                  <a:lnTo>
                    <a:pt x="3292" y="9951"/>
                  </a:lnTo>
                  <a:lnTo>
                    <a:pt x="3766" y="9877"/>
                  </a:lnTo>
                  <a:lnTo>
                    <a:pt x="4340" y="9777"/>
                  </a:lnTo>
                  <a:lnTo>
                    <a:pt x="4963" y="9627"/>
                  </a:lnTo>
                  <a:lnTo>
                    <a:pt x="4789" y="9527"/>
                  </a:lnTo>
                  <a:lnTo>
                    <a:pt x="4664" y="9428"/>
                  </a:lnTo>
                  <a:lnTo>
                    <a:pt x="4514" y="9303"/>
                  </a:lnTo>
                  <a:lnTo>
                    <a:pt x="4415" y="9153"/>
                  </a:lnTo>
                  <a:lnTo>
                    <a:pt x="4315" y="9004"/>
                  </a:lnTo>
                  <a:lnTo>
                    <a:pt x="4240" y="8829"/>
                  </a:lnTo>
                  <a:lnTo>
                    <a:pt x="4165" y="8655"/>
                  </a:lnTo>
                  <a:lnTo>
                    <a:pt x="4140" y="8480"/>
                  </a:lnTo>
                  <a:lnTo>
                    <a:pt x="4115" y="8280"/>
                  </a:lnTo>
                  <a:lnTo>
                    <a:pt x="4115" y="8056"/>
                  </a:lnTo>
                  <a:lnTo>
                    <a:pt x="4140" y="7832"/>
                  </a:lnTo>
                  <a:lnTo>
                    <a:pt x="4190" y="7632"/>
                  </a:lnTo>
                  <a:lnTo>
                    <a:pt x="4265" y="7432"/>
                  </a:lnTo>
                  <a:lnTo>
                    <a:pt x="4365" y="7233"/>
                  </a:lnTo>
                  <a:lnTo>
                    <a:pt x="4464" y="7033"/>
                  </a:lnTo>
                  <a:lnTo>
                    <a:pt x="4589" y="6859"/>
                  </a:lnTo>
                  <a:lnTo>
                    <a:pt x="4489" y="6709"/>
                  </a:lnTo>
                  <a:lnTo>
                    <a:pt x="4415" y="6535"/>
                  </a:lnTo>
                  <a:lnTo>
                    <a:pt x="4340" y="6385"/>
                  </a:lnTo>
                  <a:lnTo>
                    <a:pt x="4290" y="6210"/>
                  </a:lnTo>
                  <a:lnTo>
                    <a:pt x="4240" y="6036"/>
                  </a:lnTo>
                  <a:lnTo>
                    <a:pt x="4215" y="5836"/>
                  </a:lnTo>
                  <a:lnTo>
                    <a:pt x="4215" y="5487"/>
                  </a:lnTo>
                  <a:lnTo>
                    <a:pt x="4265" y="5113"/>
                  </a:lnTo>
                  <a:lnTo>
                    <a:pt x="4340" y="4739"/>
                  </a:lnTo>
                  <a:lnTo>
                    <a:pt x="4489" y="4390"/>
                  </a:lnTo>
                  <a:lnTo>
                    <a:pt x="4664" y="4065"/>
                  </a:lnTo>
                  <a:lnTo>
                    <a:pt x="4888" y="3766"/>
                  </a:lnTo>
                  <a:lnTo>
                    <a:pt x="5138" y="3492"/>
                  </a:lnTo>
                  <a:lnTo>
                    <a:pt x="5412" y="3242"/>
                  </a:lnTo>
                  <a:lnTo>
                    <a:pt x="5687" y="3018"/>
                  </a:lnTo>
                  <a:lnTo>
                    <a:pt x="5986" y="2794"/>
                  </a:lnTo>
                  <a:lnTo>
                    <a:pt x="6310" y="2594"/>
                  </a:lnTo>
                  <a:lnTo>
                    <a:pt x="6634" y="2419"/>
                  </a:lnTo>
                  <a:lnTo>
                    <a:pt x="6983" y="2245"/>
                  </a:lnTo>
                  <a:lnTo>
                    <a:pt x="7557" y="1995"/>
                  </a:lnTo>
                  <a:lnTo>
                    <a:pt x="8156" y="1771"/>
                  </a:lnTo>
                  <a:lnTo>
                    <a:pt x="8779" y="1547"/>
                  </a:lnTo>
                  <a:lnTo>
                    <a:pt x="9378" y="1372"/>
                  </a:lnTo>
                  <a:lnTo>
                    <a:pt x="9702" y="1297"/>
                  </a:lnTo>
                  <a:lnTo>
                    <a:pt x="9827" y="1247"/>
                  </a:lnTo>
                  <a:lnTo>
                    <a:pt x="9976" y="1147"/>
                  </a:lnTo>
                  <a:lnTo>
                    <a:pt x="10076" y="1048"/>
                  </a:lnTo>
                  <a:lnTo>
                    <a:pt x="10151" y="923"/>
                  </a:lnTo>
                  <a:lnTo>
                    <a:pt x="10201" y="773"/>
                  </a:lnTo>
                  <a:lnTo>
                    <a:pt x="10201" y="699"/>
                  </a:lnTo>
                  <a:lnTo>
                    <a:pt x="10176" y="624"/>
                  </a:lnTo>
                  <a:lnTo>
                    <a:pt x="10101" y="499"/>
                  </a:lnTo>
                  <a:lnTo>
                    <a:pt x="10026" y="424"/>
                  </a:lnTo>
                  <a:lnTo>
                    <a:pt x="9901" y="349"/>
                  </a:lnTo>
                  <a:lnTo>
                    <a:pt x="9777" y="275"/>
                  </a:lnTo>
                  <a:lnTo>
                    <a:pt x="9502" y="175"/>
                  </a:lnTo>
                  <a:lnTo>
                    <a:pt x="9403" y="100"/>
                  </a:lnTo>
                  <a:lnTo>
                    <a:pt x="930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713;p44">
              <a:extLst>
                <a:ext uri="{FF2B5EF4-FFF2-40B4-BE49-F238E27FC236}">
                  <a16:creationId xmlns:a16="http://schemas.microsoft.com/office/drawing/2014/main" id="{48D8FD19-BB55-C305-2467-9C129FB285E5}"/>
                </a:ext>
              </a:extLst>
            </p:cNvPr>
            <p:cNvSpPr/>
            <p:nvPr/>
          </p:nvSpPr>
          <p:spPr>
            <a:xfrm rot="-9058615">
              <a:off x="6820221" y="3072631"/>
              <a:ext cx="910973" cy="1018506"/>
            </a:xfrm>
            <a:custGeom>
              <a:avLst/>
              <a:gdLst/>
              <a:ahLst/>
              <a:cxnLst/>
              <a:rect l="l" t="t" r="r" b="b"/>
              <a:pathLst>
                <a:path w="19654" h="21974" extrusionOk="0">
                  <a:moveTo>
                    <a:pt x="6609" y="200"/>
                  </a:moveTo>
                  <a:lnTo>
                    <a:pt x="6859" y="225"/>
                  </a:lnTo>
                  <a:lnTo>
                    <a:pt x="16261" y="11623"/>
                  </a:lnTo>
                  <a:lnTo>
                    <a:pt x="16311" y="11648"/>
                  </a:lnTo>
                  <a:lnTo>
                    <a:pt x="16336" y="11648"/>
                  </a:lnTo>
                  <a:lnTo>
                    <a:pt x="16511" y="11673"/>
                  </a:lnTo>
                  <a:lnTo>
                    <a:pt x="16636" y="11722"/>
                  </a:lnTo>
                  <a:lnTo>
                    <a:pt x="16760" y="11772"/>
                  </a:lnTo>
                  <a:lnTo>
                    <a:pt x="16885" y="11822"/>
                  </a:lnTo>
                  <a:lnTo>
                    <a:pt x="17060" y="11997"/>
                  </a:lnTo>
                  <a:lnTo>
                    <a:pt x="17209" y="12171"/>
                  </a:lnTo>
                  <a:lnTo>
                    <a:pt x="17334" y="12371"/>
                  </a:lnTo>
                  <a:lnTo>
                    <a:pt x="17409" y="12521"/>
                  </a:lnTo>
                  <a:lnTo>
                    <a:pt x="17459" y="12695"/>
                  </a:lnTo>
                  <a:lnTo>
                    <a:pt x="17484" y="12745"/>
                  </a:lnTo>
                  <a:lnTo>
                    <a:pt x="17533" y="12795"/>
                  </a:lnTo>
                  <a:lnTo>
                    <a:pt x="17858" y="12870"/>
                  </a:lnTo>
                  <a:lnTo>
                    <a:pt x="18132" y="12994"/>
                  </a:lnTo>
                  <a:lnTo>
                    <a:pt x="18406" y="13119"/>
                  </a:lnTo>
                  <a:lnTo>
                    <a:pt x="18631" y="13244"/>
                  </a:lnTo>
                  <a:lnTo>
                    <a:pt x="18830" y="13418"/>
                  </a:lnTo>
                  <a:lnTo>
                    <a:pt x="19005" y="13593"/>
                  </a:lnTo>
                  <a:lnTo>
                    <a:pt x="19155" y="13793"/>
                  </a:lnTo>
                  <a:lnTo>
                    <a:pt x="19254" y="13992"/>
                  </a:lnTo>
                  <a:lnTo>
                    <a:pt x="19329" y="14142"/>
                  </a:lnTo>
                  <a:lnTo>
                    <a:pt x="19379" y="14316"/>
                  </a:lnTo>
                  <a:lnTo>
                    <a:pt x="19429" y="14641"/>
                  </a:lnTo>
                  <a:lnTo>
                    <a:pt x="19454" y="14940"/>
                  </a:lnTo>
                  <a:lnTo>
                    <a:pt x="19404" y="15239"/>
                  </a:lnTo>
                  <a:lnTo>
                    <a:pt x="19354" y="15489"/>
                  </a:lnTo>
                  <a:lnTo>
                    <a:pt x="19304" y="15688"/>
                  </a:lnTo>
                  <a:lnTo>
                    <a:pt x="19229" y="15912"/>
                  </a:lnTo>
                  <a:lnTo>
                    <a:pt x="18805" y="16461"/>
                  </a:lnTo>
                  <a:lnTo>
                    <a:pt x="18356" y="16935"/>
                  </a:lnTo>
                  <a:lnTo>
                    <a:pt x="17908" y="17409"/>
                  </a:lnTo>
                  <a:lnTo>
                    <a:pt x="17459" y="17833"/>
                  </a:lnTo>
                  <a:lnTo>
                    <a:pt x="17010" y="18257"/>
                  </a:lnTo>
                  <a:lnTo>
                    <a:pt x="16536" y="18631"/>
                  </a:lnTo>
                  <a:lnTo>
                    <a:pt x="16062" y="18980"/>
                  </a:lnTo>
                  <a:lnTo>
                    <a:pt x="15613" y="19279"/>
                  </a:lnTo>
                  <a:lnTo>
                    <a:pt x="15139" y="19579"/>
                  </a:lnTo>
                  <a:lnTo>
                    <a:pt x="14690" y="19853"/>
                  </a:lnTo>
                  <a:lnTo>
                    <a:pt x="14216" y="20103"/>
                  </a:lnTo>
                  <a:lnTo>
                    <a:pt x="13767" y="20327"/>
                  </a:lnTo>
                  <a:lnTo>
                    <a:pt x="13318" y="20526"/>
                  </a:lnTo>
                  <a:lnTo>
                    <a:pt x="12894" y="20726"/>
                  </a:lnTo>
                  <a:lnTo>
                    <a:pt x="12046" y="21025"/>
                  </a:lnTo>
                  <a:lnTo>
                    <a:pt x="11223" y="21275"/>
                  </a:lnTo>
                  <a:lnTo>
                    <a:pt x="10500" y="21449"/>
                  </a:lnTo>
                  <a:lnTo>
                    <a:pt x="9827" y="21574"/>
                  </a:lnTo>
                  <a:lnTo>
                    <a:pt x="9253" y="21674"/>
                  </a:lnTo>
                  <a:lnTo>
                    <a:pt x="8754" y="21724"/>
                  </a:lnTo>
                  <a:lnTo>
                    <a:pt x="8380" y="21749"/>
                  </a:lnTo>
                  <a:lnTo>
                    <a:pt x="8006" y="21774"/>
                  </a:lnTo>
                  <a:lnTo>
                    <a:pt x="7732" y="21674"/>
                  </a:lnTo>
                  <a:lnTo>
                    <a:pt x="7507" y="21524"/>
                  </a:lnTo>
                  <a:lnTo>
                    <a:pt x="7308" y="21374"/>
                  </a:lnTo>
                  <a:lnTo>
                    <a:pt x="7133" y="21150"/>
                  </a:lnTo>
                  <a:lnTo>
                    <a:pt x="6959" y="20926"/>
                  </a:lnTo>
                  <a:lnTo>
                    <a:pt x="6834" y="20676"/>
                  </a:lnTo>
                  <a:lnTo>
                    <a:pt x="6734" y="20427"/>
                  </a:lnTo>
                  <a:lnTo>
                    <a:pt x="6634" y="20177"/>
                  </a:lnTo>
                  <a:lnTo>
                    <a:pt x="6485" y="19679"/>
                  </a:lnTo>
                  <a:lnTo>
                    <a:pt x="6410" y="19255"/>
                  </a:lnTo>
                  <a:lnTo>
                    <a:pt x="6360" y="18831"/>
                  </a:lnTo>
                  <a:lnTo>
                    <a:pt x="6335" y="18781"/>
                  </a:lnTo>
                  <a:lnTo>
                    <a:pt x="6310" y="18756"/>
                  </a:lnTo>
                  <a:lnTo>
                    <a:pt x="6235" y="18706"/>
                  </a:lnTo>
                  <a:lnTo>
                    <a:pt x="6185" y="18656"/>
                  </a:lnTo>
                  <a:lnTo>
                    <a:pt x="6111" y="18506"/>
                  </a:lnTo>
                  <a:lnTo>
                    <a:pt x="6061" y="18332"/>
                  </a:lnTo>
                  <a:lnTo>
                    <a:pt x="6036" y="18132"/>
                  </a:lnTo>
                  <a:lnTo>
                    <a:pt x="6036" y="17758"/>
                  </a:lnTo>
                  <a:lnTo>
                    <a:pt x="6061" y="17459"/>
                  </a:lnTo>
                  <a:lnTo>
                    <a:pt x="6061" y="17384"/>
                  </a:lnTo>
                  <a:lnTo>
                    <a:pt x="225" y="4066"/>
                  </a:lnTo>
                  <a:lnTo>
                    <a:pt x="524" y="3667"/>
                  </a:lnTo>
                  <a:lnTo>
                    <a:pt x="823" y="3318"/>
                  </a:lnTo>
                  <a:lnTo>
                    <a:pt x="1123" y="2968"/>
                  </a:lnTo>
                  <a:lnTo>
                    <a:pt x="1422" y="2644"/>
                  </a:lnTo>
                  <a:lnTo>
                    <a:pt x="1721" y="2345"/>
                  </a:lnTo>
                  <a:lnTo>
                    <a:pt x="2020" y="2095"/>
                  </a:lnTo>
                  <a:lnTo>
                    <a:pt x="2320" y="1846"/>
                  </a:lnTo>
                  <a:lnTo>
                    <a:pt x="2619" y="1622"/>
                  </a:lnTo>
                  <a:lnTo>
                    <a:pt x="3193" y="1247"/>
                  </a:lnTo>
                  <a:lnTo>
                    <a:pt x="3741" y="948"/>
                  </a:lnTo>
                  <a:lnTo>
                    <a:pt x="4240" y="724"/>
                  </a:lnTo>
                  <a:lnTo>
                    <a:pt x="4689" y="549"/>
                  </a:lnTo>
                  <a:lnTo>
                    <a:pt x="5113" y="424"/>
                  </a:lnTo>
                  <a:lnTo>
                    <a:pt x="5487" y="325"/>
                  </a:lnTo>
                  <a:lnTo>
                    <a:pt x="5836" y="275"/>
                  </a:lnTo>
                  <a:lnTo>
                    <a:pt x="6136" y="225"/>
                  </a:lnTo>
                  <a:lnTo>
                    <a:pt x="6609" y="200"/>
                  </a:lnTo>
                  <a:close/>
                  <a:moveTo>
                    <a:pt x="6435" y="0"/>
                  </a:moveTo>
                  <a:lnTo>
                    <a:pt x="5886" y="50"/>
                  </a:lnTo>
                  <a:lnTo>
                    <a:pt x="5562" y="100"/>
                  </a:lnTo>
                  <a:lnTo>
                    <a:pt x="5188" y="175"/>
                  </a:lnTo>
                  <a:lnTo>
                    <a:pt x="4639" y="350"/>
                  </a:lnTo>
                  <a:lnTo>
                    <a:pt x="4041" y="574"/>
                  </a:lnTo>
                  <a:lnTo>
                    <a:pt x="3741" y="724"/>
                  </a:lnTo>
                  <a:lnTo>
                    <a:pt x="3417" y="873"/>
                  </a:lnTo>
                  <a:lnTo>
                    <a:pt x="3093" y="1073"/>
                  </a:lnTo>
                  <a:lnTo>
                    <a:pt x="2744" y="1272"/>
                  </a:lnTo>
                  <a:lnTo>
                    <a:pt x="2419" y="1522"/>
                  </a:lnTo>
                  <a:lnTo>
                    <a:pt x="2070" y="1771"/>
                  </a:lnTo>
                  <a:lnTo>
                    <a:pt x="1721" y="2071"/>
                  </a:lnTo>
                  <a:lnTo>
                    <a:pt x="1372" y="2395"/>
                  </a:lnTo>
                  <a:lnTo>
                    <a:pt x="1023" y="2744"/>
                  </a:lnTo>
                  <a:lnTo>
                    <a:pt x="699" y="3118"/>
                  </a:lnTo>
                  <a:lnTo>
                    <a:pt x="349" y="3542"/>
                  </a:lnTo>
                  <a:lnTo>
                    <a:pt x="0" y="3991"/>
                  </a:lnTo>
                  <a:lnTo>
                    <a:pt x="0" y="4041"/>
                  </a:lnTo>
                  <a:lnTo>
                    <a:pt x="0" y="4116"/>
                  </a:lnTo>
                  <a:lnTo>
                    <a:pt x="5836" y="17459"/>
                  </a:lnTo>
                  <a:lnTo>
                    <a:pt x="5811" y="17733"/>
                  </a:lnTo>
                  <a:lnTo>
                    <a:pt x="5811" y="17908"/>
                  </a:lnTo>
                  <a:lnTo>
                    <a:pt x="5836" y="18132"/>
                  </a:lnTo>
                  <a:lnTo>
                    <a:pt x="5861" y="18357"/>
                  </a:lnTo>
                  <a:lnTo>
                    <a:pt x="5911" y="18581"/>
                  </a:lnTo>
                  <a:lnTo>
                    <a:pt x="6011" y="18756"/>
                  </a:lnTo>
                  <a:lnTo>
                    <a:pt x="6061" y="18831"/>
                  </a:lnTo>
                  <a:lnTo>
                    <a:pt x="6136" y="18905"/>
                  </a:lnTo>
                  <a:lnTo>
                    <a:pt x="6161" y="19130"/>
                  </a:lnTo>
                  <a:lnTo>
                    <a:pt x="6235" y="19504"/>
                  </a:lnTo>
                  <a:lnTo>
                    <a:pt x="6335" y="19953"/>
                  </a:lnTo>
                  <a:lnTo>
                    <a:pt x="6485" y="20452"/>
                  </a:lnTo>
                  <a:lnTo>
                    <a:pt x="6609" y="20701"/>
                  </a:lnTo>
                  <a:lnTo>
                    <a:pt x="6734" y="20950"/>
                  </a:lnTo>
                  <a:lnTo>
                    <a:pt x="6859" y="21175"/>
                  </a:lnTo>
                  <a:lnTo>
                    <a:pt x="7033" y="21399"/>
                  </a:lnTo>
                  <a:lnTo>
                    <a:pt x="7233" y="21599"/>
                  </a:lnTo>
                  <a:lnTo>
                    <a:pt x="7457" y="21749"/>
                  </a:lnTo>
                  <a:lnTo>
                    <a:pt x="7682" y="21898"/>
                  </a:lnTo>
                  <a:lnTo>
                    <a:pt x="7956" y="21973"/>
                  </a:lnTo>
                  <a:lnTo>
                    <a:pt x="8305" y="21973"/>
                  </a:lnTo>
                  <a:lnTo>
                    <a:pt x="8655" y="21948"/>
                  </a:lnTo>
                  <a:lnTo>
                    <a:pt x="9128" y="21898"/>
                  </a:lnTo>
                  <a:lnTo>
                    <a:pt x="9727" y="21823"/>
                  </a:lnTo>
                  <a:lnTo>
                    <a:pt x="10400" y="21699"/>
                  </a:lnTo>
                  <a:lnTo>
                    <a:pt x="11149" y="21524"/>
                  </a:lnTo>
                  <a:lnTo>
                    <a:pt x="11972" y="21275"/>
                  </a:lnTo>
                  <a:lnTo>
                    <a:pt x="12845" y="20975"/>
                  </a:lnTo>
                  <a:lnTo>
                    <a:pt x="13294" y="20776"/>
                  </a:lnTo>
                  <a:lnTo>
                    <a:pt x="13742" y="20576"/>
                  </a:lnTo>
                  <a:lnTo>
                    <a:pt x="14216" y="20352"/>
                  </a:lnTo>
                  <a:lnTo>
                    <a:pt x="14690" y="20103"/>
                  </a:lnTo>
                  <a:lnTo>
                    <a:pt x="15164" y="19828"/>
                  </a:lnTo>
                  <a:lnTo>
                    <a:pt x="15663" y="19504"/>
                  </a:lnTo>
                  <a:lnTo>
                    <a:pt x="16137" y="19180"/>
                  </a:lnTo>
                  <a:lnTo>
                    <a:pt x="16611" y="18831"/>
                  </a:lnTo>
                  <a:lnTo>
                    <a:pt x="17109" y="18456"/>
                  </a:lnTo>
                  <a:lnTo>
                    <a:pt x="17583" y="18032"/>
                  </a:lnTo>
                  <a:lnTo>
                    <a:pt x="18032" y="17584"/>
                  </a:lnTo>
                  <a:lnTo>
                    <a:pt x="18506" y="17110"/>
                  </a:lnTo>
                  <a:lnTo>
                    <a:pt x="18955" y="16586"/>
                  </a:lnTo>
                  <a:lnTo>
                    <a:pt x="19404" y="16037"/>
                  </a:lnTo>
                  <a:lnTo>
                    <a:pt x="19429" y="16012"/>
                  </a:lnTo>
                  <a:lnTo>
                    <a:pt x="19504" y="15813"/>
                  </a:lnTo>
                  <a:lnTo>
                    <a:pt x="19554" y="15588"/>
                  </a:lnTo>
                  <a:lnTo>
                    <a:pt x="19628" y="15314"/>
                  </a:lnTo>
                  <a:lnTo>
                    <a:pt x="19653" y="14990"/>
                  </a:lnTo>
                  <a:lnTo>
                    <a:pt x="19653" y="14641"/>
                  </a:lnTo>
                  <a:lnTo>
                    <a:pt x="19628" y="14466"/>
                  </a:lnTo>
                  <a:lnTo>
                    <a:pt x="19603" y="14266"/>
                  </a:lnTo>
                  <a:lnTo>
                    <a:pt x="19529" y="14092"/>
                  </a:lnTo>
                  <a:lnTo>
                    <a:pt x="19454" y="13892"/>
                  </a:lnTo>
                  <a:lnTo>
                    <a:pt x="19329" y="13668"/>
                  </a:lnTo>
                  <a:lnTo>
                    <a:pt x="19179" y="13468"/>
                  </a:lnTo>
                  <a:lnTo>
                    <a:pt x="19005" y="13269"/>
                  </a:lnTo>
                  <a:lnTo>
                    <a:pt x="18780" y="13094"/>
                  </a:lnTo>
                  <a:lnTo>
                    <a:pt x="18531" y="12945"/>
                  </a:lnTo>
                  <a:lnTo>
                    <a:pt x="18282" y="12820"/>
                  </a:lnTo>
                  <a:lnTo>
                    <a:pt x="17982" y="12695"/>
                  </a:lnTo>
                  <a:lnTo>
                    <a:pt x="17658" y="12595"/>
                  </a:lnTo>
                  <a:lnTo>
                    <a:pt x="17533" y="12321"/>
                  </a:lnTo>
                  <a:lnTo>
                    <a:pt x="17434" y="12146"/>
                  </a:lnTo>
                  <a:lnTo>
                    <a:pt x="17309" y="11947"/>
                  </a:lnTo>
                  <a:lnTo>
                    <a:pt x="17134" y="11772"/>
                  </a:lnTo>
                  <a:lnTo>
                    <a:pt x="16935" y="11623"/>
                  </a:lnTo>
                  <a:lnTo>
                    <a:pt x="16835" y="11548"/>
                  </a:lnTo>
                  <a:lnTo>
                    <a:pt x="16685" y="11498"/>
                  </a:lnTo>
                  <a:lnTo>
                    <a:pt x="16561" y="11473"/>
                  </a:lnTo>
                  <a:lnTo>
                    <a:pt x="16411" y="11448"/>
                  </a:lnTo>
                  <a:lnTo>
                    <a:pt x="6984" y="50"/>
                  </a:lnTo>
                  <a:lnTo>
                    <a:pt x="6959" y="25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714;p44">
              <a:extLst>
                <a:ext uri="{FF2B5EF4-FFF2-40B4-BE49-F238E27FC236}">
                  <a16:creationId xmlns:a16="http://schemas.microsoft.com/office/drawing/2014/main" id="{795E6A76-B8EE-F5D7-2A2A-A83C448703D2}"/>
                </a:ext>
              </a:extLst>
            </p:cNvPr>
            <p:cNvSpPr/>
            <p:nvPr/>
          </p:nvSpPr>
          <p:spPr>
            <a:xfrm rot="-9058615">
              <a:off x="7023716" y="3029529"/>
              <a:ext cx="530620" cy="315647"/>
            </a:xfrm>
            <a:custGeom>
              <a:avLst/>
              <a:gdLst/>
              <a:ahLst/>
              <a:cxnLst/>
              <a:rect l="l" t="t" r="r" b="b"/>
              <a:pathLst>
                <a:path w="11448" h="6810" extrusionOk="0">
                  <a:moveTo>
                    <a:pt x="9976" y="0"/>
                  </a:moveTo>
                  <a:lnTo>
                    <a:pt x="9652" y="25"/>
                  </a:lnTo>
                  <a:lnTo>
                    <a:pt x="9328" y="75"/>
                  </a:lnTo>
                  <a:lnTo>
                    <a:pt x="8929" y="175"/>
                  </a:lnTo>
                  <a:lnTo>
                    <a:pt x="8355" y="325"/>
                  </a:lnTo>
                  <a:lnTo>
                    <a:pt x="7682" y="574"/>
                  </a:lnTo>
                  <a:lnTo>
                    <a:pt x="6909" y="898"/>
                  </a:lnTo>
                  <a:lnTo>
                    <a:pt x="6061" y="1297"/>
                  </a:lnTo>
                  <a:lnTo>
                    <a:pt x="5288" y="1696"/>
                  </a:lnTo>
                  <a:lnTo>
                    <a:pt x="4564" y="2095"/>
                  </a:lnTo>
                  <a:lnTo>
                    <a:pt x="3916" y="2469"/>
                  </a:lnTo>
                  <a:lnTo>
                    <a:pt x="3317" y="2844"/>
                  </a:lnTo>
                  <a:lnTo>
                    <a:pt x="2769" y="3193"/>
                  </a:lnTo>
                  <a:lnTo>
                    <a:pt x="2270" y="3542"/>
                  </a:lnTo>
                  <a:lnTo>
                    <a:pt x="1821" y="3891"/>
                  </a:lnTo>
                  <a:lnTo>
                    <a:pt x="1422" y="4215"/>
                  </a:lnTo>
                  <a:lnTo>
                    <a:pt x="1073" y="4539"/>
                  </a:lnTo>
                  <a:lnTo>
                    <a:pt x="798" y="4839"/>
                  </a:lnTo>
                  <a:lnTo>
                    <a:pt x="549" y="5113"/>
                  </a:lnTo>
                  <a:lnTo>
                    <a:pt x="349" y="5362"/>
                  </a:lnTo>
                  <a:lnTo>
                    <a:pt x="200" y="5612"/>
                  </a:lnTo>
                  <a:lnTo>
                    <a:pt x="75" y="5836"/>
                  </a:lnTo>
                  <a:lnTo>
                    <a:pt x="25" y="6061"/>
                  </a:lnTo>
                  <a:lnTo>
                    <a:pt x="0" y="6235"/>
                  </a:lnTo>
                  <a:lnTo>
                    <a:pt x="25" y="6385"/>
                  </a:lnTo>
                  <a:lnTo>
                    <a:pt x="100" y="6535"/>
                  </a:lnTo>
                  <a:lnTo>
                    <a:pt x="175" y="6610"/>
                  </a:lnTo>
                  <a:lnTo>
                    <a:pt x="250" y="6684"/>
                  </a:lnTo>
                  <a:lnTo>
                    <a:pt x="324" y="6734"/>
                  </a:lnTo>
                  <a:lnTo>
                    <a:pt x="449" y="6784"/>
                  </a:lnTo>
                  <a:lnTo>
                    <a:pt x="499" y="6809"/>
                  </a:lnTo>
                  <a:lnTo>
                    <a:pt x="524" y="6784"/>
                  </a:lnTo>
                  <a:lnTo>
                    <a:pt x="574" y="6759"/>
                  </a:lnTo>
                  <a:lnTo>
                    <a:pt x="599" y="6734"/>
                  </a:lnTo>
                  <a:lnTo>
                    <a:pt x="599" y="6684"/>
                  </a:lnTo>
                  <a:lnTo>
                    <a:pt x="599" y="6659"/>
                  </a:lnTo>
                  <a:lnTo>
                    <a:pt x="574" y="6610"/>
                  </a:lnTo>
                  <a:lnTo>
                    <a:pt x="524" y="6585"/>
                  </a:lnTo>
                  <a:lnTo>
                    <a:pt x="399" y="6535"/>
                  </a:lnTo>
                  <a:lnTo>
                    <a:pt x="299" y="6460"/>
                  </a:lnTo>
                  <a:lnTo>
                    <a:pt x="250" y="6360"/>
                  </a:lnTo>
                  <a:lnTo>
                    <a:pt x="225" y="6235"/>
                  </a:lnTo>
                  <a:lnTo>
                    <a:pt x="250" y="6061"/>
                  </a:lnTo>
                  <a:lnTo>
                    <a:pt x="299" y="5861"/>
                  </a:lnTo>
                  <a:lnTo>
                    <a:pt x="424" y="5637"/>
                  </a:lnTo>
                  <a:lnTo>
                    <a:pt x="574" y="5412"/>
                  </a:lnTo>
                  <a:lnTo>
                    <a:pt x="798" y="5138"/>
                  </a:lnTo>
                  <a:lnTo>
                    <a:pt x="1048" y="4864"/>
                  </a:lnTo>
                  <a:lnTo>
                    <a:pt x="1347" y="4589"/>
                  </a:lnTo>
                  <a:lnTo>
                    <a:pt x="1696" y="4290"/>
                  </a:lnTo>
                  <a:lnTo>
                    <a:pt x="2095" y="3966"/>
                  </a:lnTo>
                  <a:lnTo>
                    <a:pt x="2544" y="3642"/>
                  </a:lnTo>
                  <a:lnTo>
                    <a:pt x="3018" y="3292"/>
                  </a:lnTo>
                  <a:lnTo>
                    <a:pt x="3567" y="2943"/>
                  </a:lnTo>
                  <a:lnTo>
                    <a:pt x="4140" y="2594"/>
                  </a:lnTo>
                  <a:lnTo>
                    <a:pt x="4764" y="2245"/>
                  </a:lnTo>
                  <a:lnTo>
                    <a:pt x="5437" y="1871"/>
                  </a:lnTo>
                  <a:lnTo>
                    <a:pt x="6161" y="1497"/>
                  </a:lnTo>
                  <a:lnTo>
                    <a:pt x="7158" y="1023"/>
                  </a:lnTo>
                  <a:lnTo>
                    <a:pt x="8031" y="674"/>
                  </a:lnTo>
                  <a:lnTo>
                    <a:pt x="8430" y="524"/>
                  </a:lnTo>
                  <a:lnTo>
                    <a:pt x="8779" y="424"/>
                  </a:lnTo>
                  <a:lnTo>
                    <a:pt x="9103" y="349"/>
                  </a:lnTo>
                  <a:lnTo>
                    <a:pt x="9403" y="275"/>
                  </a:lnTo>
                  <a:lnTo>
                    <a:pt x="9652" y="250"/>
                  </a:lnTo>
                  <a:lnTo>
                    <a:pt x="9902" y="225"/>
                  </a:lnTo>
                  <a:lnTo>
                    <a:pt x="10301" y="225"/>
                  </a:lnTo>
                  <a:lnTo>
                    <a:pt x="10475" y="250"/>
                  </a:lnTo>
                  <a:lnTo>
                    <a:pt x="10625" y="275"/>
                  </a:lnTo>
                  <a:lnTo>
                    <a:pt x="10874" y="374"/>
                  </a:lnTo>
                  <a:lnTo>
                    <a:pt x="10974" y="449"/>
                  </a:lnTo>
                  <a:lnTo>
                    <a:pt x="11049" y="524"/>
                  </a:lnTo>
                  <a:lnTo>
                    <a:pt x="11174" y="674"/>
                  </a:lnTo>
                  <a:lnTo>
                    <a:pt x="11223" y="773"/>
                  </a:lnTo>
                  <a:lnTo>
                    <a:pt x="11223" y="823"/>
                  </a:lnTo>
                  <a:lnTo>
                    <a:pt x="11248" y="873"/>
                  </a:lnTo>
                  <a:lnTo>
                    <a:pt x="11273" y="898"/>
                  </a:lnTo>
                  <a:lnTo>
                    <a:pt x="11298" y="923"/>
                  </a:lnTo>
                  <a:lnTo>
                    <a:pt x="11348" y="923"/>
                  </a:lnTo>
                  <a:lnTo>
                    <a:pt x="11398" y="898"/>
                  </a:lnTo>
                  <a:lnTo>
                    <a:pt x="11423" y="873"/>
                  </a:lnTo>
                  <a:lnTo>
                    <a:pt x="11448" y="848"/>
                  </a:lnTo>
                  <a:lnTo>
                    <a:pt x="11448" y="798"/>
                  </a:lnTo>
                  <a:lnTo>
                    <a:pt x="11423" y="724"/>
                  </a:lnTo>
                  <a:lnTo>
                    <a:pt x="11373" y="574"/>
                  </a:lnTo>
                  <a:lnTo>
                    <a:pt x="11298" y="474"/>
                  </a:lnTo>
                  <a:lnTo>
                    <a:pt x="11223" y="374"/>
                  </a:lnTo>
                  <a:lnTo>
                    <a:pt x="11124" y="275"/>
                  </a:lnTo>
                  <a:lnTo>
                    <a:pt x="10974" y="200"/>
                  </a:lnTo>
                  <a:lnTo>
                    <a:pt x="10824" y="125"/>
                  </a:lnTo>
                  <a:lnTo>
                    <a:pt x="10650" y="75"/>
                  </a:lnTo>
                  <a:lnTo>
                    <a:pt x="10450" y="25"/>
                  </a:lnTo>
                  <a:lnTo>
                    <a:pt x="10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715;p44">
              <a:extLst>
                <a:ext uri="{FF2B5EF4-FFF2-40B4-BE49-F238E27FC236}">
                  <a16:creationId xmlns:a16="http://schemas.microsoft.com/office/drawing/2014/main" id="{F2F0687F-0EBB-9EAF-2828-66A0C24C9711}"/>
                </a:ext>
              </a:extLst>
            </p:cNvPr>
            <p:cNvSpPr/>
            <p:nvPr/>
          </p:nvSpPr>
          <p:spPr>
            <a:xfrm rot="-9058615">
              <a:off x="7031049" y="3193464"/>
              <a:ext cx="535302" cy="295994"/>
            </a:xfrm>
            <a:custGeom>
              <a:avLst/>
              <a:gdLst/>
              <a:ahLst/>
              <a:cxnLst/>
              <a:rect l="l" t="t" r="r" b="b"/>
              <a:pathLst>
                <a:path w="11549" h="6386" extrusionOk="0">
                  <a:moveTo>
                    <a:pt x="11423" y="0"/>
                  </a:moveTo>
                  <a:lnTo>
                    <a:pt x="11049" y="50"/>
                  </a:lnTo>
                  <a:lnTo>
                    <a:pt x="10600" y="150"/>
                  </a:lnTo>
                  <a:lnTo>
                    <a:pt x="10027" y="275"/>
                  </a:lnTo>
                  <a:lnTo>
                    <a:pt x="9154" y="524"/>
                  </a:lnTo>
                  <a:lnTo>
                    <a:pt x="8630" y="674"/>
                  </a:lnTo>
                  <a:lnTo>
                    <a:pt x="8081" y="873"/>
                  </a:lnTo>
                  <a:lnTo>
                    <a:pt x="7508" y="1098"/>
                  </a:lnTo>
                  <a:lnTo>
                    <a:pt x="6909" y="1347"/>
                  </a:lnTo>
                  <a:lnTo>
                    <a:pt x="6261" y="1647"/>
                  </a:lnTo>
                  <a:lnTo>
                    <a:pt x="5612" y="1971"/>
                  </a:lnTo>
                  <a:lnTo>
                    <a:pt x="4939" y="2345"/>
                  </a:lnTo>
                  <a:lnTo>
                    <a:pt x="4240" y="2744"/>
                  </a:lnTo>
                  <a:lnTo>
                    <a:pt x="3542" y="3193"/>
                  </a:lnTo>
                  <a:lnTo>
                    <a:pt x="2844" y="3692"/>
                  </a:lnTo>
                  <a:lnTo>
                    <a:pt x="2145" y="4240"/>
                  </a:lnTo>
                  <a:lnTo>
                    <a:pt x="1422" y="4839"/>
                  </a:lnTo>
                  <a:lnTo>
                    <a:pt x="724" y="5487"/>
                  </a:lnTo>
                  <a:lnTo>
                    <a:pt x="26" y="6211"/>
                  </a:lnTo>
                  <a:lnTo>
                    <a:pt x="1" y="6236"/>
                  </a:lnTo>
                  <a:lnTo>
                    <a:pt x="1" y="6285"/>
                  </a:lnTo>
                  <a:lnTo>
                    <a:pt x="26" y="6310"/>
                  </a:lnTo>
                  <a:lnTo>
                    <a:pt x="26" y="6360"/>
                  </a:lnTo>
                  <a:lnTo>
                    <a:pt x="75" y="6385"/>
                  </a:lnTo>
                  <a:lnTo>
                    <a:pt x="150" y="6385"/>
                  </a:lnTo>
                  <a:lnTo>
                    <a:pt x="200" y="6360"/>
                  </a:lnTo>
                  <a:lnTo>
                    <a:pt x="674" y="5861"/>
                  </a:lnTo>
                  <a:lnTo>
                    <a:pt x="1148" y="5388"/>
                  </a:lnTo>
                  <a:lnTo>
                    <a:pt x="1647" y="4939"/>
                  </a:lnTo>
                  <a:lnTo>
                    <a:pt x="2121" y="4540"/>
                  </a:lnTo>
                  <a:lnTo>
                    <a:pt x="2619" y="4141"/>
                  </a:lnTo>
                  <a:lnTo>
                    <a:pt x="3118" y="3766"/>
                  </a:lnTo>
                  <a:lnTo>
                    <a:pt x="3592" y="3417"/>
                  </a:lnTo>
                  <a:lnTo>
                    <a:pt x="4091" y="3118"/>
                  </a:lnTo>
                  <a:lnTo>
                    <a:pt x="4565" y="2794"/>
                  </a:lnTo>
                  <a:lnTo>
                    <a:pt x="5039" y="2519"/>
                  </a:lnTo>
                  <a:lnTo>
                    <a:pt x="5961" y="2021"/>
                  </a:lnTo>
                  <a:lnTo>
                    <a:pt x="6859" y="1597"/>
                  </a:lnTo>
                  <a:lnTo>
                    <a:pt x="7707" y="1247"/>
                  </a:lnTo>
                  <a:lnTo>
                    <a:pt x="8480" y="973"/>
                  </a:lnTo>
                  <a:lnTo>
                    <a:pt x="9204" y="724"/>
                  </a:lnTo>
                  <a:lnTo>
                    <a:pt x="9827" y="549"/>
                  </a:lnTo>
                  <a:lnTo>
                    <a:pt x="10376" y="424"/>
                  </a:lnTo>
                  <a:lnTo>
                    <a:pt x="11149" y="250"/>
                  </a:lnTo>
                  <a:lnTo>
                    <a:pt x="11448" y="225"/>
                  </a:lnTo>
                  <a:lnTo>
                    <a:pt x="11473" y="200"/>
                  </a:lnTo>
                  <a:lnTo>
                    <a:pt x="11523" y="175"/>
                  </a:lnTo>
                  <a:lnTo>
                    <a:pt x="11523" y="150"/>
                  </a:lnTo>
                  <a:lnTo>
                    <a:pt x="11548" y="100"/>
                  </a:lnTo>
                  <a:lnTo>
                    <a:pt x="11523" y="50"/>
                  </a:lnTo>
                  <a:lnTo>
                    <a:pt x="11498" y="25"/>
                  </a:lnTo>
                  <a:lnTo>
                    <a:pt x="11473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716;p44">
              <a:extLst>
                <a:ext uri="{FF2B5EF4-FFF2-40B4-BE49-F238E27FC236}">
                  <a16:creationId xmlns:a16="http://schemas.microsoft.com/office/drawing/2014/main" id="{39F46EEA-0FC5-9425-C9C7-7F5D74F6A03C}"/>
                </a:ext>
              </a:extLst>
            </p:cNvPr>
            <p:cNvSpPr/>
            <p:nvPr/>
          </p:nvSpPr>
          <p:spPr>
            <a:xfrm rot="-9058615">
              <a:off x="7054702" y="3269085"/>
              <a:ext cx="492474" cy="282089"/>
            </a:xfrm>
            <a:custGeom>
              <a:avLst/>
              <a:gdLst/>
              <a:ahLst/>
              <a:cxnLst/>
              <a:rect l="l" t="t" r="r" b="b"/>
              <a:pathLst>
                <a:path w="10625" h="6086" extrusionOk="0">
                  <a:moveTo>
                    <a:pt x="10500" y="0"/>
                  </a:moveTo>
                  <a:lnTo>
                    <a:pt x="10101" y="75"/>
                  </a:lnTo>
                  <a:lnTo>
                    <a:pt x="9403" y="274"/>
                  </a:lnTo>
                  <a:lnTo>
                    <a:pt x="8405" y="599"/>
                  </a:lnTo>
                  <a:lnTo>
                    <a:pt x="7832" y="798"/>
                  </a:lnTo>
                  <a:lnTo>
                    <a:pt x="7183" y="1048"/>
                  </a:lnTo>
                  <a:lnTo>
                    <a:pt x="6510" y="1322"/>
                  </a:lnTo>
                  <a:lnTo>
                    <a:pt x="5811" y="1646"/>
                  </a:lnTo>
                  <a:lnTo>
                    <a:pt x="5088" y="2020"/>
                  </a:lnTo>
                  <a:lnTo>
                    <a:pt x="4340" y="2444"/>
                  </a:lnTo>
                  <a:lnTo>
                    <a:pt x="3592" y="2893"/>
                  </a:lnTo>
                  <a:lnTo>
                    <a:pt x="2844" y="3392"/>
                  </a:lnTo>
                  <a:lnTo>
                    <a:pt x="2120" y="3941"/>
                  </a:lnTo>
                  <a:lnTo>
                    <a:pt x="1397" y="4539"/>
                  </a:lnTo>
                  <a:lnTo>
                    <a:pt x="1048" y="4864"/>
                  </a:lnTo>
                  <a:lnTo>
                    <a:pt x="699" y="5213"/>
                  </a:lnTo>
                  <a:lnTo>
                    <a:pt x="349" y="5562"/>
                  </a:lnTo>
                  <a:lnTo>
                    <a:pt x="25" y="5911"/>
                  </a:lnTo>
                  <a:lnTo>
                    <a:pt x="0" y="5961"/>
                  </a:lnTo>
                  <a:lnTo>
                    <a:pt x="0" y="5986"/>
                  </a:lnTo>
                  <a:lnTo>
                    <a:pt x="25" y="6036"/>
                  </a:lnTo>
                  <a:lnTo>
                    <a:pt x="50" y="6061"/>
                  </a:lnTo>
                  <a:lnTo>
                    <a:pt x="75" y="6086"/>
                  </a:lnTo>
                  <a:lnTo>
                    <a:pt x="150" y="6086"/>
                  </a:lnTo>
                  <a:lnTo>
                    <a:pt x="200" y="6061"/>
                  </a:lnTo>
                  <a:lnTo>
                    <a:pt x="574" y="5637"/>
                  </a:lnTo>
                  <a:lnTo>
                    <a:pt x="973" y="5238"/>
                  </a:lnTo>
                  <a:lnTo>
                    <a:pt x="1372" y="4864"/>
                  </a:lnTo>
                  <a:lnTo>
                    <a:pt x="1771" y="4514"/>
                  </a:lnTo>
                  <a:lnTo>
                    <a:pt x="2195" y="4165"/>
                  </a:lnTo>
                  <a:lnTo>
                    <a:pt x="2619" y="3841"/>
                  </a:lnTo>
                  <a:lnTo>
                    <a:pt x="3043" y="3517"/>
                  </a:lnTo>
                  <a:lnTo>
                    <a:pt x="3467" y="3242"/>
                  </a:lnTo>
                  <a:lnTo>
                    <a:pt x="4340" y="2694"/>
                  </a:lnTo>
                  <a:lnTo>
                    <a:pt x="5188" y="2220"/>
                  </a:lnTo>
                  <a:lnTo>
                    <a:pt x="6011" y="1796"/>
                  </a:lnTo>
                  <a:lnTo>
                    <a:pt x="6809" y="1447"/>
                  </a:lnTo>
                  <a:lnTo>
                    <a:pt x="7582" y="1122"/>
                  </a:lnTo>
                  <a:lnTo>
                    <a:pt x="8281" y="873"/>
                  </a:lnTo>
                  <a:lnTo>
                    <a:pt x="8904" y="649"/>
                  </a:lnTo>
                  <a:lnTo>
                    <a:pt x="9453" y="499"/>
                  </a:lnTo>
                  <a:lnTo>
                    <a:pt x="10226" y="274"/>
                  </a:lnTo>
                  <a:lnTo>
                    <a:pt x="10525" y="200"/>
                  </a:lnTo>
                  <a:lnTo>
                    <a:pt x="10575" y="200"/>
                  </a:lnTo>
                  <a:lnTo>
                    <a:pt x="10600" y="175"/>
                  </a:lnTo>
                  <a:lnTo>
                    <a:pt x="10625" y="125"/>
                  </a:lnTo>
                  <a:lnTo>
                    <a:pt x="10625" y="75"/>
                  </a:lnTo>
                  <a:lnTo>
                    <a:pt x="10600" y="50"/>
                  </a:lnTo>
                  <a:lnTo>
                    <a:pt x="10575" y="25"/>
                  </a:lnTo>
                  <a:lnTo>
                    <a:pt x="10525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717;p44">
              <a:extLst>
                <a:ext uri="{FF2B5EF4-FFF2-40B4-BE49-F238E27FC236}">
                  <a16:creationId xmlns:a16="http://schemas.microsoft.com/office/drawing/2014/main" id="{ED4B1ECF-5630-117F-2EDD-0309D7C9F86D}"/>
                </a:ext>
              </a:extLst>
            </p:cNvPr>
            <p:cNvSpPr/>
            <p:nvPr/>
          </p:nvSpPr>
          <p:spPr>
            <a:xfrm rot="-9058615">
              <a:off x="7072857" y="3363689"/>
              <a:ext cx="464756" cy="277454"/>
            </a:xfrm>
            <a:custGeom>
              <a:avLst/>
              <a:gdLst/>
              <a:ahLst/>
              <a:cxnLst/>
              <a:rect l="l" t="t" r="r" b="b"/>
              <a:pathLst>
                <a:path w="10027" h="5986" extrusionOk="0">
                  <a:moveTo>
                    <a:pt x="9877" y="0"/>
                  </a:moveTo>
                  <a:lnTo>
                    <a:pt x="9877" y="25"/>
                  </a:lnTo>
                  <a:lnTo>
                    <a:pt x="9552" y="125"/>
                  </a:lnTo>
                  <a:lnTo>
                    <a:pt x="8679" y="449"/>
                  </a:lnTo>
                  <a:lnTo>
                    <a:pt x="7407" y="973"/>
                  </a:lnTo>
                  <a:lnTo>
                    <a:pt x="6684" y="1272"/>
                  </a:lnTo>
                  <a:lnTo>
                    <a:pt x="5886" y="1646"/>
                  </a:lnTo>
                  <a:lnTo>
                    <a:pt x="5088" y="2045"/>
                  </a:lnTo>
                  <a:lnTo>
                    <a:pt x="4265" y="2494"/>
                  </a:lnTo>
                  <a:lnTo>
                    <a:pt x="3442" y="2968"/>
                  </a:lnTo>
                  <a:lnTo>
                    <a:pt x="2644" y="3467"/>
                  </a:lnTo>
                  <a:lnTo>
                    <a:pt x="1871" y="4015"/>
                  </a:lnTo>
                  <a:lnTo>
                    <a:pt x="1521" y="4290"/>
                  </a:lnTo>
                  <a:lnTo>
                    <a:pt x="1172" y="4589"/>
                  </a:lnTo>
                  <a:lnTo>
                    <a:pt x="848" y="4888"/>
                  </a:lnTo>
                  <a:lnTo>
                    <a:pt x="549" y="5188"/>
                  </a:lnTo>
                  <a:lnTo>
                    <a:pt x="274" y="5512"/>
                  </a:lnTo>
                  <a:lnTo>
                    <a:pt x="0" y="5811"/>
                  </a:lnTo>
                  <a:lnTo>
                    <a:pt x="0" y="5861"/>
                  </a:lnTo>
                  <a:lnTo>
                    <a:pt x="0" y="5886"/>
                  </a:lnTo>
                  <a:lnTo>
                    <a:pt x="0" y="5936"/>
                  </a:lnTo>
                  <a:lnTo>
                    <a:pt x="25" y="5961"/>
                  </a:lnTo>
                  <a:lnTo>
                    <a:pt x="75" y="5986"/>
                  </a:lnTo>
                  <a:lnTo>
                    <a:pt x="150" y="5986"/>
                  </a:lnTo>
                  <a:lnTo>
                    <a:pt x="175" y="5936"/>
                  </a:lnTo>
                  <a:lnTo>
                    <a:pt x="424" y="5637"/>
                  </a:lnTo>
                  <a:lnTo>
                    <a:pt x="723" y="5337"/>
                  </a:lnTo>
                  <a:lnTo>
                    <a:pt x="1023" y="5038"/>
                  </a:lnTo>
                  <a:lnTo>
                    <a:pt x="1322" y="4739"/>
                  </a:lnTo>
                  <a:lnTo>
                    <a:pt x="1671" y="4464"/>
                  </a:lnTo>
                  <a:lnTo>
                    <a:pt x="2020" y="4165"/>
                  </a:lnTo>
                  <a:lnTo>
                    <a:pt x="2768" y="3641"/>
                  </a:lnTo>
                  <a:lnTo>
                    <a:pt x="3567" y="3143"/>
                  </a:lnTo>
                  <a:lnTo>
                    <a:pt x="4365" y="2669"/>
                  </a:lnTo>
                  <a:lnTo>
                    <a:pt x="5188" y="2245"/>
                  </a:lnTo>
                  <a:lnTo>
                    <a:pt x="5986" y="1846"/>
                  </a:lnTo>
                  <a:lnTo>
                    <a:pt x="6759" y="1472"/>
                  </a:lnTo>
                  <a:lnTo>
                    <a:pt x="7507" y="1147"/>
                  </a:lnTo>
                  <a:lnTo>
                    <a:pt x="8754" y="649"/>
                  </a:lnTo>
                  <a:lnTo>
                    <a:pt x="9602" y="324"/>
                  </a:lnTo>
                  <a:lnTo>
                    <a:pt x="9951" y="225"/>
                  </a:lnTo>
                  <a:lnTo>
                    <a:pt x="9976" y="200"/>
                  </a:lnTo>
                  <a:lnTo>
                    <a:pt x="10001" y="175"/>
                  </a:lnTo>
                  <a:lnTo>
                    <a:pt x="10026" y="125"/>
                  </a:lnTo>
                  <a:lnTo>
                    <a:pt x="10026" y="75"/>
                  </a:lnTo>
                  <a:lnTo>
                    <a:pt x="10001" y="50"/>
                  </a:lnTo>
                  <a:lnTo>
                    <a:pt x="9976" y="25"/>
                  </a:lnTo>
                  <a:lnTo>
                    <a:pt x="9926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718;p44">
              <a:extLst>
                <a:ext uri="{FF2B5EF4-FFF2-40B4-BE49-F238E27FC236}">
                  <a16:creationId xmlns:a16="http://schemas.microsoft.com/office/drawing/2014/main" id="{029B26A5-38FD-808D-5E1D-2596E49F43B3}"/>
                </a:ext>
              </a:extLst>
            </p:cNvPr>
            <p:cNvSpPr/>
            <p:nvPr/>
          </p:nvSpPr>
          <p:spPr>
            <a:xfrm rot="-9058615">
              <a:off x="7122242" y="3630232"/>
              <a:ext cx="393099" cy="257848"/>
            </a:xfrm>
            <a:custGeom>
              <a:avLst/>
              <a:gdLst/>
              <a:ahLst/>
              <a:cxnLst/>
              <a:rect l="l" t="t" r="r" b="b"/>
              <a:pathLst>
                <a:path w="8481" h="5563" extrusionOk="0">
                  <a:moveTo>
                    <a:pt x="8355" y="1"/>
                  </a:moveTo>
                  <a:lnTo>
                    <a:pt x="8106" y="51"/>
                  </a:lnTo>
                  <a:lnTo>
                    <a:pt x="7457" y="200"/>
                  </a:lnTo>
                  <a:lnTo>
                    <a:pt x="6759" y="400"/>
                  </a:lnTo>
                  <a:lnTo>
                    <a:pt x="6335" y="525"/>
                  </a:lnTo>
                  <a:lnTo>
                    <a:pt x="5911" y="699"/>
                  </a:lnTo>
                  <a:lnTo>
                    <a:pt x="5437" y="874"/>
                  </a:lnTo>
                  <a:lnTo>
                    <a:pt x="4938" y="1098"/>
                  </a:lnTo>
                  <a:lnTo>
                    <a:pt x="4440" y="1348"/>
                  </a:lnTo>
                  <a:lnTo>
                    <a:pt x="3916" y="1622"/>
                  </a:lnTo>
                  <a:lnTo>
                    <a:pt x="3392" y="1946"/>
                  </a:lnTo>
                  <a:lnTo>
                    <a:pt x="2868" y="2320"/>
                  </a:lnTo>
                  <a:lnTo>
                    <a:pt x="2370" y="2719"/>
                  </a:lnTo>
                  <a:lnTo>
                    <a:pt x="1846" y="3168"/>
                  </a:lnTo>
                  <a:lnTo>
                    <a:pt x="1347" y="3642"/>
                  </a:lnTo>
                  <a:lnTo>
                    <a:pt x="873" y="4166"/>
                  </a:lnTo>
                  <a:lnTo>
                    <a:pt x="424" y="4764"/>
                  </a:lnTo>
                  <a:lnTo>
                    <a:pt x="25" y="5388"/>
                  </a:lnTo>
                  <a:lnTo>
                    <a:pt x="0" y="5438"/>
                  </a:lnTo>
                  <a:lnTo>
                    <a:pt x="0" y="5463"/>
                  </a:lnTo>
                  <a:lnTo>
                    <a:pt x="25" y="5513"/>
                  </a:lnTo>
                  <a:lnTo>
                    <a:pt x="50" y="5538"/>
                  </a:lnTo>
                  <a:lnTo>
                    <a:pt x="100" y="5563"/>
                  </a:lnTo>
                  <a:lnTo>
                    <a:pt x="125" y="5563"/>
                  </a:lnTo>
                  <a:lnTo>
                    <a:pt x="175" y="5538"/>
                  </a:lnTo>
                  <a:lnTo>
                    <a:pt x="200" y="5513"/>
                  </a:lnTo>
                  <a:lnTo>
                    <a:pt x="474" y="5089"/>
                  </a:lnTo>
                  <a:lnTo>
                    <a:pt x="749" y="4690"/>
                  </a:lnTo>
                  <a:lnTo>
                    <a:pt x="1048" y="4315"/>
                  </a:lnTo>
                  <a:lnTo>
                    <a:pt x="1347" y="3966"/>
                  </a:lnTo>
                  <a:lnTo>
                    <a:pt x="1671" y="3642"/>
                  </a:lnTo>
                  <a:lnTo>
                    <a:pt x="1996" y="3318"/>
                  </a:lnTo>
                  <a:lnTo>
                    <a:pt x="2320" y="3044"/>
                  </a:lnTo>
                  <a:lnTo>
                    <a:pt x="2644" y="2769"/>
                  </a:lnTo>
                  <a:lnTo>
                    <a:pt x="2993" y="2495"/>
                  </a:lnTo>
                  <a:lnTo>
                    <a:pt x="3317" y="2270"/>
                  </a:lnTo>
                  <a:lnTo>
                    <a:pt x="4016" y="1821"/>
                  </a:lnTo>
                  <a:lnTo>
                    <a:pt x="4664" y="1472"/>
                  </a:lnTo>
                  <a:lnTo>
                    <a:pt x="5313" y="1148"/>
                  </a:lnTo>
                  <a:lnTo>
                    <a:pt x="5936" y="899"/>
                  </a:lnTo>
                  <a:lnTo>
                    <a:pt x="6510" y="699"/>
                  </a:lnTo>
                  <a:lnTo>
                    <a:pt x="7033" y="525"/>
                  </a:lnTo>
                  <a:lnTo>
                    <a:pt x="7482" y="400"/>
                  </a:lnTo>
                  <a:lnTo>
                    <a:pt x="8131" y="275"/>
                  </a:lnTo>
                  <a:lnTo>
                    <a:pt x="8405" y="225"/>
                  </a:lnTo>
                  <a:lnTo>
                    <a:pt x="8430" y="200"/>
                  </a:lnTo>
                  <a:lnTo>
                    <a:pt x="8455" y="175"/>
                  </a:lnTo>
                  <a:lnTo>
                    <a:pt x="8480" y="150"/>
                  </a:lnTo>
                  <a:lnTo>
                    <a:pt x="8480" y="101"/>
                  </a:lnTo>
                  <a:lnTo>
                    <a:pt x="8480" y="76"/>
                  </a:lnTo>
                  <a:lnTo>
                    <a:pt x="8455" y="26"/>
                  </a:lnTo>
                  <a:lnTo>
                    <a:pt x="8405" y="26"/>
                  </a:lnTo>
                  <a:lnTo>
                    <a:pt x="8355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719;p44">
              <a:extLst>
                <a:ext uri="{FF2B5EF4-FFF2-40B4-BE49-F238E27FC236}">
                  <a16:creationId xmlns:a16="http://schemas.microsoft.com/office/drawing/2014/main" id="{8EA264D1-BFB5-F0B7-563E-53E8342E7E7D}"/>
                </a:ext>
              </a:extLst>
            </p:cNvPr>
            <p:cNvSpPr/>
            <p:nvPr/>
          </p:nvSpPr>
          <p:spPr>
            <a:xfrm rot="-9058615">
              <a:off x="7170889" y="2663382"/>
              <a:ext cx="293677" cy="517967"/>
            </a:xfrm>
            <a:custGeom>
              <a:avLst/>
              <a:gdLst/>
              <a:ahLst/>
              <a:cxnLst/>
              <a:rect l="l" t="t" r="r" b="b"/>
              <a:pathLst>
                <a:path w="6336" h="11175" extrusionOk="0">
                  <a:moveTo>
                    <a:pt x="1722" y="1"/>
                  </a:moveTo>
                  <a:lnTo>
                    <a:pt x="1547" y="26"/>
                  </a:lnTo>
                  <a:lnTo>
                    <a:pt x="1348" y="51"/>
                  </a:lnTo>
                  <a:lnTo>
                    <a:pt x="1123" y="126"/>
                  </a:lnTo>
                  <a:lnTo>
                    <a:pt x="849" y="250"/>
                  </a:lnTo>
                  <a:lnTo>
                    <a:pt x="549" y="425"/>
                  </a:lnTo>
                  <a:lnTo>
                    <a:pt x="425" y="525"/>
                  </a:lnTo>
                  <a:lnTo>
                    <a:pt x="275" y="649"/>
                  </a:lnTo>
                  <a:lnTo>
                    <a:pt x="125" y="799"/>
                  </a:lnTo>
                  <a:lnTo>
                    <a:pt x="1" y="974"/>
                  </a:lnTo>
                  <a:lnTo>
                    <a:pt x="4839" y="9329"/>
                  </a:lnTo>
                  <a:lnTo>
                    <a:pt x="1223" y="10226"/>
                  </a:lnTo>
                  <a:lnTo>
                    <a:pt x="1198" y="10326"/>
                  </a:lnTo>
                  <a:lnTo>
                    <a:pt x="1173" y="10426"/>
                  </a:lnTo>
                  <a:lnTo>
                    <a:pt x="1173" y="10551"/>
                  </a:lnTo>
                  <a:lnTo>
                    <a:pt x="1173" y="10675"/>
                  </a:lnTo>
                  <a:lnTo>
                    <a:pt x="1223" y="10850"/>
                  </a:lnTo>
                  <a:lnTo>
                    <a:pt x="1323" y="11000"/>
                  </a:lnTo>
                  <a:lnTo>
                    <a:pt x="1472" y="11174"/>
                  </a:lnTo>
                  <a:lnTo>
                    <a:pt x="6336" y="9952"/>
                  </a:lnTo>
                  <a:lnTo>
                    <a:pt x="1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720;p44">
              <a:extLst>
                <a:ext uri="{FF2B5EF4-FFF2-40B4-BE49-F238E27FC236}">
                  <a16:creationId xmlns:a16="http://schemas.microsoft.com/office/drawing/2014/main" id="{64B23AF3-4EA2-3E4A-67CF-485AD84B35E2}"/>
                </a:ext>
              </a:extLst>
            </p:cNvPr>
            <p:cNvSpPr/>
            <p:nvPr/>
          </p:nvSpPr>
          <p:spPr>
            <a:xfrm rot="-9058615">
              <a:off x="7208185" y="2693846"/>
              <a:ext cx="250895" cy="487885"/>
            </a:xfrm>
            <a:custGeom>
              <a:avLst/>
              <a:gdLst/>
              <a:ahLst/>
              <a:cxnLst/>
              <a:rect l="l" t="t" r="r" b="b"/>
              <a:pathLst>
                <a:path w="5413" h="10526" extrusionOk="0">
                  <a:moveTo>
                    <a:pt x="949" y="0"/>
                  </a:moveTo>
                  <a:lnTo>
                    <a:pt x="549" y="225"/>
                  </a:lnTo>
                  <a:lnTo>
                    <a:pt x="400" y="325"/>
                  </a:lnTo>
                  <a:lnTo>
                    <a:pt x="275" y="449"/>
                  </a:lnTo>
                  <a:lnTo>
                    <a:pt x="125" y="599"/>
                  </a:lnTo>
                  <a:lnTo>
                    <a:pt x="1" y="774"/>
                  </a:lnTo>
                  <a:lnTo>
                    <a:pt x="4839" y="9129"/>
                  </a:lnTo>
                  <a:lnTo>
                    <a:pt x="1223" y="10026"/>
                  </a:lnTo>
                  <a:lnTo>
                    <a:pt x="1198" y="10176"/>
                  </a:lnTo>
                  <a:lnTo>
                    <a:pt x="1173" y="10326"/>
                  </a:lnTo>
                  <a:lnTo>
                    <a:pt x="1198" y="10525"/>
                  </a:lnTo>
                  <a:lnTo>
                    <a:pt x="5413" y="9478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721;p44">
              <a:extLst>
                <a:ext uri="{FF2B5EF4-FFF2-40B4-BE49-F238E27FC236}">
                  <a16:creationId xmlns:a16="http://schemas.microsoft.com/office/drawing/2014/main" id="{D6D05FB1-92B4-F10D-2D9F-28FECFE0E2CD}"/>
                </a:ext>
              </a:extLst>
            </p:cNvPr>
            <p:cNvSpPr/>
            <p:nvPr/>
          </p:nvSpPr>
          <p:spPr>
            <a:xfrm rot="-9058615">
              <a:off x="7166257" y="2658782"/>
              <a:ext cx="302900" cy="527144"/>
            </a:xfrm>
            <a:custGeom>
              <a:avLst/>
              <a:gdLst/>
              <a:ahLst/>
              <a:cxnLst/>
              <a:rect l="l" t="t" r="r" b="b"/>
              <a:pathLst>
                <a:path w="6535" h="11373" extrusionOk="0">
                  <a:moveTo>
                    <a:pt x="1771" y="225"/>
                  </a:moveTo>
                  <a:lnTo>
                    <a:pt x="6285" y="10001"/>
                  </a:lnTo>
                  <a:lnTo>
                    <a:pt x="1596" y="11148"/>
                  </a:lnTo>
                  <a:lnTo>
                    <a:pt x="1496" y="11049"/>
                  </a:lnTo>
                  <a:lnTo>
                    <a:pt x="1447" y="10924"/>
                  </a:lnTo>
                  <a:lnTo>
                    <a:pt x="1397" y="10824"/>
                  </a:lnTo>
                  <a:lnTo>
                    <a:pt x="1372" y="10724"/>
                  </a:lnTo>
                  <a:lnTo>
                    <a:pt x="1372" y="10550"/>
                  </a:lnTo>
                  <a:lnTo>
                    <a:pt x="1422" y="10425"/>
                  </a:lnTo>
                  <a:lnTo>
                    <a:pt x="4963" y="9527"/>
                  </a:lnTo>
                  <a:lnTo>
                    <a:pt x="5013" y="9527"/>
                  </a:lnTo>
                  <a:lnTo>
                    <a:pt x="5038" y="9477"/>
                  </a:lnTo>
                  <a:lnTo>
                    <a:pt x="5038" y="9428"/>
                  </a:lnTo>
                  <a:lnTo>
                    <a:pt x="5038" y="9378"/>
                  </a:lnTo>
                  <a:lnTo>
                    <a:pt x="224" y="1073"/>
                  </a:lnTo>
                  <a:lnTo>
                    <a:pt x="449" y="823"/>
                  </a:lnTo>
                  <a:lnTo>
                    <a:pt x="673" y="649"/>
                  </a:lnTo>
                  <a:lnTo>
                    <a:pt x="898" y="499"/>
                  </a:lnTo>
                  <a:lnTo>
                    <a:pt x="1097" y="374"/>
                  </a:lnTo>
                  <a:lnTo>
                    <a:pt x="1322" y="299"/>
                  </a:lnTo>
                  <a:lnTo>
                    <a:pt x="1496" y="249"/>
                  </a:lnTo>
                  <a:lnTo>
                    <a:pt x="1771" y="225"/>
                  </a:lnTo>
                  <a:close/>
                  <a:moveTo>
                    <a:pt x="1696" y="0"/>
                  </a:moveTo>
                  <a:lnTo>
                    <a:pt x="1397" y="50"/>
                  </a:lnTo>
                  <a:lnTo>
                    <a:pt x="1072" y="150"/>
                  </a:lnTo>
                  <a:lnTo>
                    <a:pt x="898" y="249"/>
                  </a:lnTo>
                  <a:lnTo>
                    <a:pt x="723" y="349"/>
                  </a:lnTo>
                  <a:lnTo>
                    <a:pt x="549" y="474"/>
                  </a:lnTo>
                  <a:lnTo>
                    <a:pt x="349" y="624"/>
                  </a:lnTo>
                  <a:lnTo>
                    <a:pt x="175" y="798"/>
                  </a:lnTo>
                  <a:lnTo>
                    <a:pt x="25" y="998"/>
                  </a:lnTo>
                  <a:lnTo>
                    <a:pt x="0" y="1073"/>
                  </a:lnTo>
                  <a:lnTo>
                    <a:pt x="0" y="1122"/>
                  </a:lnTo>
                  <a:lnTo>
                    <a:pt x="4764" y="9353"/>
                  </a:lnTo>
                  <a:lnTo>
                    <a:pt x="1297" y="10226"/>
                  </a:lnTo>
                  <a:lnTo>
                    <a:pt x="1272" y="10251"/>
                  </a:lnTo>
                  <a:lnTo>
                    <a:pt x="1247" y="10276"/>
                  </a:lnTo>
                  <a:lnTo>
                    <a:pt x="1197" y="10375"/>
                  </a:lnTo>
                  <a:lnTo>
                    <a:pt x="1172" y="10475"/>
                  </a:lnTo>
                  <a:lnTo>
                    <a:pt x="1147" y="10600"/>
                  </a:lnTo>
                  <a:lnTo>
                    <a:pt x="1172" y="10749"/>
                  </a:lnTo>
                  <a:lnTo>
                    <a:pt x="1197" y="10899"/>
                  </a:lnTo>
                  <a:lnTo>
                    <a:pt x="1247" y="11049"/>
                  </a:lnTo>
                  <a:lnTo>
                    <a:pt x="1347" y="11198"/>
                  </a:lnTo>
                  <a:lnTo>
                    <a:pt x="1496" y="11348"/>
                  </a:lnTo>
                  <a:lnTo>
                    <a:pt x="1546" y="11373"/>
                  </a:lnTo>
                  <a:lnTo>
                    <a:pt x="1596" y="11373"/>
                  </a:lnTo>
                  <a:lnTo>
                    <a:pt x="6460" y="10176"/>
                  </a:lnTo>
                  <a:lnTo>
                    <a:pt x="6485" y="10151"/>
                  </a:lnTo>
                  <a:lnTo>
                    <a:pt x="6534" y="10101"/>
                  </a:lnTo>
                  <a:lnTo>
                    <a:pt x="6534" y="10051"/>
                  </a:lnTo>
                  <a:lnTo>
                    <a:pt x="6534" y="10026"/>
                  </a:lnTo>
                  <a:lnTo>
                    <a:pt x="1920" y="5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722;p44">
              <a:extLst>
                <a:ext uri="{FF2B5EF4-FFF2-40B4-BE49-F238E27FC236}">
                  <a16:creationId xmlns:a16="http://schemas.microsoft.com/office/drawing/2014/main" id="{E578ABDD-818F-6F5F-4A19-0A8B98663224}"/>
                </a:ext>
              </a:extLst>
            </p:cNvPr>
            <p:cNvSpPr/>
            <p:nvPr/>
          </p:nvSpPr>
          <p:spPr>
            <a:xfrm rot="-9058615">
              <a:off x="7460137" y="3378899"/>
              <a:ext cx="41669" cy="52052"/>
            </a:xfrm>
            <a:custGeom>
              <a:avLst/>
              <a:gdLst/>
              <a:ahLst/>
              <a:cxnLst/>
              <a:rect l="l" t="t" r="r" b="b"/>
              <a:pathLst>
                <a:path w="899" h="1123" extrusionOk="0">
                  <a:moveTo>
                    <a:pt x="76" y="0"/>
                  </a:moveTo>
                  <a:lnTo>
                    <a:pt x="1" y="50"/>
                  </a:lnTo>
                  <a:lnTo>
                    <a:pt x="1" y="75"/>
                  </a:lnTo>
                  <a:lnTo>
                    <a:pt x="1" y="125"/>
                  </a:lnTo>
                  <a:lnTo>
                    <a:pt x="51" y="300"/>
                  </a:lnTo>
                  <a:lnTo>
                    <a:pt x="125" y="449"/>
                  </a:lnTo>
                  <a:lnTo>
                    <a:pt x="250" y="649"/>
                  </a:lnTo>
                  <a:lnTo>
                    <a:pt x="400" y="824"/>
                  </a:lnTo>
                  <a:lnTo>
                    <a:pt x="549" y="973"/>
                  </a:lnTo>
                  <a:lnTo>
                    <a:pt x="749" y="1123"/>
                  </a:lnTo>
                  <a:lnTo>
                    <a:pt x="874" y="1123"/>
                  </a:lnTo>
                  <a:lnTo>
                    <a:pt x="899" y="1073"/>
                  </a:lnTo>
                  <a:lnTo>
                    <a:pt x="899" y="1048"/>
                  </a:lnTo>
                  <a:lnTo>
                    <a:pt x="899" y="998"/>
                  </a:lnTo>
                  <a:lnTo>
                    <a:pt x="899" y="973"/>
                  </a:lnTo>
                  <a:lnTo>
                    <a:pt x="874" y="923"/>
                  </a:lnTo>
                  <a:lnTo>
                    <a:pt x="699" y="799"/>
                  </a:lnTo>
                  <a:lnTo>
                    <a:pt x="549" y="674"/>
                  </a:lnTo>
                  <a:lnTo>
                    <a:pt x="425" y="524"/>
                  </a:lnTo>
                  <a:lnTo>
                    <a:pt x="300" y="325"/>
                  </a:lnTo>
                  <a:lnTo>
                    <a:pt x="250" y="225"/>
                  </a:lnTo>
                  <a:lnTo>
                    <a:pt x="200" y="100"/>
                  </a:lnTo>
                  <a:lnTo>
                    <a:pt x="200" y="50"/>
                  </a:lnTo>
                  <a:lnTo>
                    <a:pt x="150" y="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723;p44">
              <a:extLst>
                <a:ext uri="{FF2B5EF4-FFF2-40B4-BE49-F238E27FC236}">
                  <a16:creationId xmlns:a16="http://schemas.microsoft.com/office/drawing/2014/main" id="{075ADF67-595C-99E2-0D72-16DEB4DBCF55}"/>
                </a:ext>
              </a:extLst>
            </p:cNvPr>
            <p:cNvSpPr/>
            <p:nvPr/>
          </p:nvSpPr>
          <p:spPr>
            <a:xfrm rot="-9058615">
              <a:off x="7484502" y="3373556"/>
              <a:ext cx="45145" cy="52052"/>
            </a:xfrm>
            <a:custGeom>
              <a:avLst/>
              <a:gdLst/>
              <a:ahLst/>
              <a:cxnLst/>
              <a:rect l="l" t="t" r="r" b="b"/>
              <a:pathLst>
                <a:path w="974" h="112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0"/>
                  </a:lnTo>
                  <a:lnTo>
                    <a:pt x="1" y="75"/>
                  </a:lnTo>
                  <a:lnTo>
                    <a:pt x="26" y="125"/>
                  </a:lnTo>
                  <a:lnTo>
                    <a:pt x="76" y="300"/>
                  </a:lnTo>
                  <a:lnTo>
                    <a:pt x="150" y="450"/>
                  </a:lnTo>
                  <a:lnTo>
                    <a:pt x="225" y="574"/>
                  </a:lnTo>
                  <a:lnTo>
                    <a:pt x="325" y="699"/>
                  </a:lnTo>
                  <a:lnTo>
                    <a:pt x="425" y="824"/>
                  </a:lnTo>
                  <a:lnTo>
                    <a:pt x="550" y="923"/>
                  </a:lnTo>
                  <a:lnTo>
                    <a:pt x="674" y="1023"/>
                  </a:lnTo>
                  <a:lnTo>
                    <a:pt x="824" y="1098"/>
                  </a:lnTo>
                  <a:lnTo>
                    <a:pt x="874" y="1123"/>
                  </a:lnTo>
                  <a:lnTo>
                    <a:pt x="899" y="1098"/>
                  </a:lnTo>
                  <a:lnTo>
                    <a:pt x="949" y="1098"/>
                  </a:lnTo>
                  <a:lnTo>
                    <a:pt x="973" y="1048"/>
                  </a:lnTo>
                  <a:lnTo>
                    <a:pt x="973" y="1023"/>
                  </a:lnTo>
                  <a:lnTo>
                    <a:pt x="973" y="973"/>
                  </a:lnTo>
                  <a:lnTo>
                    <a:pt x="949" y="948"/>
                  </a:lnTo>
                  <a:lnTo>
                    <a:pt x="924" y="898"/>
                  </a:lnTo>
                  <a:lnTo>
                    <a:pt x="674" y="749"/>
                  </a:lnTo>
                  <a:lnTo>
                    <a:pt x="475" y="574"/>
                  </a:lnTo>
                  <a:lnTo>
                    <a:pt x="325" y="325"/>
                  </a:lnTo>
                  <a:lnTo>
                    <a:pt x="225" y="75"/>
                  </a:lnTo>
                  <a:lnTo>
                    <a:pt x="200" y="2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724;p44">
              <a:extLst>
                <a:ext uri="{FF2B5EF4-FFF2-40B4-BE49-F238E27FC236}">
                  <a16:creationId xmlns:a16="http://schemas.microsoft.com/office/drawing/2014/main" id="{5173D54D-96D9-0401-E074-2DFD94DB0606}"/>
                </a:ext>
              </a:extLst>
            </p:cNvPr>
            <p:cNvSpPr/>
            <p:nvPr/>
          </p:nvSpPr>
          <p:spPr>
            <a:xfrm rot="-9058615">
              <a:off x="7516107" y="3236383"/>
              <a:ext cx="76339" cy="115644"/>
            </a:xfrm>
            <a:custGeom>
              <a:avLst/>
              <a:gdLst/>
              <a:ahLst/>
              <a:cxnLst/>
              <a:rect l="l" t="t" r="r" b="b"/>
              <a:pathLst>
                <a:path w="1647" h="2495" extrusionOk="0">
                  <a:moveTo>
                    <a:pt x="75" y="0"/>
                  </a:moveTo>
                  <a:lnTo>
                    <a:pt x="25" y="50"/>
                  </a:lnTo>
                  <a:lnTo>
                    <a:pt x="0" y="100"/>
                  </a:lnTo>
                  <a:lnTo>
                    <a:pt x="0" y="349"/>
                  </a:lnTo>
                  <a:lnTo>
                    <a:pt x="50" y="599"/>
                  </a:lnTo>
                  <a:lnTo>
                    <a:pt x="125" y="823"/>
                  </a:lnTo>
                  <a:lnTo>
                    <a:pt x="225" y="1048"/>
                  </a:lnTo>
                  <a:lnTo>
                    <a:pt x="324" y="1272"/>
                  </a:lnTo>
                  <a:lnTo>
                    <a:pt x="449" y="1522"/>
                  </a:lnTo>
                  <a:lnTo>
                    <a:pt x="599" y="1746"/>
                  </a:lnTo>
                  <a:lnTo>
                    <a:pt x="773" y="1971"/>
                  </a:lnTo>
                  <a:lnTo>
                    <a:pt x="823" y="2045"/>
                  </a:lnTo>
                  <a:lnTo>
                    <a:pt x="973" y="2195"/>
                  </a:lnTo>
                  <a:lnTo>
                    <a:pt x="1122" y="2320"/>
                  </a:lnTo>
                  <a:lnTo>
                    <a:pt x="1297" y="2444"/>
                  </a:lnTo>
                  <a:lnTo>
                    <a:pt x="1521" y="2494"/>
                  </a:lnTo>
                  <a:lnTo>
                    <a:pt x="1596" y="2494"/>
                  </a:lnTo>
                  <a:lnTo>
                    <a:pt x="1621" y="2469"/>
                  </a:lnTo>
                  <a:lnTo>
                    <a:pt x="1646" y="2420"/>
                  </a:lnTo>
                  <a:lnTo>
                    <a:pt x="1646" y="2370"/>
                  </a:lnTo>
                  <a:lnTo>
                    <a:pt x="1621" y="2345"/>
                  </a:lnTo>
                  <a:lnTo>
                    <a:pt x="1596" y="2320"/>
                  </a:lnTo>
                  <a:lnTo>
                    <a:pt x="1571" y="2295"/>
                  </a:lnTo>
                  <a:lnTo>
                    <a:pt x="1397" y="2245"/>
                  </a:lnTo>
                  <a:lnTo>
                    <a:pt x="1247" y="2170"/>
                  </a:lnTo>
                  <a:lnTo>
                    <a:pt x="1122" y="2045"/>
                  </a:lnTo>
                  <a:lnTo>
                    <a:pt x="998" y="1896"/>
                  </a:lnTo>
                  <a:lnTo>
                    <a:pt x="948" y="1846"/>
                  </a:lnTo>
                  <a:lnTo>
                    <a:pt x="773" y="1621"/>
                  </a:lnTo>
                  <a:lnTo>
                    <a:pt x="649" y="1397"/>
                  </a:lnTo>
                  <a:lnTo>
                    <a:pt x="424" y="973"/>
                  </a:lnTo>
                  <a:lnTo>
                    <a:pt x="349" y="773"/>
                  </a:lnTo>
                  <a:lnTo>
                    <a:pt x="274" y="574"/>
                  </a:lnTo>
                  <a:lnTo>
                    <a:pt x="225" y="349"/>
                  </a:lnTo>
                  <a:lnTo>
                    <a:pt x="225" y="125"/>
                  </a:lnTo>
                  <a:lnTo>
                    <a:pt x="200" y="75"/>
                  </a:lnTo>
                  <a:lnTo>
                    <a:pt x="175" y="50"/>
                  </a:lnTo>
                  <a:lnTo>
                    <a:pt x="150" y="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725;p44">
              <a:extLst>
                <a:ext uri="{FF2B5EF4-FFF2-40B4-BE49-F238E27FC236}">
                  <a16:creationId xmlns:a16="http://schemas.microsoft.com/office/drawing/2014/main" id="{3E72FBEF-27CF-37AB-A473-2FE801951CB8}"/>
                </a:ext>
              </a:extLst>
            </p:cNvPr>
            <p:cNvSpPr/>
            <p:nvPr/>
          </p:nvSpPr>
          <p:spPr>
            <a:xfrm rot="-9058615">
              <a:off x="7492055" y="3243836"/>
              <a:ext cx="70592" cy="114486"/>
            </a:xfrm>
            <a:custGeom>
              <a:avLst/>
              <a:gdLst/>
              <a:ahLst/>
              <a:cxnLst/>
              <a:rect l="l" t="t" r="r" b="b"/>
              <a:pathLst>
                <a:path w="1523" h="2470" extrusionOk="0">
                  <a:moveTo>
                    <a:pt x="76" y="0"/>
                  </a:moveTo>
                  <a:lnTo>
                    <a:pt x="51" y="25"/>
                  </a:lnTo>
                  <a:lnTo>
                    <a:pt x="26" y="50"/>
                  </a:lnTo>
                  <a:lnTo>
                    <a:pt x="1" y="100"/>
                  </a:lnTo>
                  <a:lnTo>
                    <a:pt x="1" y="125"/>
                  </a:lnTo>
                  <a:lnTo>
                    <a:pt x="76" y="449"/>
                  </a:lnTo>
                  <a:lnTo>
                    <a:pt x="176" y="798"/>
                  </a:lnTo>
                  <a:lnTo>
                    <a:pt x="325" y="1172"/>
                  </a:lnTo>
                  <a:lnTo>
                    <a:pt x="525" y="1522"/>
                  </a:lnTo>
                  <a:lnTo>
                    <a:pt x="699" y="1821"/>
                  </a:lnTo>
                  <a:lnTo>
                    <a:pt x="874" y="2045"/>
                  </a:lnTo>
                  <a:lnTo>
                    <a:pt x="1073" y="2245"/>
                  </a:lnTo>
                  <a:lnTo>
                    <a:pt x="1348" y="2444"/>
                  </a:lnTo>
                  <a:lnTo>
                    <a:pt x="1398" y="2469"/>
                  </a:lnTo>
                  <a:lnTo>
                    <a:pt x="1423" y="2469"/>
                  </a:lnTo>
                  <a:lnTo>
                    <a:pt x="1472" y="2444"/>
                  </a:lnTo>
                  <a:lnTo>
                    <a:pt x="1497" y="2420"/>
                  </a:lnTo>
                  <a:lnTo>
                    <a:pt x="1522" y="2395"/>
                  </a:lnTo>
                  <a:lnTo>
                    <a:pt x="1522" y="2345"/>
                  </a:lnTo>
                  <a:lnTo>
                    <a:pt x="1497" y="2295"/>
                  </a:lnTo>
                  <a:lnTo>
                    <a:pt x="1472" y="2270"/>
                  </a:lnTo>
                  <a:lnTo>
                    <a:pt x="1223" y="2095"/>
                  </a:lnTo>
                  <a:lnTo>
                    <a:pt x="1023" y="1896"/>
                  </a:lnTo>
                  <a:lnTo>
                    <a:pt x="874" y="1671"/>
                  </a:lnTo>
                  <a:lnTo>
                    <a:pt x="699" y="1422"/>
                  </a:lnTo>
                  <a:lnTo>
                    <a:pt x="550" y="1148"/>
                  </a:lnTo>
                  <a:lnTo>
                    <a:pt x="425" y="848"/>
                  </a:lnTo>
                  <a:lnTo>
                    <a:pt x="325" y="499"/>
                  </a:lnTo>
                  <a:lnTo>
                    <a:pt x="200" y="100"/>
                  </a:lnTo>
                  <a:lnTo>
                    <a:pt x="200" y="50"/>
                  </a:lnTo>
                  <a:lnTo>
                    <a:pt x="151" y="2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726;p44">
              <a:extLst>
                <a:ext uri="{FF2B5EF4-FFF2-40B4-BE49-F238E27FC236}">
                  <a16:creationId xmlns:a16="http://schemas.microsoft.com/office/drawing/2014/main" id="{F0A3FF5A-050A-E8E2-95AC-0C4267CB0D09}"/>
                </a:ext>
              </a:extLst>
            </p:cNvPr>
            <p:cNvSpPr/>
            <p:nvPr/>
          </p:nvSpPr>
          <p:spPr>
            <a:xfrm rot="-9058615">
              <a:off x="7287877" y="3185343"/>
              <a:ext cx="18540" cy="10429"/>
            </a:xfrm>
            <a:custGeom>
              <a:avLst/>
              <a:gdLst/>
              <a:ahLst/>
              <a:cxnLst/>
              <a:rect l="l" t="t" r="r" b="b"/>
              <a:pathLst>
                <a:path w="400" h="225" extrusionOk="0">
                  <a:moveTo>
                    <a:pt x="400" y="0"/>
                  </a:moveTo>
                  <a:lnTo>
                    <a:pt x="200" y="100"/>
                  </a:lnTo>
                  <a:lnTo>
                    <a:pt x="0" y="22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7F6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728;p44">
            <a:extLst>
              <a:ext uri="{FF2B5EF4-FFF2-40B4-BE49-F238E27FC236}">
                <a16:creationId xmlns:a16="http://schemas.microsoft.com/office/drawing/2014/main" id="{A34F23F9-8693-ED1B-01A4-B58669E0CFB7}"/>
              </a:ext>
            </a:extLst>
          </p:cNvPr>
          <p:cNvGrpSpPr/>
          <p:nvPr/>
        </p:nvGrpSpPr>
        <p:grpSpPr>
          <a:xfrm>
            <a:off x="7862121" y="2523253"/>
            <a:ext cx="745656" cy="699408"/>
            <a:chOff x="5056698" y="1596245"/>
            <a:chExt cx="940501" cy="744252"/>
          </a:xfrm>
        </p:grpSpPr>
        <p:sp>
          <p:nvSpPr>
            <p:cNvPr id="162" name="Google Shape;1729;p44">
              <a:extLst>
                <a:ext uri="{FF2B5EF4-FFF2-40B4-BE49-F238E27FC236}">
                  <a16:creationId xmlns:a16="http://schemas.microsoft.com/office/drawing/2014/main" id="{7C8DD70A-A3B6-6FE6-424E-59E371E19394}"/>
                </a:ext>
              </a:extLst>
            </p:cNvPr>
            <p:cNvSpPr/>
            <p:nvPr/>
          </p:nvSpPr>
          <p:spPr>
            <a:xfrm rot="-391110">
              <a:off x="5364779" y="1768403"/>
              <a:ext cx="184767" cy="242848"/>
            </a:xfrm>
            <a:custGeom>
              <a:avLst/>
              <a:gdLst/>
              <a:ahLst/>
              <a:cxnLst/>
              <a:rect l="l" t="t" r="r" b="b"/>
              <a:pathLst>
                <a:path w="3967" h="5214" extrusionOk="0">
                  <a:moveTo>
                    <a:pt x="3118" y="1"/>
                  </a:moveTo>
                  <a:lnTo>
                    <a:pt x="2943" y="26"/>
                  </a:lnTo>
                  <a:lnTo>
                    <a:pt x="2569" y="101"/>
                  </a:lnTo>
                  <a:lnTo>
                    <a:pt x="2220" y="200"/>
                  </a:lnTo>
                  <a:lnTo>
                    <a:pt x="1921" y="300"/>
                  </a:lnTo>
                  <a:lnTo>
                    <a:pt x="1696" y="400"/>
                  </a:lnTo>
                  <a:lnTo>
                    <a:pt x="1522" y="525"/>
                  </a:lnTo>
                  <a:lnTo>
                    <a:pt x="1347" y="649"/>
                  </a:lnTo>
                  <a:lnTo>
                    <a:pt x="1023" y="949"/>
                  </a:lnTo>
                  <a:lnTo>
                    <a:pt x="724" y="1273"/>
                  </a:lnTo>
                  <a:lnTo>
                    <a:pt x="449" y="1597"/>
                  </a:lnTo>
                  <a:lnTo>
                    <a:pt x="300" y="1821"/>
                  </a:lnTo>
                  <a:lnTo>
                    <a:pt x="175" y="2046"/>
                  </a:lnTo>
                  <a:lnTo>
                    <a:pt x="75" y="2270"/>
                  </a:lnTo>
                  <a:lnTo>
                    <a:pt x="25" y="2495"/>
                  </a:lnTo>
                  <a:lnTo>
                    <a:pt x="1" y="2669"/>
                  </a:lnTo>
                  <a:lnTo>
                    <a:pt x="1" y="2844"/>
                  </a:lnTo>
                  <a:lnTo>
                    <a:pt x="1" y="3019"/>
                  </a:lnTo>
                  <a:lnTo>
                    <a:pt x="25" y="3168"/>
                  </a:lnTo>
                  <a:lnTo>
                    <a:pt x="125" y="3517"/>
                  </a:lnTo>
                  <a:lnTo>
                    <a:pt x="250" y="3842"/>
                  </a:lnTo>
                  <a:lnTo>
                    <a:pt x="350" y="4041"/>
                  </a:lnTo>
                  <a:lnTo>
                    <a:pt x="449" y="4241"/>
                  </a:lnTo>
                  <a:lnTo>
                    <a:pt x="599" y="4415"/>
                  </a:lnTo>
                  <a:lnTo>
                    <a:pt x="724" y="4590"/>
                  </a:lnTo>
                  <a:lnTo>
                    <a:pt x="923" y="4740"/>
                  </a:lnTo>
                  <a:lnTo>
                    <a:pt x="1098" y="4889"/>
                  </a:lnTo>
                  <a:lnTo>
                    <a:pt x="1322" y="4989"/>
                  </a:lnTo>
                  <a:lnTo>
                    <a:pt x="1547" y="5064"/>
                  </a:lnTo>
                  <a:lnTo>
                    <a:pt x="1771" y="5114"/>
                  </a:lnTo>
                  <a:lnTo>
                    <a:pt x="2021" y="5164"/>
                  </a:lnTo>
                  <a:lnTo>
                    <a:pt x="2495" y="5213"/>
                  </a:lnTo>
                  <a:lnTo>
                    <a:pt x="2694" y="5213"/>
                  </a:lnTo>
                  <a:lnTo>
                    <a:pt x="2894" y="5164"/>
                  </a:lnTo>
                  <a:lnTo>
                    <a:pt x="2968" y="5114"/>
                  </a:lnTo>
                  <a:lnTo>
                    <a:pt x="3043" y="5064"/>
                  </a:lnTo>
                  <a:lnTo>
                    <a:pt x="3093" y="5014"/>
                  </a:lnTo>
                  <a:lnTo>
                    <a:pt x="3143" y="4914"/>
                  </a:lnTo>
                  <a:lnTo>
                    <a:pt x="3143" y="4839"/>
                  </a:lnTo>
                  <a:lnTo>
                    <a:pt x="3118" y="4740"/>
                  </a:lnTo>
                  <a:lnTo>
                    <a:pt x="3093" y="4665"/>
                  </a:lnTo>
                  <a:lnTo>
                    <a:pt x="3043" y="4590"/>
                  </a:lnTo>
                  <a:lnTo>
                    <a:pt x="2919" y="4440"/>
                  </a:lnTo>
                  <a:lnTo>
                    <a:pt x="2769" y="4316"/>
                  </a:lnTo>
                  <a:lnTo>
                    <a:pt x="2569" y="4091"/>
                  </a:lnTo>
                  <a:lnTo>
                    <a:pt x="2420" y="3842"/>
                  </a:lnTo>
                  <a:lnTo>
                    <a:pt x="2320" y="3567"/>
                  </a:lnTo>
                  <a:lnTo>
                    <a:pt x="2270" y="3268"/>
                  </a:lnTo>
                  <a:lnTo>
                    <a:pt x="2245" y="2994"/>
                  </a:lnTo>
                  <a:lnTo>
                    <a:pt x="2270" y="2694"/>
                  </a:lnTo>
                  <a:lnTo>
                    <a:pt x="2320" y="2395"/>
                  </a:lnTo>
                  <a:lnTo>
                    <a:pt x="2445" y="2121"/>
                  </a:lnTo>
                  <a:lnTo>
                    <a:pt x="2495" y="2021"/>
                  </a:lnTo>
                  <a:lnTo>
                    <a:pt x="2569" y="1921"/>
                  </a:lnTo>
                  <a:lnTo>
                    <a:pt x="2769" y="1722"/>
                  </a:lnTo>
                  <a:lnTo>
                    <a:pt x="3318" y="1273"/>
                  </a:lnTo>
                  <a:lnTo>
                    <a:pt x="3567" y="1048"/>
                  </a:lnTo>
                  <a:lnTo>
                    <a:pt x="3791" y="824"/>
                  </a:lnTo>
                  <a:lnTo>
                    <a:pt x="3866" y="724"/>
                  </a:lnTo>
                  <a:lnTo>
                    <a:pt x="3941" y="649"/>
                  </a:lnTo>
                  <a:lnTo>
                    <a:pt x="3966" y="550"/>
                  </a:lnTo>
                  <a:lnTo>
                    <a:pt x="3966" y="475"/>
                  </a:lnTo>
                  <a:lnTo>
                    <a:pt x="3916" y="325"/>
                  </a:lnTo>
                  <a:lnTo>
                    <a:pt x="3841" y="225"/>
                  </a:lnTo>
                  <a:lnTo>
                    <a:pt x="3742" y="126"/>
                  </a:lnTo>
                  <a:lnTo>
                    <a:pt x="3617" y="76"/>
                  </a:lnTo>
                  <a:lnTo>
                    <a:pt x="3467" y="26"/>
                  </a:lnTo>
                  <a:lnTo>
                    <a:pt x="3293" y="26"/>
                  </a:lnTo>
                  <a:lnTo>
                    <a:pt x="3118" y="1"/>
                  </a:lnTo>
                  <a:close/>
                </a:path>
              </a:pathLst>
            </a:custGeom>
            <a:solidFill>
              <a:srgbClr val="612F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730;p44">
              <a:extLst>
                <a:ext uri="{FF2B5EF4-FFF2-40B4-BE49-F238E27FC236}">
                  <a16:creationId xmlns:a16="http://schemas.microsoft.com/office/drawing/2014/main" id="{051B8AD4-2B73-9BD4-05A2-6642086A4C53}"/>
                </a:ext>
              </a:extLst>
            </p:cNvPr>
            <p:cNvSpPr/>
            <p:nvPr/>
          </p:nvSpPr>
          <p:spPr>
            <a:xfrm rot="-391110">
              <a:off x="5358960" y="1762630"/>
              <a:ext cx="196365" cy="254445"/>
            </a:xfrm>
            <a:custGeom>
              <a:avLst/>
              <a:gdLst/>
              <a:ahLst/>
              <a:cxnLst/>
              <a:rect l="l" t="t" r="r" b="b"/>
              <a:pathLst>
                <a:path w="4216" h="5463" extrusionOk="0">
                  <a:moveTo>
                    <a:pt x="3542" y="274"/>
                  </a:moveTo>
                  <a:lnTo>
                    <a:pt x="3742" y="349"/>
                  </a:lnTo>
                  <a:lnTo>
                    <a:pt x="3842" y="399"/>
                  </a:lnTo>
                  <a:lnTo>
                    <a:pt x="3892" y="449"/>
                  </a:lnTo>
                  <a:lnTo>
                    <a:pt x="3941" y="524"/>
                  </a:lnTo>
                  <a:lnTo>
                    <a:pt x="3966" y="624"/>
                  </a:lnTo>
                  <a:lnTo>
                    <a:pt x="3966" y="674"/>
                  </a:lnTo>
                  <a:lnTo>
                    <a:pt x="3916" y="773"/>
                  </a:lnTo>
                  <a:lnTo>
                    <a:pt x="3717" y="973"/>
                  </a:lnTo>
                  <a:lnTo>
                    <a:pt x="3492" y="1172"/>
                  </a:lnTo>
                  <a:lnTo>
                    <a:pt x="3243" y="1397"/>
                  </a:lnTo>
                  <a:lnTo>
                    <a:pt x="2994" y="1596"/>
                  </a:lnTo>
                  <a:lnTo>
                    <a:pt x="2744" y="1821"/>
                  </a:lnTo>
                  <a:lnTo>
                    <a:pt x="2570" y="1995"/>
                  </a:lnTo>
                  <a:lnTo>
                    <a:pt x="2445" y="2195"/>
                  </a:lnTo>
                  <a:lnTo>
                    <a:pt x="2320" y="2494"/>
                  </a:lnTo>
                  <a:lnTo>
                    <a:pt x="2270" y="2818"/>
                  </a:lnTo>
                  <a:lnTo>
                    <a:pt x="2245" y="3143"/>
                  </a:lnTo>
                  <a:lnTo>
                    <a:pt x="2270" y="3442"/>
                  </a:lnTo>
                  <a:lnTo>
                    <a:pt x="2345" y="3741"/>
                  </a:lnTo>
                  <a:lnTo>
                    <a:pt x="2445" y="4040"/>
                  </a:lnTo>
                  <a:lnTo>
                    <a:pt x="2595" y="4290"/>
                  </a:lnTo>
                  <a:lnTo>
                    <a:pt x="2794" y="4514"/>
                  </a:lnTo>
                  <a:lnTo>
                    <a:pt x="2869" y="4564"/>
                  </a:lnTo>
                  <a:lnTo>
                    <a:pt x="2994" y="4689"/>
                  </a:lnTo>
                  <a:lnTo>
                    <a:pt x="3068" y="4814"/>
                  </a:lnTo>
                  <a:lnTo>
                    <a:pt x="3143" y="4913"/>
                  </a:lnTo>
                  <a:lnTo>
                    <a:pt x="3143" y="5013"/>
                  </a:lnTo>
                  <a:lnTo>
                    <a:pt x="3093" y="5088"/>
                  </a:lnTo>
                  <a:lnTo>
                    <a:pt x="3044" y="5113"/>
                  </a:lnTo>
                  <a:lnTo>
                    <a:pt x="2969" y="5163"/>
                  </a:lnTo>
                  <a:lnTo>
                    <a:pt x="2894" y="5188"/>
                  </a:lnTo>
                  <a:lnTo>
                    <a:pt x="2744" y="5213"/>
                  </a:lnTo>
                  <a:lnTo>
                    <a:pt x="2620" y="5213"/>
                  </a:lnTo>
                  <a:lnTo>
                    <a:pt x="2345" y="5188"/>
                  </a:lnTo>
                  <a:lnTo>
                    <a:pt x="2096" y="5138"/>
                  </a:lnTo>
                  <a:lnTo>
                    <a:pt x="1846" y="5088"/>
                  </a:lnTo>
                  <a:lnTo>
                    <a:pt x="1622" y="5038"/>
                  </a:lnTo>
                  <a:lnTo>
                    <a:pt x="1422" y="4963"/>
                  </a:lnTo>
                  <a:lnTo>
                    <a:pt x="1248" y="4864"/>
                  </a:lnTo>
                  <a:lnTo>
                    <a:pt x="1098" y="4764"/>
                  </a:lnTo>
                  <a:lnTo>
                    <a:pt x="949" y="4639"/>
                  </a:lnTo>
                  <a:lnTo>
                    <a:pt x="799" y="4464"/>
                  </a:lnTo>
                  <a:lnTo>
                    <a:pt x="674" y="4265"/>
                  </a:lnTo>
                  <a:lnTo>
                    <a:pt x="500" y="3891"/>
                  </a:lnTo>
                  <a:lnTo>
                    <a:pt x="400" y="3641"/>
                  </a:lnTo>
                  <a:lnTo>
                    <a:pt x="300" y="3317"/>
                  </a:lnTo>
                  <a:lnTo>
                    <a:pt x="275" y="3168"/>
                  </a:lnTo>
                  <a:lnTo>
                    <a:pt x="250" y="2993"/>
                  </a:lnTo>
                  <a:lnTo>
                    <a:pt x="250" y="2818"/>
                  </a:lnTo>
                  <a:lnTo>
                    <a:pt x="275" y="2644"/>
                  </a:lnTo>
                  <a:lnTo>
                    <a:pt x="325" y="2419"/>
                  </a:lnTo>
                  <a:lnTo>
                    <a:pt x="425" y="2195"/>
                  </a:lnTo>
                  <a:lnTo>
                    <a:pt x="549" y="1995"/>
                  </a:lnTo>
                  <a:lnTo>
                    <a:pt x="674" y="1796"/>
                  </a:lnTo>
                  <a:lnTo>
                    <a:pt x="973" y="1447"/>
                  </a:lnTo>
                  <a:lnTo>
                    <a:pt x="1273" y="1122"/>
                  </a:lnTo>
                  <a:lnTo>
                    <a:pt x="1572" y="848"/>
                  </a:lnTo>
                  <a:lnTo>
                    <a:pt x="1896" y="624"/>
                  </a:lnTo>
                  <a:lnTo>
                    <a:pt x="2046" y="549"/>
                  </a:lnTo>
                  <a:lnTo>
                    <a:pt x="2245" y="474"/>
                  </a:lnTo>
                  <a:lnTo>
                    <a:pt x="2495" y="399"/>
                  </a:lnTo>
                  <a:lnTo>
                    <a:pt x="2769" y="324"/>
                  </a:lnTo>
                  <a:lnTo>
                    <a:pt x="3044" y="274"/>
                  </a:lnTo>
                  <a:close/>
                  <a:moveTo>
                    <a:pt x="3318" y="0"/>
                  </a:moveTo>
                  <a:lnTo>
                    <a:pt x="3019" y="25"/>
                  </a:lnTo>
                  <a:lnTo>
                    <a:pt x="2694" y="75"/>
                  </a:lnTo>
                  <a:lnTo>
                    <a:pt x="2420" y="150"/>
                  </a:lnTo>
                  <a:lnTo>
                    <a:pt x="2146" y="250"/>
                  </a:lnTo>
                  <a:lnTo>
                    <a:pt x="1921" y="324"/>
                  </a:lnTo>
                  <a:lnTo>
                    <a:pt x="1772" y="424"/>
                  </a:lnTo>
                  <a:lnTo>
                    <a:pt x="1422" y="649"/>
                  </a:lnTo>
                  <a:lnTo>
                    <a:pt x="1098" y="923"/>
                  </a:lnTo>
                  <a:lnTo>
                    <a:pt x="774" y="1272"/>
                  </a:lnTo>
                  <a:lnTo>
                    <a:pt x="475" y="1646"/>
                  </a:lnTo>
                  <a:lnTo>
                    <a:pt x="325" y="1871"/>
                  </a:lnTo>
                  <a:lnTo>
                    <a:pt x="200" y="2095"/>
                  </a:lnTo>
                  <a:lnTo>
                    <a:pt x="101" y="2345"/>
                  </a:lnTo>
                  <a:lnTo>
                    <a:pt x="26" y="2594"/>
                  </a:lnTo>
                  <a:lnTo>
                    <a:pt x="1" y="2793"/>
                  </a:lnTo>
                  <a:lnTo>
                    <a:pt x="1" y="2993"/>
                  </a:lnTo>
                  <a:lnTo>
                    <a:pt x="1" y="3193"/>
                  </a:lnTo>
                  <a:lnTo>
                    <a:pt x="51" y="3367"/>
                  </a:lnTo>
                  <a:lnTo>
                    <a:pt x="150" y="3716"/>
                  </a:lnTo>
                  <a:lnTo>
                    <a:pt x="275" y="4016"/>
                  </a:lnTo>
                  <a:lnTo>
                    <a:pt x="350" y="4190"/>
                  </a:lnTo>
                  <a:lnTo>
                    <a:pt x="475" y="4415"/>
                  </a:lnTo>
                  <a:lnTo>
                    <a:pt x="599" y="4614"/>
                  </a:lnTo>
                  <a:lnTo>
                    <a:pt x="774" y="4814"/>
                  </a:lnTo>
                  <a:lnTo>
                    <a:pt x="874" y="4913"/>
                  </a:lnTo>
                  <a:lnTo>
                    <a:pt x="1023" y="5013"/>
                  </a:lnTo>
                  <a:lnTo>
                    <a:pt x="1298" y="5188"/>
                  </a:lnTo>
                  <a:lnTo>
                    <a:pt x="1572" y="5288"/>
                  </a:lnTo>
                  <a:lnTo>
                    <a:pt x="1896" y="5387"/>
                  </a:lnTo>
                  <a:lnTo>
                    <a:pt x="2245" y="5437"/>
                  </a:lnTo>
                  <a:lnTo>
                    <a:pt x="2620" y="5462"/>
                  </a:lnTo>
                  <a:lnTo>
                    <a:pt x="2769" y="5462"/>
                  </a:lnTo>
                  <a:lnTo>
                    <a:pt x="2894" y="5437"/>
                  </a:lnTo>
                  <a:lnTo>
                    <a:pt x="3019" y="5412"/>
                  </a:lnTo>
                  <a:lnTo>
                    <a:pt x="3143" y="5387"/>
                  </a:lnTo>
                  <a:lnTo>
                    <a:pt x="3218" y="5312"/>
                  </a:lnTo>
                  <a:lnTo>
                    <a:pt x="3293" y="5263"/>
                  </a:lnTo>
                  <a:lnTo>
                    <a:pt x="3343" y="5163"/>
                  </a:lnTo>
                  <a:lnTo>
                    <a:pt x="3393" y="5088"/>
                  </a:lnTo>
                  <a:lnTo>
                    <a:pt x="3393" y="4963"/>
                  </a:lnTo>
                  <a:lnTo>
                    <a:pt x="3393" y="4864"/>
                  </a:lnTo>
                  <a:lnTo>
                    <a:pt x="3368" y="4789"/>
                  </a:lnTo>
                  <a:lnTo>
                    <a:pt x="3318" y="4689"/>
                  </a:lnTo>
                  <a:lnTo>
                    <a:pt x="3193" y="4539"/>
                  </a:lnTo>
                  <a:lnTo>
                    <a:pt x="3044" y="4390"/>
                  </a:lnTo>
                  <a:lnTo>
                    <a:pt x="2969" y="4340"/>
                  </a:lnTo>
                  <a:lnTo>
                    <a:pt x="2819" y="4140"/>
                  </a:lnTo>
                  <a:lnTo>
                    <a:pt x="2669" y="3916"/>
                  </a:lnTo>
                  <a:lnTo>
                    <a:pt x="2570" y="3666"/>
                  </a:lnTo>
                  <a:lnTo>
                    <a:pt x="2520" y="3392"/>
                  </a:lnTo>
                  <a:lnTo>
                    <a:pt x="2495" y="3118"/>
                  </a:lnTo>
                  <a:lnTo>
                    <a:pt x="2520" y="2843"/>
                  </a:lnTo>
                  <a:lnTo>
                    <a:pt x="2570" y="2569"/>
                  </a:lnTo>
                  <a:lnTo>
                    <a:pt x="2669" y="2295"/>
                  </a:lnTo>
                  <a:lnTo>
                    <a:pt x="2794" y="2145"/>
                  </a:lnTo>
                  <a:lnTo>
                    <a:pt x="2969" y="1970"/>
                  </a:lnTo>
                  <a:lnTo>
                    <a:pt x="3418" y="1596"/>
                  </a:lnTo>
                  <a:lnTo>
                    <a:pt x="3742" y="1297"/>
                  </a:lnTo>
                  <a:lnTo>
                    <a:pt x="4016" y="1048"/>
                  </a:lnTo>
                  <a:lnTo>
                    <a:pt x="4116" y="923"/>
                  </a:lnTo>
                  <a:lnTo>
                    <a:pt x="4191" y="798"/>
                  </a:lnTo>
                  <a:lnTo>
                    <a:pt x="4216" y="698"/>
                  </a:lnTo>
                  <a:lnTo>
                    <a:pt x="4216" y="574"/>
                  </a:lnTo>
                  <a:lnTo>
                    <a:pt x="4166" y="424"/>
                  </a:lnTo>
                  <a:lnTo>
                    <a:pt x="4091" y="299"/>
                  </a:lnTo>
                  <a:lnTo>
                    <a:pt x="3991" y="200"/>
                  </a:lnTo>
                  <a:lnTo>
                    <a:pt x="3867" y="100"/>
                  </a:lnTo>
                  <a:lnTo>
                    <a:pt x="3842" y="100"/>
                  </a:lnTo>
                  <a:lnTo>
                    <a:pt x="3742" y="50"/>
                  </a:lnTo>
                  <a:lnTo>
                    <a:pt x="3592" y="25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731;p44">
              <a:extLst>
                <a:ext uri="{FF2B5EF4-FFF2-40B4-BE49-F238E27FC236}">
                  <a16:creationId xmlns:a16="http://schemas.microsoft.com/office/drawing/2014/main" id="{6BFB1419-8DBC-91DB-C492-A5CECA548DFE}"/>
                </a:ext>
              </a:extLst>
            </p:cNvPr>
            <p:cNvSpPr/>
            <p:nvPr/>
          </p:nvSpPr>
          <p:spPr>
            <a:xfrm rot="-391110">
              <a:off x="5096450" y="1648330"/>
              <a:ext cx="860820" cy="638931"/>
            </a:xfrm>
            <a:custGeom>
              <a:avLst/>
              <a:gdLst/>
              <a:ahLst/>
              <a:cxnLst/>
              <a:rect l="l" t="t" r="r" b="b"/>
              <a:pathLst>
                <a:path w="18482" h="13718" extrusionOk="0">
                  <a:moveTo>
                    <a:pt x="9154" y="3866"/>
                  </a:moveTo>
                  <a:lnTo>
                    <a:pt x="9628" y="3891"/>
                  </a:lnTo>
                  <a:lnTo>
                    <a:pt x="10077" y="3966"/>
                  </a:lnTo>
                  <a:lnTo>
                    <a:pt x="10276" y="4016"/>
                  </a:lnTo>
                  <a:lnTo>
                    <a:pt x="10501" y="4091"/>
                  </a:lnTo>
                  <a:lnTo>
                    <a:pt x="10700" y="4166"/>
                  </a:lnTo>
                  <a:lnTo>
                    <a:pt x="10900" y="4265"/>
                  </a:lnTo>
                  <a:lnTo>
                    <a:pt x="11099" y="4365"/>
                  </a:lnTo>
                  <a:lnTo>
                    <a:pt x="11274" y="4490"/>
                  </a:lnTo>
                  <a:lnTo>
                    <a:pt x="11399" y="4615"/>
                  </a:lnTo>
                  <a:lnTo>
                    <a:pt x="11523" y="4764"/>
                  </a:lnTo>
                  <a:lnTo>
                    <a:pt x="11623" y="4914"/>
                  </a:lnTo>
                  <a:lnTo>
                    <a:pt x="11698" y="5064"/>
                  </a:lnTo>
                  <a:lnTo>
                    <a:pt x="11773" y="5238"/>
                  </a:lnTo>
                  <a:lnTo>
                    <a:pt x="11798" y="5388"/>
                  </a:lnTo>
                  <a:lnTo>
                    <a:pt x="11823" y="5562"/>
                  </a:lnTo>
                  <a:lnTo>
                    <a:pt x="11823" y="5762"/>
                  </a:lnTo>
                  <a:lnTo>
                    <a:pt x="11773" y="5936"/>
                  </a:lnTo>
                  <a:lnTo>
                    <a:pt x="11723" y="6111"/>
                  </a:lnTo>
                  <a:lnTo>
                    <a:pt x="11623" y="6286"/>
                  </a:lnTo>
                  <a:lnTo>
                    <a:pt x="11498" y="6435"/>
                  </a:lnTo>
                  <a:lnTo>
                    <a:pt x="11374" y="6560"/>
                  </a:lnTo>
                  <a:lnTo>
                    <a:pt x="11224" y="6685"/>
                  </a:lnTo>
                  <a:lnTo>
                    <a:pt x="11074" y="6809"/>
                  </a:lnTo>
                  <a:lnTo>
                    <a:pt x="10900" y="6884"/>
                  </a:lnTo>
                  <a:lnTo>
                    <a:pt x="10725" y="6959"/>
                  </a:lnTo>
                  <a:lnTo>
                    <a:pt x="10526" y="7009"/>
                  </a:lnTo>
                  <a:lnTo>
                    <a:pt x="10151" y="7084"/>
                  </a:lnTo>
                  <a:lnTo>
                    <a:pt x="9777" y="7109"/>
                  </a:lnTo>
                  <a:lnTo>
                    <a:pt x="9378" y="7109"/>
                  </a:lnTo>
                  <a:lnTo>
                    <a:pt x="8904" y="7059"/>
                  </a:lnTo>
                  <a:lnTo>
                    <a:pt x="8680" y="7009"/>
                  </a:lnTo>
                  <a:lnTo>
                    <a:pt x="8431" y="6959"/>
                  </a:lnTo>
                  <a:lnTo>
                    <a:pt x="8206" y="6884"/>
                  </a:lnTo>
                  <a:lnTo>
                    <a:pt x="7982" y="6784"/>
                  </a:lnTo>
                  <a:lnTo>
                    <a:pt x="7782" y="6685"/>
                  </a:lnTo>
                  <a:lnTo>
                    <a:pt x="7583" y="6535"/>
                  </a:lnTo>
                  <a:lnTo>
                    <a:pt x="7408" y="6360"/>
                  </a:lnTo>
                  <a:lnTo>
                    <a:pt x="7258" y="6186"/>
                  </a:lnTo>
                  <a:lnTo>
                    <a:pt x="7159" y="5961"/>
                  </a:lnTo>
                  <a:lnTo>
                    <a:pt x="7059" y="5737"/>
                  </a:lnTo>
                  <a:lnTo>
                    <a:pt x="7009" y="5512"/>
                  </a:lnTo>
                  <a:lnTo>
                    <a:pt x="7009" y="5288"/>
                  </a:lnTo>
                  <a:lnTo>
                    <a:pt x="7034" y="5039"/>
                  </a:lnTo>
                  <a:lnTo>
                    <a:pt x="7134" y="4839"/>
                  </a:lnTo>
                  <a:lnTo>
                    <a:pt x="7283" y="4615"/>
                  </a:lnTo>
                  <a:lnTo>
                    <a:pt x="7458" y="4440"/>
                  </a:lnTo>
                  <a:lnTo>
                    <a:pt x="7657" y="4290"/>
                  </a:lnTo>
                  <a:lnTo>
                    <a:pt x="7882" y="4191"/>
                  </a:lnTo>
                  <a:lnTo>
                    <a:pt x="8081" y="4091"/>
                  </a:lnTo>
                  <a:lnTo>
                    <a:pt x="8281" y="4016"/>
                  </a:lnTo>
                  <a:lnTo>
                    <a:pt x="8705" y="3916"/>
                  </a:lnTo>
                  <a:lnTo>
                    <a:pt x="9154" y="3866"/>
                  </a:lnTo>
                  <a:close/>
                  <a:moveTo>
                    <a:pt x="8805" y="1"/>
                  </a:moveTo>
                  <a:lnTo>
                    <a:pt x="8281" y="26"/>
                  </a:lnTo>
                  <a:lnTo>
                    <a:pt x="7782" y="75"/>
                  </a:lnTo>
                  <a:lnTo>
                    <a:pt x="7283" y="125"/>
                  </a:lnTo>
                  <a:lnTo>
                    <a:pt x="6760" y="225"/>
                  </a:lnTo>
                  <a:lnTo>
                    <a:pt x="6286" y="325"/>
                  </a:lnTo>
                  <a:lnTo>
                    <a:pt x="5787" y="425"/>
                  </a:lnTo>
                  <a:lnTo>
                    <a:pt x="5313" y="574"/>
                  </a:lnTo>
                  <a:lnTo>
                    <a:pt x="4839" y="724"/>
                  </a:lnTo>
                  <a:lnTo>
                    <a:pt x="4365" y="898"/>
                  </a:lnTo>
                  <a:lnTo>
                    <a:pt x="3916" y="1098"/>
                  </a:lnTo>
                  <a:lnTo>
                    <a:pt x="3492" y="1298"/>
                  </a:lnTo>
                  <a:lnTo>
                    <a:pt x="3068" y="1522"/>
                  </a:lnTo>
                  <a:lnTo>
                    <a:pt x="2644" y="1771"/>
                  </a:lnTo>
                  <a:lnTo>
                    <a:pt x="2245" y="2071"/>
                  </a:lnTo>
                  <a:lnTo>
                    <a:pt x="1846" y="2370"/>
                  </a:lnTo>
                  <a:lnTo>
                    <a:pt x="1472" y="2694"/>
                  </a:lnTo>
                  <a:lnTo>
                    <a:pt x="1148" y="3043"/>
                  </a:lnTo>
                  <a:lnTo>
                    <a:pt x="849" y="3442"/>
                  </a:lnTo>
                  <a:lnTo>
                    <a:pt x="574" y="3841"/>
                  </a:lnTo>
                  <a:lnTo>
                    <a:pt x="350" y="4290"/>
                  </a:lnTo>
                  <a:lnTo>
                    <a:pt x="225" y="4640"/>
                  </a:lnTo>
                  <a:lnTo>
                    <a:pt x="125" y="5014"/>
                  </a:lnTo>
                  <a:lnTo>
                    <a:pt x="51" y="5363"/>
                  </a:lnTo>
                  <a:lnTo>
                    <a:pt x="1" y="5737"/>
                  </a:lnTo>
                  <a:lnTo>
                    <a:pt x="1" y="6111"/>
                  </a:lnTo>
                  <a:lnTo>
                    <a:pt x="26" y="6485"/>
                  </a:lnTo>
                  <a:lnTo>
                    <a:pt x="76" y="6859"/>
                  </a:lnTo>
                  <a:lnTo>
                    <a:pt x="150" y="7233"/>
                  </a:lnTo>
                  <a:lnTo>
                    <a:pt x="250" y="7607"/>
                  </a:lnTo>
                  <a:lnTo>
                    <a:pt x="375" y="7982"/>
                  </a:lnTo>
                  <a:lnTo>
                    <a:pt x="500" y="8331"/>
                  </a:lnTo>
                  <a:lnTo>
                    <a:pt x="674" y="8680"/>
                  </a:lnTo>
                  <a:lnTo>
                    <a:pt x="874" y="9004"/>
                  </a:lnTo>
                  <a:lnTo>
                    <a:pt x="1073" y="9328"/>
                  </a:lnTo>
                  <a:lnTo>
                    <a:pt x="1298" y="9653"/>
                  </a:lnTo>
                  <a:lnTo>
                    <a:pt x="1547" y="9952"/>
                  </a:lnTo>
                  <a:lnTo>
                    <a:pt x="1796" y="10226"/>
                  </a:lnTo>
                  <a:lnTo>
                    <a:pt x="2071" y="10476"/>
                  </a:lnTo>
                  <a:lnTo>
                    <a:pt x="2345" y="10750"/>
                  </a:lnTo>
                  <a:lnTo>
                    <a:pt x="2619" y="10974"/>
                  </a:lnTo>
                  <a:lnTo>
                    <a:pt x="2944" y="11199"/>
                  </a:lnTo>
                  <a:lnTo>
                    <a:pt x="3243" y="11423"/>
                  </a:lnTo>
                  <a:lnTo>
                    <a:pt x="3891" y="11822"/>
                  </a:lnTo>
                  <a:lnTo>
                    <a:pt x="4565" y="12172"/>
                  </a:lnTo>
                  <a:lnTo>
                    <a:pt x="5263" y="12496"/>
                  </a:lnTo>
                  <a:lnTo>
                    <a:pt x="5962" y="12795"/>
                  </a:lnTo>
                  <a:lnTo>
                    <a:pt x="6685" y="13069"/>
                  </a:lnTo>
                  <a:lnTo>
                    <a:pt x="7258" y="13269"/>
                  </a:lnTo>
                  <a:lnTo>
                    <a:pt x="7857" y="13444"/>
                  </a:lnTo>
                  <a:lnTo>
                    <a:pt x="8456" y="13568"/>
                  </a:lnTo>
                  <a:lnTo>
                    <a:pt x="9079" y="13668"/>
                  </a:lnTo>
                  <a:lnTo>
                    <a:pt x="9653" y="13718"/>
                  </a:lnTo>
                  <a:lnTo>
                    <a:pt x="10251" y="13693"/>
                  </a:lnTo>
                  <a:lnTo>
                    <a:pt x="10825" y="13643"/>
                  </a:lnTo>
                  <a:lnTo>
                    <a:pt x="11423" y="13568"/>
                  </a:lnTo>
                  <a:lnTo>
                    <a:pt x="11997" y="13468"/>
                  </a:lnTo>
                  <a:lnTo>
                    <a:pt x="12571" y="13319"/>
                  </a:lnTo>
                  <a:lnTo>
                    <a:pt x="13718" y="13020"/>
                  </a:lnTo>
                  <a:lnTo>
                    <a:pt x="14566" y="12745"/>
                  </a:lnTo>
                  <a:lnTo>
                    <a:pt x="14990" y="12596"/>
                  </a:lnTo>
                  <a:lnTo>
                    <a:pt x="15414" y="12446"/>
                  </a:lnTo>
                  <a:lnTo>
                    <a:pt x="15813" y="12246"/>
                  </a:lnTo>
                  <a:lnTo>
                    <a:pt x="16187" y="12022"/>
                  </a:lnTo>
                  <a:lnTo>
                    <a:pt x="16536" y="11773"/>
                  </a:lnTo>
                  <a:lnTo>
                    <a:pt x="16885" y="11498"/>
                  </a:lnTo>
                  <a:lnTo>
                    <a:pt x="17110" y="11274"/>
                  </a:lnTo>
                  <a:lnTo>
                    <a:pt x="17284" y="11024"/>
                  </a:lnTo>
                  <a:lnTo>
                    <a:pt x="17484" y="10775"/>
                  </a:lnTo>
                  <a:lnTo>
                    <a:pt x="17634" y="10501"/>
                  </a:lnTo>
                  <a:lnTo>
                    <a:pt x="17783" y="10226"/>
                  </a:lnTo>
                  <a:lnTo>
                    <a:pt x="17908" y="9927"/>
                  </a:lnTo>
                  <a:lnTo>
                    <a:pt x="18008" y="9628"/>
                  </a:lnTo>
                  <a:lnTo>
                    <a:pt x="18108" y="9328"/>
                  </a:lnTo>
                  <a:lnTo>
                    <a:pt x="18257" y="8705"/>
                  </a:lnTo>
                  <a:lnTo>
                    <a:pt x="18357" y="8081"/>
                  </a:lnTo>
                  <a:lnTo>
                    <a:pt x="18432" y="7433"/>
                  </a:lnTo>
                  <a:lnTo>
                    <a:pt x="18457" y="6784"/>
                  </a:lnTo>
                  <a:lnTo>
                    <a:pt x="18482" y="6385"/>
                  </a:lnTo>
                  <a:lnTo>
                    <a:pt x="18482" y="5961"/>
                  </a:lnTo>
                  <a:lnTo>
                    <a:pt x="18432" y="5562"/>
                  </a:lnTo>
                  <a:lnTo>
                    <a:pt x="18332" y="5163"/>
                  </a:lnTo>
                  <a:lnTo>
                    <a:pt x="18232" y="4814"/>
                  </a:lnTo>
                  <a:lnTo>
                    <a:pt x="18058" y="4465"/>
                  </a:lnTo>
                  <a:lnTo>
                    <a:pt x="17883" y="4141"/>
                  </a:lnTo>
                  <a:lnTo>
                    <a:pt x="17659" y="3841"/>
                  </a:lnTo>
                  <a:lnTo>
                    <a:pt x="17359" y="3442"/>
                  </a:lnTo>
                  <a:lnTo>
                    <a:pt x="17035" y="3068"/>
                  </a:lnTo>
                  <a:lnTo>
                    <a:pt x="16686" y="2719"/>
                  </a:lnTo>
                  <a:lnTo>
                    <a:pt x="16337" y="2395"/>
                  </a:lnTo>
                  <a:lnTo>
                    <a:pt x="15938" y="2096"/>
                  </a:lnTo>
                  <a:lnTo>
                    <a:pt x="15539" y="1796"/>
                  </a:lnTo>
                  <a:lnTo>
                    <a:pt x="15140" y="1547"/>
                  </a:lnTo>
                  <a:lnTo>
                    <a:pt x="14691" y="1298"/>
                  </a:lnTo>
                  <a:lnTo>
                    <a:pt x="14242" y="1073"/>
                  </a:lnTo>
                  <a:lnTo>
                    <a:pt x="13793" y="874"/>
                  </a:lnTo>
                  <a:lnTo>
                    <a:pt x="13319" y="699"/>
                  </a:lnTo>
                  <a:lnTo>
                    <a:pt x="12845" y="549"/>
                  </a:lnTo>
                  <a:lnTo>
                    <a:pt x="12346" y="400"/>
                  </a:lnTo>
                  <a:lnTo>
                    <a:pt x="11872" y="300"/>
                  </a:lnTo>
                  <a:lnTo>
                    <a:pt x="11349" y="200"/>
                  </a:lnTo>
                  <a:lnTo>
                    <a:pt x="10850" y="125"/>
                  </a:lnTo>
                  <a:lnTo>
                    <a:pt x="10351" y="50"/>
                  </a:lnTo>
                  <a:lnTo>
                    <a:pt x="9827" y="26"/>
                  </a:lnTo>
                  <a:lnTo>
                    <a:pt x="9328" y="1"/>
                  </a:lnTo>
                  <a:close/>
                </a:path>
              </a:pathLst>
            </a:custGeom>
            <a:solidFill>
              <a:srgbClr val="F2C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732;p44">
              <a:extLst>
                <a:ext uri="{FF2B5EF4-FFF2-40B4-BE49-F238E27FC236}">
                  <a16:creationId xmlns:a16="http://schemas.microsoft.com/office/drawing/2014/main" id="{0DB9D2B9-7097-FB19-75EB-F0F2A4C42764}"/>
                </a:ext>
              </a:extLst>
            </p:cNvPr>
            <p:cNvSpPr/>
            <p:nvPr/>
          </p:nvSpPr>
          <p:spPr>
            <a:xfrm rot="-391110">
              <a:off x="5725898" y="1872699"/>
              <a:ext cx="241683" cy="335767"/>
            </a:xfrm>
            <a:custGeom>
              <a:avLst/>
              <a:gdLst/>
              <a:ahLst/>
              <a:cxnLst/>
              <a:rect l="l" t="t" r="r" b="b"/>
              <a:pathLst>
                <a:path w="5189" h="7209" extrusionOk="0">
                  <a:moveTo>
                    <a:pt x="5139" y="0"/>
                  </a:moveTo>
                  <a:lnTo>
                    <a:pt x="4889" y="50"/>
                  </a:lnTo>
                  <a:lnTo>
                    <a:pt x="4615" y="150"/>
                  </a:lnTo>
                  <a:lnTo>
                    <a:pt x="4341" y="300"/>
                  </a:lnTo>
                  <a:lnTo>
                    <a:pt x="4091" y="474"/>
                  </a:lnTo>
                  <a:lnTo>
                    <a:pt x="3842" y="699"/>
                  </a:lnTo>
                  <a:lnTo>
                    <a:pt x="3642" y="923"/>
                  </a:lnTo>
                  <a:lnTo>
                    <a:pt x="3468" y="1172"/>
                  </a:lnTo>
                  <a:lnTo>
                    <a:pt x="3293" y="1447"/>
                  </a:lnTo>
                  <a:lnTo>
                    <a:pt x="3168" y="1721"/>
                  </a:lnTo>
                  <a:lnTo>
                    <a:pt x="3094" y="1996"/>
                  </a:lnTo>
                  <a:lnTo>
                    <a:pt x="3019" y="2270"/>
                  </a:lnTo>
                  <a:lnTo>
                    <a:pt x="2894" y="2843"/>
                  </a:lnTo>
                  <a:lnTo>
                    <a:pt x="2769" y="3392"/>
                  </a:lnTo>
                  <a:lnTo>
                    <a:pt x="2695" y="3667"/>
                  </a:lnTo>
                  <a:lnTo>
                    <a:pt x="2595" y="3941"/>
                  </a:lnTo>
                  <a:lnTo>
                    <a:pt x="2520" y="4115"/>
                  </a:lnTo>
                  <a:lnTo>
                    <a:pt x="2395" y="4315"/>
                  </a:lnTo>
                  <a:lnTo>
                    <a:pt x="2296" y="4465"/>
                  </a:lnTo>
                  <a:lnTo>
                    <a:pt x="2171" y="4639"/>
                  </a:lnTo>
                  <a:lnTo>
                    <a:pt x="1872" y="4914"/>
                  </a:lnTo>
                  <a:lnTo>
                    <a:pt x="1547" y="5163"/>
                  </a:lnTo>
                  <a:lnTo>
                    <a:pt x="1198" y="5387"/>
                  </a:lnTo>
                  <a:lnTo>
                    <a:pt x="799" y="5537"/>
                  </a:lnTo>
                  <a:lnTo>
                    <a:pt x="600" y="5587"/>
                  </a:lnTo>
                  <a:lnTo>
                    <a:pt x="400" y="5612"/>
                  </a:lnTo>
                  <a:lnTo>
                    <a:pt x="201" y="5637"/>
                  </a:lnTo>
                  <a:lnTo>
                    <a:pt x="1" y="5662"/>
                  </a:lnTo>
                  <a:lnTo>
                    <a:pt x="300" y="5836"/>
                  </a:lnTo>
                  <a:lnTo>
                    <a:pt x="575" y="6036"/>
                  </a:lnTo>
                  <a:lnTo>
                    <a:pt x="824" y="6285"/>
                  </a:lnTo>
                  <a:lnTo>
                    <a:pt x="949" y="6410"/>
                  </a:lnTo>
                  <a:lnTo>
                    <a:pt x="1024" y="6560"/>
                  </a:lnTo>
                  <a:lnTo>
                    <a:pt x="1098" y="6709"/>
                  </a:lnTo>
                  <a:lnTo>
                    <a:pt x="1148" y="6859"/>
                  </a:lnTo>
                  <a:lnTo>
                    <a:pt x="1173" y="7033"/>
                  </a:lnTo>
                  <a:lnTo>
                    <a:pt x="1173" y="7208"/>
                  </a:lnTo>
                  <a:lnTo>
                    <a:pt x="1822" y="6959"/>
                  </a:lnTo>
                  <a:lnTo>
                    <a:pt x="2146" y="6834"/>
                  </a:lnTo>
                  <a:lnTo>
                    <a:pt x="2470" y="6684"/>
                  </a:lnTo>
                  <a:lnTo>
                    <a:pt x="2769" y="6510"/>
                  </a:lnTo>
                  <a:lnTo>
                    <a:pt x="3044" y="6335"/>
                  </a:lnTo>
                  <a:lnTo>
                    <a:pt x="3318" y="6136"/>
                  </a:lnTo>
                  <a:lnTo>
                    <a:pt x="3592" y="5911"/>
                  </a:lnTo>
                  <a:lnTo>
                    <a:pt x="3817" y="5687"/>
                  </a:lnTo>
                  <a:lnTo>
                    <a:pt x="3991" y="5437"/>
                  </a:lnTo>
                  <a:lnTo>
                    <a:pt x="4191" y="5188"/>
                  </a:lnTo>
                  <a:lnTo>
                    <a:pt x="4341" y="4914"/>
                  </a:lnTo>
                  <a:lnTo>
                    <a:pt x="4490" y="4639"/>
                  </a:lnTo>
                  <a:lnTo>
                    <a:pt x="4615" y="4340"/>
                  </a:lnTo>
                  <a:lnTo>
                    <a:pt x="4715" y="4041"/>
                  </a:lnTo>
                  <a:lnTo>
                    <a:pt x="4815" y="3741"/>
                  </a:lnTo>
                  <a:lnTo>
                    <a:pt x="4964" y="3118"/>
                  </a:lnTo>
                  <a:lnTo>
                    <a:pt x="5064" y="2494"/>
                  </a:lnTo>
                  <a:lnTo>
                    <a:pt x="5139" y="1846"/>
                  </a:lnTo>
                  <a:lnTo>
                    <a:pt x="5164" y="1197"/>
                  </a:lnTo>
                  <a:lnTo>
                    <a:pt x="5189" y="599"/>
                  </a:lnTo>
                  <a:lnTo>
                    <a:pt x="5164" y="300"/>
                  </a:lnTo>
                  <a:lnTo>
                    <a:pt x="5139" y="0"/>
                  </a:lnTo>
                  <a:close/>
                </a:path>
              </a:pathLst>
            </a:custGeom>
            <a:solidFill>
              <a:srgbClr val="D5AD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733;p44">
              <a:extLst>
                <a:ext uri="{FF2B5EF4-FFF2-40B4-BE49-F238E27FC236}">
                  <a16:creationId xmlns:a16="http://schemas.microsoft.com/office/drawing/2014/main" id="{4C86C3F1-5ACE-FD50-64D7-55A03C29412B}"/>
                </a:ext>
              </a:extLst>
            </p:cNvPr>
            <p:cNvSpPr/>
            <p:nvPr/>
          </p:nvSpPr>
          <p:spPr>
            <a:xfrm rot="-391110">
              <a:off x="5101368" y="1740474"/>
              <a:ext cx="400834" cy="566924"/>
            </a:xfrm>
            <a:custGeom>
              <a:avLst/>
              <a:gdLst/>
              <a:ahLst/>
              <a:cxnLst/>
              <a:rect l="l" t="t" r="r" b="b"/>
              <a:pathLst>
                <a:path w="8606" h="12172" extrusionOk="0">
                  <a:moveTo>
                    <a:pt x="3268" y="0"/>
                  </a:moveTo>
                  <a:lnTo>
                    <a:pt x="3068" y="100"/>
                  </a:lnTo>
                  <a:lnTo>
                    <a:pt x="2644" y="349"/>
                  </a:lnTo>
                  <a:lnTo>
                    <a:pt x="2245" y="649"/>
                  </a:lnTo>
                  <a:lnTo>
                    <a:pt x="1846" y="948"/>
                  </a:lnTo>
                  <a:lnTo>
                    <a:pt x="1472" y="1272"/>
                  </a:lnTo>
                  <a:lnTo>
                    <a:pt x="1148" y="1621"/>
                  </a:lnTo>
                  <a:lnTo>
                    <a:pt x="849" y="2020"/>
                  </a:lnTo>
                  <a:lnTo>
                    <a:pt x="574" y="2419"/>
                  </a:lnTo>
                  <a:lnTo>
                    <a:pt x="350" y="2868"/>
                  </a:lnTo>
                  <a:lnTo>
                    <a:pt x="225" y="3218"/>
                  </a:lnTo>
                  <a:lnTo>
                    <a:pt x="125" y="3592"/>
                  </a:lnTo>
                  <a:lnTo>
                    <a:pt x="51" y="3941"/>
                  </a:lnTo>
                  <a:lnTo>
                    <a:pt x="1" y="4315"/>
                  </a:lnTo>
                  <a:lnTo>
                    <a:pt x="1" y="4689"/>
                  </a:lnTo>
                  <a:lnTo>
                    <a:pt x="26" y="5063"/>
                  </a:lnTo>
                  <a:lnTo>
                    <a:pt x="76" y="5437"/>
                  </a:lnTo>
                  <a:lnTo>
                    <a:pt x="150" y="5811"/>
                  </a:lnTo>
                  <a:lnTo>
                    <a:pt x="250" y="6185"/>
                  </a:lnTo>
                  <a:lnTo>
                    <a:pt x="375" y="6560"/>
                  </a:lnTo>
                  <a:lnTo>
                    <a:pt x="500" y="6909"/>
                  </a:lnTo>
                  <a:lnTo>
                    <a:pt x="674" y="7258"/>
                  </a:lnTo>
                  <a:lnTo>
                    <a:pt x="874" y="7582"/>
                  </a:lnTo>
                  <a:lnTo>
                    <a:pt x="1073" y="7906"/>
                  </a:lnTo>
                  <a:lnTo>
                    <a:pt x="1298" y="8231"/>
                  </a:lnTo>
                  <a:lnTo>
                    <a:pt x="1547" y="8530"/>
                  </a:lnTo>
                  <a:lnTo>
                    <a:pt x="1796" y="8804"/>
                  </a:lnTo>
                  <a:lnTo>
                    <a:pt x="2071" y="9054"/>
                  </a:lnTo>
                  <a:lnTo>
                    <a:pt x="2345" y="9328"/>
                  </a:lnTo>
                  <a:lnTo>
                    <a:pt x="2619" y="9552"/>
                  </a:lnTo>
                  <a:lnTo>
                    <a:pt x="2944" y="9777"/>
                  </a:lnTo>
                  <a:lnTo>
                    <a:pt x="3243" y="10001"/>
                  </a:lnTo>
                  <a:lnTo>
                    <a:pt x="3891" y="10400"/>
                  </a:lnTo>
                  <a:lnTo>
                    <a:pt x="4565" y="10750"/>
                  </a:lnTo>
                  <a:lnTo>
                    <a:pt x="5263" y="11074"/>
                  </a:lnTo>
                  <a:lnTo>
                    <a:pt x="5962" y="11373"/>
                  </a:lnTo>
                  <a:lnTo>
                    <a:pt x="6685" y="11647"/>
                  </a:lnTo>
                  <a:lnTo>
                    <a:pt x="7159" y="11797"/>
                  </a:lnTo>
                  <a:lnTo>
                    <a:pt x="7633" y="11947"/>
                  </a:lnTo>
                  <a:lnTo>
                    <a:pt x="8106" y="12071"/>
                  </a:lnTo>
                  <a:lnTo>
                    <a:pt x="8605" y="12171"/>
                  </a:lnTo>
                  <a:lnTo>
                    <a:pt x="8605" y="12171"/>
                  </a:lnTo>
                  <a:lnTo>
                    <a:pt x="8156" y="11997"/>
                  </a:lnTo>
                  <a:lnTo>
                    <a:pt x="7732" y="11772"/>
                  </a:lnTo>
                  <a:lnTo>
                    <a:pt x="7333" y="11548"/>
                  </a:lnTo>
                  <a:lnTo>
                    <a:pt x="6959" y="11273"/>
                  </a:lnTo>
                  <a:lnTo>
                    <a:pt x="6585" y="10974"/>
                  </a:lnTo>
                  <a:lnTo>
                    <a:pt x="6236" y="10650"/>
                  </a:lnTo>
                  <a:lnTo>
                    <a:pt x="5937" y="10301"/>
                  </a:lnTo>
                  <a:lnTo>
                    <a:pt x="5662" y="9902"/>
                  </a:lnTo>
                  <a:lnTo>
                    <a:pt x="5562" y="9752"/>
                  </a:lnTo>
                  <a:lnTo>
                    <a:pt x="5513" y="9702"/>
                  </a:lnTo>
                  <a:lnTo>
                    <a:pt x="5438" y="9652"/>
                  </a:lnTo>
                  <a:lnTo>
                    <a:pt x="5338" y="9602"/>
                  </a:lnTo>
                  <a:lnTo>
                    <a:pt x="5263" y="9577"/>
                  </a:lnTo>
                  <a:lnTo>
                    <a:pt x="5089" y="9552"/>
                  </a:lnTo>
                  <a:lnTo>
                    <a:pt x="4914" y="9527"/>
                  </a:lnTo>
                  <a:lnTo>
                    <a:pt x="4814" y="9478"/>
                  </a:lnTo>
                  <a:lnTo>
                    <a:pt x="4739" y="9428"/>
                  </a:lnTo>
                  <a:lnTo>
                    <a:pt x="4690" y="9353"/>
                  </a:lnTo>
                  <a:lnTo>
                    <a:pt x="4615" y="9253"/>
                  </a:lnTo>
                  <a:lnTo>
                    <a:pt x="4540" y="9153"/>
                  </a:lnTo>
                  <a:lnTo>
                    <a:pt x="4465" y="9103"/>
                  </a:lnTo>
                  <a:lnTo>
                    <a:pt x="4340" y="9103"/>
                  </a:lnTo>
                  <a:lnTo>
                    <a:pt x="4241" y="9128"/>
                  </a:lnTo>
                  <a:lnTo>
                    <a:pt x="3966" y="9178"/>
                  </a:lnTo>
                  <a:lnTo>
                    <a:pt x="3717" y="9153"/>
                  </a:lnTo>
                  <a:lnTo>
                    <a:pt x="3467" y="9103"/>
                  </a:lnTo>
                  <a:lnTo>
                    <a:pt x="3218" y="9004"/>
                  </a:lnTo>
                  <a:lnTo>
                    <a:pt x="2969" y="8879"/>
                  </a:lnTo>
                  <a:lnTo>
                    <a:pt x="2744" y="8704"/>
                  </a:lnTo>
                  <a:lnTo>
                    <a:pt x="2545" y="8530"/>
                  </a:lnTo>
                  <a:lnTo>
                    <a:pt x="2345" y="8330"/>
                  </a:lnTo>
                  <a:lnTo>
                    <a:pt x="2121" y="8056"/>
                  </a:lnTo>
                  <a:lnTo>
                    <a:pt x="1921" y="7757"/>
                  </a:lnTo>
                  <a:lnTo>
                    <a:pt x="1747" y="7432"/>
                  </a:lnTo>
                  <a:lnTo>
                    <a:pt x="1597" y="7108"/>
                  </a:lnTo>
                  <a:lnTo>
                    <a:pt x="1472" y="6784"/>
                  </a:lnTo>
                  <a:lnTo>
                    <a:pt x="1348" y="6435"/>
                  </a:lnTo>
                  <a:lnTo>
                    <a:pt x="1273" y="6086"/>
                  </a:lnTo>
                  <a:lnTo>
                    <a:pt x="1223" y="5712"/>
                  </a:lnTo>
                  <a:lnTo>
                    <a:pt x="1173" y="5337"/>
                  </a:lnTo>
                  <a:lnTo>
                    <a:pt x="1173" y="4988"/>
                  </a:lnTo>
                  <a:lnTo>
                    <a:pt x="1173" y="4614"/>
                  </a:lnTo>
                  <a:lnTo>
                    <a:pt x="1223" y="4240"/>
                  </a:lnTo>
                  <a:lnTo>
                    <a:pt x="1298" y="3891"/>
                  </a:lnTo>
                  <a:lnTo>
                    <a:pt x="1372" y="3542"/>
                  </a:lnTo>
                  <a:lnTo>
                    <a:pt x="1497" y="3218"/>
                  </a:lnTo>
                  <a:lnTo>
                    <a:pt x="1622" y="2868"/>
                  </a:lnTo>
                  <a:lnTo>
                    <a:pt x="1796" y="2569"/>
                  </a:lnTo>
                  <a:lnTo>
                    <a:pt x="1996" y="2245"/>
                  </a:lnTo>
                  <a:lnTo>
                    <a:pt x="2445" y="1522"/>
                  </a:lnTo>
                  <a:lnTo>
                    <a:pt x="2694" y="1172"/>
                  </a:lnTo>
                  <a:lnTo>
                    <a:pt x="2919" y="773"/>
                  </a:lnTo>
                  <a:lnTo>
                    <a:pt x="3093" y="399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rgbClr val="D5AD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734;p44">
              <a:extLst>
                <a:ext uri="{FF2B5EF4-FFF2-40B4-BE49-F238E27FC236}">
                  <a16:creationId xmlns:a16="http://schemas.microsoft.com/office/drawing/2014/main" id="{014AB833-20D0-779A-B771-DFD1CE644CE9}"/>
                </a:ext>
              </a:extLst>
            </p:cNvPr>
            <p:cNvSpPr/>
            <p:nvPr/>
          </p:nvSpPr>
          <p:spPr>
            <a:xfrm rot="-391110">
              <a:off x="5090740" y="1643666"/>
              <a:ext cx="872417" cy="649411"/>
            </a:xfrm>
            <a:custGeom>
              <a:avLst/>
              <a:gdLst/>
              <a:ahLst/>
              <a:cxnLst/>
              <a:rect l="l" t="t" r="r" b="b"/>
              <a:pathLst>
                <a:path w="18731" h="13943" extrusionOk="0">
                  <a:moveTo>
                    <a:pt x="9802" y="4116"/>
                  </a:moveTo>
                  <a:lnTo>
                    <a:pt x="10151" y="4191"/>
                  </a:lnTo>
                  <a:lnTo>
                    <a:pt x="10500" y="4266"/>
                  </a:lnTo>
                  <a:lnTo>
                    <a:pt x="10824" y="4415"/>
                  </a:lnTo>
                  <a:lnTo>
                    <a:pt x="11074" y="4540"/>
                  </a:lnTo>
                  <a:lnTo>
                    <a:pt x="11298" y="4715"/>
                  </a:lnTo>
                  <a:lnTo>
                    <a:pt x="11423" y="4814"/>
                  </a:lnTo>
                  <a:lnTo>
                    <a:pt x="11547" y="4939"/>
                  </a:lnTo>
                  <a:lnTo>
                    <a:pt x="11647" y="5089"/>
                  </a:lnTo>
                  <a:lnTo>
                    <a:pt x="11722" y="5238"/>
                  </a:lnTo>
                  <a:lnTo>
                    <a:pt x="11772" y="5388"/>
                  </a:lnTo>
                  <a:lnTo>
                    <a:pt x="11797" y="5538"/>
                  </a:lnTo>
                  <a:lnTo>
                    <a:pt x="11822" y="5687"/>
                  </a:lnTo>
                  <a:lnTo>
                    <a:pt x="11822" y="5837"/>
                  </a:lnTo>
                  <a:lnTo>
                    <a:pt x="11772" y="5987"/>
                  </a:lnTo>
                  <a:lnTo>
                    <a:pt x="11722" y="6136"/>
                  </a:lnTo>
                  <a:lnTo>
                    <a:pt x="11647" y="6286"/>
                  </a:lnTo>
                  <a:lnTo>
                    <a:pt x="11547" y="6435"/>
                  </a:lnTo>
                  <a:lnTo>
                    <a:pt x="11423" y="6560"/>
                  </a:lnTo>
                  <a:lnTo>
                    <a:pt x="11273" y="6685"/>
                  </a:lnTo>
                  <a:lnTo>
                    <a:pt x="11123" y="6785"/>
                  </a:lnTo>
                  <a:lnTo>
                    <a:pt x="10974" y="6859"/>
                  </a:lnTo>
                  <a:lnTo>
                    <a:pt x="10774" y="6934"/>
                  </a:lnTo>
                  <a:lnTo>
                    <a:pt x="10575" y="7009"/>
                  </a:lnTo>
                  <a:lnTo>
                    <a:pt x="10201" y="7059"/>
                  </a:lnTo>
                  <a:lnTo>
                    <a:pt x="9827" y="7084"/>
                  </a:lnTo>
                  <a:lnTo>
                    <a:pt x="9527" y="7059"/>
                  </a:lnTo>
                  <a:lnTo>
                    <a:pt x="8979" y="7009"/>
                  </a:lnTo>
                  <a:lnTo>
                    <a:pt x="8754" y="6959"/>
                  </a:lnTo>
                  <a:lnTo>
                    <a:pt x="8530" y="6909"/>
                  </a:lnTo>
                  <a:lnTo>
                    <a:pt x="8305" y="6835"/>
                  </a:lnTo>
                  <a:lnTo>
                    <a:pt x="8131" y="6760"/>
                  </a:lnTo>
                  <a:lnTo>
                    <a:pt x="7956" y="6660"/>
                  </a:lnTo>
                  <a:lnTo>
                    <a:pt x="7806" y="6535"/>
                  </a:lnTo>
                  <a:lnTo>
                    <a:pt x="7632" y="6386"/>
                  </a:lnTo>
                  <a:lnTo>
                    <a:pt x="7507" y="6211"/>
                  </a:lnTo>
                  <a:lnTo>
                    <a:pt x="7407" y="6036"/>
                  </a:lnTo>
                  <a:lnTo>
                    <a:pt x="7308" y="5837"/>
                  </a:lnTo>
                  <a:lnTo>
                    <a:pt x="7258" y="5612"/>
                  </a:lnTo>
                  <a:lnTo>
                    <a:pt x="7258" y="5413"/>
                  </a:lnTo>
                  <a:lnTo>
                    <a:pt x="7283" y="5188"/>
                  </a:lnTo>
                  <a:lnTo>
                    <a:pt x="7382" y="4989"/>
                  </a:lnTo>
                  <a:lnTo>
                    <a:pt x="7482" y="4814"/>
                  </a:lnTo>
                  <a:lnTo>
                    <a:pt x="7632" y="4665"/>
                  </a:lnTo>
                  <a:lnTo>
                    <a:pt x="7831" y="4515"/>
                  </a:lnTo>
                  <a:lnTo>
                    <a:pt x="8056" y="4390"/>
                  </a:lnTo>
                  <a:lnTo>
                    <a:pt x="8380" y="4266"/>
                  </a:lnTo>
                  <a:lnTo>
                    <a:pt x="8729" y="4166"/>
                  </a:lnTo>
                  <a:lnTo>
                    <a:pt x="9078" y="4116"/>
                  </a:lnTo>
                  <a:close/>
                  <a:moveTo>
                    <a:pt x="9303" y="3842"/>
                  </a:moveTo>
                  <a:lnTo>
                    <a:pt x="9078" y="3867"/>
                  </a:lnTo>
                  <a:lnTo>
                    <a:pt x="8854" y="3892"/>
                  </a:lnTo>
                  <a:lnTo>
                    <a:pt x="8604" y="3941"/>
                  </a:lnTo>
                  <a:lnTo>
                    <a:pt x="8380" y="3991"/>
                  </a:lnTo>
                  <a:lnTo>
                    <a:pt x="8156" y="4066"/>
                  </a:lnTo>
                  <a:lnTo>
                    <a:pt x="7956" y="4166"/>
                  </a:lnTo>
                  <a:lnTo>
                    <a:pt x="7682" y="4316"/>
                  </a:lnTo>
                  <a:lnTo>
                    <a:pt x="7457" y="4490"/>
                  </a:lnTo>
                  <a:lnTo>
                    <a:pt x="7283" y="4665"/>
                  </a:lnTo>
                  <a:lnTo>
                    <a:pt x="7133" y="4864"/>
                  </a:lnTo>
                  <a:lnTo>
                    <a:pt x="7083" y="4989"/>
                  </a:lnTo>
                  <a:lnTo>
                    <a:pt x="7033" y="5114"/>
                  </a:lnTo>
                  <a:lnTo>
                    <a:pt x="7008" y="5363"/>
                  </a:lnTo>
                  <a:lnTo>
                    <a:pt x="7008" y="5637"/>
                  </a:lnTo>
                  <a:lnTo>
                    <a:pt x="7058" y="5887"/>
                  </a:lnTo>
                  <a:lnTo>
                    <a:pt x="7158" y="6136"/>
                  </a:lnTo>
                  <a:lnTo>
                    <a:pt x="7283" y="6361"/>
                  </a:lnTo>
                  <a:lnTo>
                    <a:pt x="7457" y="6560"/>
                  </a:lnTo>
                  <a:lnTo>
                    <a:pt x="7632" y="6735"/>
                  </a:lnTo>
                  <a:lnTo>
                    <a:pt x="7856" y="6884"/>
                  </a:lnTo>
                  <a:lnTo>
                    <a:pt x="8081" y="7009"/>
                  </a:lnTo>
                  <a:lnTo>
                    <a:pt x="8380" y="7134"/>
                  </a:lnTo>
                  <a:lnTo>
                    <a:pt x="8729" y="7234"/>
                  </a:lnTo>
                  <a:lnTo>
                    <a:pt x="9103" y="7283"/>
                  </a:lnTo>
                  <a:lnTo>
                    <a:pt x="9502" y="7333"/>
                  </a:lnTo>
                  <a:lnTo>
                    <a:pt x="9852" y="7333"/>
                  </a:lnTo>
                  <a:lnTo>
                    <a:pt x="10251" y="7308"/>
                  </a:lnTo>
                  <a:lnTo>
                    <a:pt x="10450" y="7283"/>
                  </a:lnTo>
                  <a:lnTo>
                    <a:pt x="10650" y="7259"/>
                  </a:lnTo>
                  <a:lnTo>
                    <a:pt x="10874" y="7184"/>
                  </a:lnTo>
                  <a:lnTo>
                    <a:pt x="11074" y="7109"/>
                  </a:lnTo>
                  <a:lnTo>
                    <a:pt x="11273" y="7009"/>
                  </a:lnTo>
                  <a:lnTo>
                    <a:pt x="11448" y="6884"/>
                  </a:lnTo>
                  <a:lnTo>
                    <a:pt x="11622" y="6735"/>
                  </a:lnTo>
                  <a:lnTo>
                    <a:pt x="11747" y="6585"/>
                  </a:lnTo>
                  <a:lnTo>
                    <a:pt x="11872" y="6411"/>
                  </a:lnTo>
                  <a:lnTo>
                    <a:pt x="11971" y="6236"/>
                  </a:lnTo>
                  <a:lnTo>
                    <a:pt x="12021" y="6061"/>
                  </a:lnTo>
                  <a:lnTo>
                    <a:pt x="12071" y="5862"/>
                  </a:lnTo>
                  <a:lnTo>
                    <a:pt x="12071" y="5687"/>
                  </a:lnTo>
                  <a:lnTo>
                    <a:pt x="12071" y="5488"/>
                  </a:lnTo>
                  <a:lnTo>
                    <a:pt x="12021" y="5313"/>
                  </a:lnTo>
                  <a:lnTo>
                    <a:pt x="11947" y="5139"/>
                  </a:lnTo>
                  <a:lnTo>
                    <a:pt x="11872" y="4964"/>
                  </a:lnTo>
                  <a:lnTo>
                    <a:pt x="11747" y="4789"/>
                  </a:lnTo>
                  <a:lnTo>
                    <a:pt x="11622" y="4640"/>
                  </a:lnTo>
                  <a:lnTo>
                    <a:pt x="11473" y="4490"/>
                  </a:lnTo>
                  <a:lnTo>
                    <a:pt x="11298" y="4365"/>
                  </a:lnTo>
                  <a:lnTo>
                    <a:pt x="11099" y="4266"/>
                  </a:lnTo>
                  <a:lnTo>
                    <a:pt x="10899" y="4166"/>
                  </a:lnTo>
                  <a:lnTo>
                    <a:pt x="10699" y="4066"/>
                  </a:lnTo>
                  <a:lnTo>
                    <a:pt x="10475" y="3991"/>
                  </a:lnTo>
                  <a:lnTo>
                    <a:pt x="10251" y="3941"/>
                  </a:lnTo>
                  <a:lnTo>
                    <a:pt x="10026" y="3892"/>
                  </a:lnTo>
                  <a:lnTo>
                    <a:pt x="9777" y="3867"/>
                  </a:lnTo>
                  <a:lnTo>
                    <a:pt x="9303" y="3842"/>
                  </a:lnTo>
                  <a:close/>
                  <a:moveTo>
                    <a:pt x="9428" y="250"/>
                  </a:moveTo>
                  <a:lnTo>
                    <a:pt x="10151" y="275"/>
                  </a:lnTo>
                  <a:lnTo>
                    <a:pt x="10874" y="350"/>
                  </a:lnTo>
                  <a:lnTo>
                    <a:pt x="11597" y="450"/>
                  </a:lnTo>
                  <a:lnTo>
                    <a:pt x="12321" y="599"/>
                  </a:lnTo>
                  <a:lnTo>
                    <a:pt x="13019" y="799"/>
                  </a:lnTo>
                  <a:lnTo>
                    <a:pt x="13692" y="1048"/>
                  </a:lnTo>
                  <a:lnTo>
                    <a:pt x="14366" y="1323"/>
                  </a:lnTo>
                  <a:lnTo>
                    <a:pt x="14840" y="1572"/>
                  </a:lnTo>
                  <a:lnTo>
                    <a:pt x="15313" y="1846"/>
                  </a:lnTo>
                  <a:lnTo>
                    <a:pt x="15762" y="2121"/>
                  </a:lnTo>
                  <a:lnTo>
                    <a:pt x="16186" y="2445"/>
                  </a:lnTo>
                  <a:lnTo>
                    <a:pt x="16610" y="2794"/>
                  </a:lnTo>
                  <a:lnTo>
                    <a:pt x="16984" y="3193"/>
                  </a:lnTo>
                  <a:lnTo>
                    <a:pt x="17359" y="3592"/>
                  </a:lnTo>
                  <a:lnTo>
                    <a:pt x="17683" y="4016"/>
                  </a:lnTo>
                  <a:lnTo>
                    <a:pt x="17907" y="4365"/>
                  </a:lnTo>
                  <a:lnTo>
                    <a:pt x="18107" y="4690"/>
                  </a:lnTo>
                  <a:lnTo>
                    <a:pt x="18232" y="4989"/>
                  </a:lnTo>
                  <a:lnTo>
                    <a:pt x="18331" y="5288"/>
                  </a:lnTo>
                  <a:lnTo>
                    <a:pt x="18431" y="5687"/>
                  </a:lnTo>
                  <a:lnTo>
                    <a:pt x="18456" y="6086"/>
                  </a:lnTo>
                  <a:lnTo>
                    <a:pt x="18481" y="6485"/>
                  </a:lnTo>
                  <a:lnTo>
                    <a:pt x="18456" y="6884"/>
                  </a:lnTo>
                  <a:lnTo>
                    <a:pt x="18431" y="7433"/>
                  </a:lnTo>
                  <a:lnTo>
                    <a:pt x="18381" y="8032"/>
                  </a:lnTo>
                  <a:lnTo>
                    <a:pt x="18281" y="8630"/>
                  </a:lnTo>
                  <a:lnTo>
                    <a:pt x="18157" y="9254"/>
                  </a:lnTo>
                  <a:lnTo>
                    <a:pt x="18057" y="9553"/>
                  </a:lnTo>
                  <a:lnTo>
                    <a:pt x="17957" y="9877"/>
                  </a:lnTo>
                  <a:lnTo>
                    <a:pt x="17832" y="10177"/>
                  </a:lnTo>
                  <a:lnTo>
                    <a:pt x="17683" y="10451"/>
                  </a:lnTo>
                  <a:lnTo>
                    <a:pt x="17533" y="10725"/>
                  </a:lnTo>
                  <a:lnTo>
                    <a:pt x="17334" y="11000"/>
                  </a:lnTo>
                  <a:lnTo>
                    <a:pt x="17134" y="11249"/>
                  </a:lnTo>
                  <a:lnTo>
                    <a:pt x="16910" y="11498"/>
                  </a:lnTo>
                  <a:lnTo>
                    <a:pt x="16585" y="11773"/>
                  </a:lnTo>
                  <a:lnTo>
                    <a:pt x="16236" y="12022"/>
                  </a:lnTo>
                  <a:lnTo>
                    <a:pt x="15887" y="12222"/>
                  </a:lnTo>
                  <a:lnTo>
                    <a:pt x="15488" y="12421"/>
                  </a:lnTo>
                  <a:lnTo>
                    <a:pt x="15089" y="12571"/>
                  </a:lnTo>
                  <a:lnTo>
                    <a:pt x="14665" y="12720"/>
                  </a:lnTo>
                  <a:lnTo>
                    <a:pt x="13792" y="12995"/>
                  </a:lnTo>
                  <a:lnTo>
                    <a:pt x="12670" y="13294"/>
                  </a:lnTo>
                  <a:lnTo>
                    <a:pt x="12121" y="13419"/>
                  </a:lnTo>
                  <a:lnTo>
                    <a:pt x="11523" y="13544"/>
                  </a:lnTo>
                  <a:lnTo>
                    <a:pt x="10949" y="13618"/>
                  </a:lnTo>
                  <a:lnTo>
                    <a:pt x="10375" y="13668"/>
                  </a:lnTo>
                  <a:lnTo>
                    <a:pt x="9802" y="13668"/>
                  </a:lnTo>
                  <a:lnTo>
                    <a:pt x="9203" y="13643"/>
                  </a:lnTo>
                  <a:lnTo>
                    <a:pt x="8580" y="13544"/>
                  </a:lnTo>
                  <a:lnTo>
                    <a:pt x="7981" y="13394"/>
                  </a:lnTo>
                  <a:lnTo>
                    <a:pt x="7382" y="13219"/>
                  </a:lnTo>
                  <a:lnTo>
                    <a:pt x="6859" y="13045"/>
                  </a:lnTo>
                  <a:lnTo>
                    <a:pt x="6260" y="12820"/>
                  </a:lnTo>
                  <a:lnTo>
                    <a:pt x="5637" y="12571"/>
                  </a:lnTo>
                  <a:lnTo>
                    <a:pt x="4963" y="12272"/>
                  </a:lnTo>
                  <a:lnTo>
                    <a:pt x="4290" y="11922"/>
                  </a:lnTo>
                  <a:lnTo>
                    <a:pt x="3616" y="11523"/>
                  </a:lnTo>
                  <a:lnTo>
                    <a:pt x="3292" y="11299"/>
                  </a:lnTo>
                  <a:lnTo>
                    <a:pt x="2968" y="11074"/>
                  </a:lnTo>
                  <a:lnTo>
                    <a:pt x="2644" y="10825"/>
                  </a:lnTo>
                  <a:lnTo>
                    <a:pt x="2344" y="10551"/>
                  </a:lnTo>
                  <a:lnTo>
                    <a:pt x="2045" y="10251"/>
                  </a:lnTo>
                  <a:lnTo>
                    <a:pt x="1746" y="9952"/>
                  </a:lnTo>
                  <a:lnTo>
                    <a:pt x="1546" y="9703"/>
                  </a:lnTo>
                  <a:lnTo>
                    <a:pt x="1347" y="9403"/>
                  </a:lnTo>
                  <a:lnTo>
                    <a:pt x="1147" y="9104"/>
                  </a:lnTo>
                  <a:lnTo>
                    <a:pt x="973" y="8805"/>
                  </a:lnTo>
                  <a:lnTo>
                    <a:pt x="798" y="8456"/>
                  </a:lnTo>
                  <a:lnTo>
                    <a:pt x="648" y="8131"/>
                  </a:lnTo>
                  <a:lnTo>
                    <a:pt x="524" y="7782"/>
                  </a:lnTo>
                  <a:lnTo>
                    <a:pt x="424" y="7408"/>
                  </a:lnTo>
                  <a:lnTo>
                    <a:pt x="349" y="7059"/>
                  </a:lnTo>
                  <a:lnTo>
                    <a:pt x="299" y="6685"/>
                  </a:lnTo>
                  <a:lnTo>
                    <a:pt x="249" y="6311"/>
                  </a:lnTo>
                  <a:lnTo>
                    <a:pt x="249" y="5937"/>
                  </a:lnTo>
                  <a:lnTo>
                    <a:pt x="299" y="5563"/>
                  </a:lnTo>
                  <a:lnTo>
                    <a:pt x="349" y="5188"/>
                  </a:lnTo>
                  <a:lnTo>
                    <a:pt x="449" y="4814"/>
                  </a:lnTo>
                  <a:lnTo>
                    <a:pt x="599" y="4440"/>
                  </a:lnTo>
                  <a:lnTo>
                    <a:pt x="798" y="4066"/>
                  </a:lnTo>
                  <a:lnTo>
                    <a:pt x="1023" y="3692"/>
                  </a:lnTo>
                  <a:lnTo>
                    <a:pt x="1297" y="3318"/>
                  </a:lnTo>
                  <a:lnTo>
                    <a:pt x="1596" y="2994"/>
                  </a:lnTo>
                  <a:lnTo>
                    <a:pt x="1970" y="2645"/>
                  </a:lnTo>
                  <a:lnTo>
                    <a:pt x="2344" y="2320"/>
                  </a:lnTo>
                  <a:lnTo>
                    <a:pt x="2793" y="2021"/>
                  </a:lnTo>
                  <a:lnTo>
                    <a:pt x="3267" y="1747"/>
                  </a:lnTo>
                  <a:lnTo>
                    <a:pt x="3866" y="1422"/>
                  </a:lnTo>
                  <a:lnTo>
                    <a:pt x="4489" y="1148"/>
                  </a:lnTo>
                  <a:lnTo>
                    <a:pt x="5138" y="899"/>
                  </a:lnTo>
                  <a:lnTo>
                    <a:pt x="5811" y="699"/>
                  </a:lnTo>
                  <a:lnTo>
                    <a:pt x="6509" y="525"/>
                  </a:lnTo>
                  <a:lnTo>
                    <a:pt x="7233" y="400"/>
                  </a:lnTo>
                  <a:lnTo>
                    <a:pt x="7956" y="300"/>
                  </a:lnTo>
                  <a:lnTo>
                    <a:pt x="8679" y="250"/>
                  </a:lnTo>
                  <a:close/>
                  <a:moveTo>
                    <a:pt x="8904" y="1"/>
                  </a:moveTo>
                  <a:lnTo>
                    <a:pt x="8380" y="26"/>
                  </a:lnTo>
                  <a:lnTo>
                    <a:pt x="7856" y="51"/>
                  </a:lnTo>
                  <a:lnTo>
                    <a:pt x="7357" y="126"/>
                  </a:lnTo>
                  <a:lnTo>
                    <a:pt x="6859" y="200"/>
                  </a:lnTo>
                  <a:lnTo>
                    <a:pt x="6335" y="300"/>
                  </a:lnTo>
                  <a:lnTo>
                    <a:pt x="5861" y="425"/>
                  </a:lnTo>
                  <a:lnTo>
                    <a:pt x="5362" y="550"/>
                  </a:lnTo>
                  <a:lnTo>
                    <a:pt x="4888" y="699"/>
                  </a:lnTo>
                  <a:lnTo>
                    <a:pt x="4439" y="874"/>
                  </a:lnTo>
                  <a:lnTo>
                    <a:pt x="3991" y="1073"/>
                  </a:lnTo>
                  <a:lnTo>
                    <a:pt x="3542" y="1273"/>
                  </a:lnTo>
                  <a:lnTo>
                    <a:pt x="3143" y="1497"/>
                  </a:lnTo>
                  <a:lnTo>
                    <a:pt x="2644" y="1821"/>
                  </a:lnTo>
                  <a:lnTo>
                    <a:pt x="2195" y="2121"/>
                  </a:lnTo>
                  <a:lnTo>
                    <a:pt x="1771" y="2470"/>
                  </a:lnTo>
                  <a:lnTo>
                    <a:pt x="1422" y="2819"/>
                  </a:lnTo>
                  <a:lnTo>
                    <a:pt x="1072" y="3168"/>
                  </a:lnTo>
                  <a:lnTo>
                    <a:pt x="798" y="3542"/>
                  </a:lnTo>
                  <a:lnTo>
                    <a:pt x="549" y="3941"/>
                  </a:lnTo>
                  <a:lnTo>
                    <a:pt x="349" y="4340"/>
                  </a:lnTo>
                  <a:lnTo>
                    <a:pt x="224" y="4665"/>
                  </a:lnTo>
                  <a:lnTo>
                    <a:pt x="125" y="5014"/>
                  </a:lnTo>
                  <a:lnTo>
                    <a:pt x="50" y="5388"/>
                  </a:lnTo>
                  <a:lnTo>
                    <a:pt x="25" y="5737"/>
                  </a:lnTo>
                  <a:lnTo>
                    <a:pt x="0" y="6111"/>
                  </a:lnTo>
                  <a:lnTo>
                    <a:pt x="25" y="6485"/>
                  </a:lnTo>
                  <a:lnTo>
                    <a:pt x="50" y="6884"/>
                  </a:lnTo>
                  <a:lnTo>
                    <a:pt x="125" y="7259"/>
                  </a:lnTo>
                  <a:lnTo>
                    <a:pt x="200" y="7633"/>
                  </a:lnTo>
                  <a:lnTo>
                    <a:pt x="324" y="8007"/>
                  </a:lnTo>
                  <a:lnTo>
                    <a:pt x="474" y="8381"/>
                  </a:lnTo>
                  <a:lnTo>
                    <a:pt x="648" y="8755"/>
                  </a:lnTo>
                  <a:lnTo>
                    <a:pt x="823" y="9104"/>
                  </a:lnTo>
                  <a:lnTo>
                    <a:pt x="1048" y="9453"/>
                  </a:lnTo>
                  <a:lnTo>
                    <a:pt x="1297" y="9802"/>
                  </a:lnTo>
                  <a:lnTo>
                    <a:pt x="1571" y="10127"/>
                  </a:lnTo>
                  <a:lnTo>
                    <a:pt x="1945" y="10526"/>
                  </a:lnTo>
                  <a:lnTo>
                    <a:pt x="2344" y="10900"/>
                  </a:lnTo>
                  <a:lnTo>
                    <a:pt x="2743" y="11249"/>
                  </a:lnTo>
                  <a:lnTo>
                    <a:pt x="3192" y="11548"/>
                  </a:lnTo>
                  <a:lnTo>
                    <a:pt x="3616" y="11848"/>
                  </a:lnTo>
                  <a:lnTo>
                    <a:pt x="4065" y="12097"/>
                  </a:lnTo>
                  <a:lnTo>
                    <a:pt x="4514" y="12346"/>
                  </a:lnTo>
                  <a:lnTo>
                    <a:pt x="4963" y="12571"/>
                  </a:lnTo>
                  <a:lnTo>
                    <a:pt x="5437" y="12770"/>
                  </a:lnTo>
                  <a:lnTo>
                    <a:pt x="5911" y="12970"/>
                  </a:lnTo>
                  <a:lnTo>
                    <a:pt x="6759" y="13294"/>
                  </a:lnTo>
                  <a:lnTo>
                    <a:pt x="7308" y="13469"/>
                  </a:lnTo>
                  <a:lnTo>
                    <a:pt x="7906" y="13643"/>
                  </a:lnTo>
                  <a:lnTo>
                    <a:pt x="8530" y="13793"/>
                  </a:lnTo>
                  <a:lnTo>
                    <a:pt x="8854" y="13868"/>
                  </a:lnTo>
                  <a:lnTo>
                    <a:pt x="9178" y="13893"/>
                  </a:lnTo>
                  <a:lnTo>
                    <a:pt x="9777" y="13943"/>
                  </a:lnTo>
                  <a:lnTo>
                    <a:pt x="10375" y="13943"/>
                  </a:lnTo>
                  <a:lnTo>
                    <a:pt x="10974" y="13893"/>
                  </a:lnTo>
                  <a:lnTo>
                    <a:pt x="11572" y="13793"/>
                  </a:lnTo>
                  <a:lnTo>
                    <a:pt x="12146" y="13693"/>
                  </a:lnTo>
                  <a:lnTo>
                    <a:pt x="12720" y="13544"/>
                  </a:lnTo>
                  <a:lnTo>
                    <a:pt x="13867" y="13244"/>
                  </a:lnTo>
                  <a:lnTo>
                    <a:pt x="14765" y="12970"/>
                  </a:lnTo>
                  <a:lnTo>
                    <a:pt x="15189" y="12820"/>
                  </a:lnTo>
                  <a:lnTo>
                    <a:pt x="15613" y="12646"/>
                  </a:lnTo>
                  <a:lnTo>
                    <a:pt x="16012" y="12446"/>
                  </a:lnTo>
                  <a:lnTo>
                    <a:pt x="16386" y="12222"/>
                  </a:lnTo>
                  <a:lnTo>
                    <a:pt x="16760" y="11972"/>
                  </a:lnTo>
                  <a:lnTo>
                    <a:pt x="17084" y="11698"/>
                  </a:lnTo>
                  <a:lnTo>
                    <a:pt x="17334" y="11424"/>
                  </a:lnTo>
                  <a:lnTo>
                    <a:pt x="17558" y="11174"/>
                  </a:lnTo>
                  <a:lnTo>
                    <a:pt x="17733" y="10900"/>
                  </a:lnTo>
                  <a:lnTo>
                    <a:pt x="17907" y="10601"/>
                  </a:lnTo>
                  <a:lnTo>
                    <a:pt x="18057" y="10301"/>
                  </a:lnTo>
                  <a:lnTo>
                    <a:pt x="18182" y="9977"/>
                  </a:lnTo>
                  <a:lnTo>
                    <a:pt x="18306" y="9678"/>
                  </a:lnTo>
                  <a:lnTo>
                    <a:pt x="18381" y="9354"/>
                  </a:lnTo>
                  <a:lnTo>
                    <a:pt x="18531" y="8705"/>
                  </a:lnTo>
                  <a:lnTo>
                    <a:pt x="18631" y="8082"/>
                  </a:lnTo>
                  <a:lnTo>
                    <a:pt x="18680" y="7458"/>
                  </a:lnTo>
                  <a:lnTo>
                    <a:pt x="18730" y="6884"/>
                  </a:lnTo>
                  <a:lnTo>
                    <a:pt x="18730" y="6485"/>
                  </a:lnTo>
                  <a:lnTo>
                    <a:pt x="18730" y="6061"/>
                  </a:lnTo>
                  <a:lnTo>
                    <a:pt x="18680" y="5637"/>
                  </a:lnTo>
                  <a:lnTo>
                    <a:pt x="18581" y="5213"/>
                  </a:lnTo>
                  <a:lnTo>
                    <a:pt x="18481" y="4889"/>
                  </a:lnTo>
                  <a:lnTo>
                    <a:pt x="18331" y="4565"/>
                  </a:lnTo>
                  <a:lnTo>
                    <a:pt x="18132" y="4216"/>
                  </a:lnTo>
                  <a:lnTo>
                    <a:pt x="17882" y="3867"/>
                  </a:lnTo>
                  <a:lnTo>
                    <a:pt x="17583" y="3468"/>
                  </a:lnTo>
                  <a:lnTo>
                    <a:pt x="17259" y="3093"/>
                  </a:lnTo>
                  <a:lnTo>
                    <a:pt x="16910" y="2744"/>
                  </a:lnTo>
                  <a:lnTo>
                    <a:pt x="16536" y="2395"/>
                  </a:lnTo>
                  <a:lnTo>
                    <a:pt x="16161" y="2096"/>
                  </a:lnTo>
                  <a:lnTo>
                    <a:pt x="15737" y="1797"/>
                  </a:lnTo>
                  <a:lnTo>
                    <a:pt x="15313" y="1547"/>
                  </a:lnTo>
                  <a:lnTo>
                    <a:pt x="14889" y="1298"/>
                  </a:lnTo>
                  <a:lnTo>
                    <a:pt x="14416" y="1073"/>
                  </a:lnTo>
                  <a:lnTo>
                    <a:pt x="13967" y="874"/>
                  </a:lnTo>
                  <a:lnTo>
                    <a:pt x="13493" y="699"/>
                  </a:lnTo>
                  <a:lnTo>
                    <a:pt x="12994" y="525"/>
                  </a:lnTo>
                  <a:lnTo>
                    <a:pt x="12495" y="400"/>
                  </a:lnTo>
                  <a:lnTo>
                    <a:pt x="11996" y="275"/>
                  </a:lnTo>
                  <a:lnTo>
                    <a:pt x="11498" y="175"/>
                  </a:lnTo>
                  <a:lnTo>
                    <a:pt x="10974" y="101"/>
                  </a:lnTo>
                  <a:lnTo>
                    <a:pt x="10450" y="51"/>
                  </a:lnTo>
                  <a:lnTo>
                    <a:pt x="9951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735;p44">
              <a:extLst>
                <a:ext uri="{FF2B5EF4-FFF2-40B4-BE49-F238E27FC236}">
                  <a16:creationId xmlns:a16="http://schemas.microsoft.com/office/drawing/2014/main" id="{14565F85-465B-83E5-1C1A-2A1950589223}"/>
                </a:ext>
              </a:extLst>
            </p:cNvPr>
            <p:cNvSpPr/>
            <p:nvPr/>
          </p:nvSpPr>
          <p:spPr>
            <a:xfrm rot="-391110">
              <a:off x="5102160" y="1648005"/>
              <a:ext cx="853833" cy="616854"/>
            </a:xfrm>
            <a:custGeom>
              <a:avLst/>
              <a:gdLst/>
              <a:ahLst/>
              <a:cxnLst/>
              <a:rect l="l" t="t" r="r" b="b"/>
              <a:pathLst>
                <a:path w="18332" h="13244" extrusionOk="0">
                  <a:moveTo>
                    <a:pt x="9004" y="3866"/>
                  </a:moveTo>
                  <a:lnTo>
                    <a:pt x="9478" y="3891"/>
                  </a:lnTo>
                  <a:lnTo>
                    <a:pt x="9927" y="3966"/>
                  </a:lnTo>
                  <a:lnTo>
                    <a:pt x="10126" y="4016"/>
                  </a:lnTo>
                  <a:lnTo>
                    <a:pt x="10351" y="4091"/>
                  </a:lnTo>
                  <a:lnTo>
                    <a:pt x="10550" y="4166"/>
                  </a:lnTo>
                  <a:lnTo>
                    <a:pt x="10750" y="4265"/>
                  </a:lnTo>
                  <a:lnTo>
                    <a:pt x="10949" y="4365"/>
                  </a:lnTo>
                  <a:lnTo>
                    <a:pt x="11124" y="4490"/>
                  </a:lnTo>
                  <a:lnTo>
                    <a:pt x="11249" y="4615"/>
                  </a:lnTo>
                  <a:lnTo>
                    <a:pt x="11373" y="4764"/>
                  </a:lnTo>
                  <a:lnTo>
                    <a:pt x="11473" y="4914"/>
                  </a:lnTo>
                  <a:lnTo>
                    <a:pt x="11548" y="5064"/>
                  </a:lnTo>
                  <a:lnTo>
                    <a:pt x="11623" y="5238"/>
                  </a:lnTo>
                  <a:lnTo>
                    <a:pt x="11648" y="5388"/>
                  </a:lnTo>
                  <a:lnTo>
                    <a:pt x="11673" y="5562"/>
                  </a:lnTo>
                  <a:lnTo>
                    <a:pt x="11673" y="5762"/>
                  </a:lnTo>
                  <a:lnTo>
                    <a:pt x="11623" y="5936"/>
                  </a:lnTo>
                  <a:lnTo>
                    <a:pt x="11573" y="6111"/>
                  </a:lnTo>
                  <a:lnTo>
                    <a:pt x="11473" y="6286"/>
                  </a:lnTo>
                  <a:lnTo>
                    <a:pt x="11348" y="6435"/>
                  </a:lnTo>
                  <a:lnTo>
                    <a:pt x="11224" y="6560"/>
                  </a:lnTo>
                  <a:lnTo>
                    <a:pt x="11074" y="6685"/>
                  </a:lnTo>
                  <a:lnTo>
                    <a:pt x="10924" y="6809"/>
                  </a:lnTo>
                  <a:lnTo>
                    <a:pt x="10750" y="6884"/>
                  </a:lnTo>
                  <a:lnTo>
                    <a:pt x="10575" y="6959"/>
                  </a:lnTo>
                  <a:lnTo>
                    <a:pt x="10376" y="7009"/>
                  </a:lnTo>
                  <a:lnTo>
                    <a:pt x="10001" y="7084"/>
                  </a:lnTo>
                  <a:lnTo>
                    <a:pt x="9627" y="7109"/>
                  </a:lnTo>
                  <a:lnTo>
                    <a:pt x="9228" y="7109"/>
                  </a:lnTo>
                  <a:lnTo>
                    <a:pt x="8754" y="7059"/>
                  </a:lnTo>
                  <a:lnTo>
                    <a:pt x="8530" y="7009"/>
                  </a:lnTo>
                  <a:lnTo>
                    <a:pt x="8281" y="6959"/>
                  </a:lnTo>
                  <a:lnTo>
                    <a:pt x="8056" y="6884"/>
                  </a:lnTo>
                  <a:lnTo>
                    <a:pt x="7832" y="6784"/>
                  </a:lnTo>
                  <a:lnTo>
                    <a:pt x="7632" y="6685"/>
                  </a:lnTo>
                  <a:lnTo>
                    <a:pt x="7433" y="6535"/>
                  </a:lnTo>
                  <a:lnTo>
                    <a:pt x="7258" y="6360"/>
                  </a:lnTo>
                  <a:lnTo>
                    <a:pt x="7108" y="6186"/>
                  </a:lnTo>
                  <a:lnTo>
                    <a:pt x="7009" y="5961"/>
                  </a:lnTo>
                  <a:lnTo>
                    <a:pt x="6909" y="5737"/>
                  </a:lnTo>
                  <a:lnTo>
                    <a:pt x="6859" y="5512"/>
                  </a:lnTo>
                  <a:lnTo>
                    <a:pt x="6859" y="5288"/>
                  </a:lnTo>
                  <a:lnTo>
                    <a:pt x="6884" y="5039"/>
                  </a:lnTo>
                  <a:lnTo>
                    <a:pt x="6984" y="4839"/>
                  </a:lnTo>
                  <a:lnTo>
                    <a:pt x="7133" y="4615"/>
                  </a:lnTo>
                  <a:lnTo>
                    <a:pt x="7308" y="4440"/>
                  </a:lnTo>
                  <a:lnTo>
                    <a:pt x="7507" y="4290"/>
                  </a:lnTo>
                  <a:lnTo>
                    <a:pt x="7732" y="4191"/>
                  </a:lnTo>
                  <a:lnTo>
                    <a:pt x="7931" y="4091"/>
                  </a:lnTo>
                  <a:lnTo>
                    <a:pt x="8131" y="4016"/>
                  </a:lnTo>
                  <a:lnTo>
                    <a:pt x="8555" y="3916"/>
                  </a:lnTo>
                  <a:lnTo>
                    <a:pt x="9004" y="3866"/>
                  </a:lnTo>
                  <a:close/>
                  <a:moveTo>
                    <a:pt x="8655" y="1"/>
                  </a:moveTo>
                  <a:lnTo>
                    <a:pt x="8131" y="26"/>
                  </a:lnTo>
                  <a:lnTo>
                    <a:pt x="7632" y="75"/>
                  </a:lnTo>
                  <a:lnTo>
                    <a:pt x="7133" y="125"/>
                  </a:lnTo>
                  <a:lnTo>
                    <a:pt x="6610" y="225"/>
                  </a:lnTo>
                  <a:lnTo>
                    <a:pt x="6136" y="325"/>
                  </a:lnTo>
                  <a:lnTo>
                    <a:pt x="5637" y="425"/>
                  </a:lnTo>
                  <a:lnTo>
                    <a:pt x="5163" y="574"/>
                  </a:lnTo>
                  <a:lnTo>
                    <a:pt x="4689" y="724"/>
                  </a:lnTo>
                  <a:lnTo>
                    <a:pt x="4215" y="898"/>
                  </a:lnTo>
                  <a:lnTo>
                    <a:pt x="3766" y="1098"/>
                  </a:lnTo>
                  <a:lnTo>
                    <a:pt x="3342" y="1298"/>
                  </a:lnTo>
                  <a:lnTo>
                    <a:pt x="2918" y="1522"/>
                  </a:lnTo>
                  <a:lnTo>
                    <a:pt x="2494" y="1771"/>
                  </a:lnTo>
                  <a:lnTo>
                    <a:pt x="2095" y="2071"/>
                  </a:lnTo>
                  <a:lnTo>
                    <a:pt x="1696" y="2370"/>
                  </a:lnTo>
                  <a:lnTo>
                    <a:pt x="1322" y="2694"/>
                  </a:lnTo>
                  <a:lnTo>
                    <a:pt x="998" y="3043"/>
                  </a:lnTo>
                  <a:lnTo>
                    <a:pt x="699" y="3442"/>
                  </a:lnTo>
                  <a:lnTo>
                    <a:pt x="424" y="3841"/>
                  </a:lnTo>
                  <a:lnTo>
                    <a:pt x="200" y="4290"/>
                  </a:lnTo>
                  <a:lnTo>
                    <a:pt x="100" y="4565"/>
                  </a:lnTo>
                  <a:lnTo>
                    <a:pt x="0" y="4839"/>
                  </a:lnTo>
                  <a:lnTo>
                    <a:pt x="75" y="5014"/>
                  </a:lnTo>
                  <a:lnTo>
                    <a:pt x="175" y="5163"/>
                  </a:lnTo>
                  <a:lnTo>
                    <a:pt x="275" y="5288"/>
                  </a:lnTo>
                  <a:lnTo>
                    <a:pt x="374" y="5413"/>
                  </a:lnTo>
                  <a:lnTo>
                    <a:pt x="499" y="5537"/>
                  </a:lnTo>
                  <a:lnTo>
                    <a:pt x="649" y="5637"/>
                  </a:lnTo>
                  <a:lnTo>
                    <a:pt x="798" y="5737"/>
                  </a:lnTo>
                  <a:lnTo>
                    <a:pt x="948" y="5812"/>
                  </a:lnTo>
                  <a:lnTo>
                    <a:pt x="1098" y="5862"/>
                  </a:lnTo>
                  <a:lnTo>
                    <a:pt x="1247" y="5912"/>
                  </a:lnTo>
                  <a:lnTo>
                    <a:pt x="1422" y="5936"/>
                  </a:lnTo>
                  <a:lnTo>
                    <a:pt x="1597" y="5961"/>
                  </a:lnTo>
                  <a:lnTo>
                    <a:pt x="1746" y="5961"/>
                  </a:lnTo>
                  <a:lnTo>
                    <a:pt x="1921" y="5936"/>
                  </a:lnTo>
                  <a:lnTo>
                    <a:pt x="2070" y="5912"/>
                  </a:lnTo>
                  <a:lnTo>
                    <a:pt x="2220" y="5862"/>
                  </a:lnTo>
                  <a:lnTo>
                    <a:pt x="2370" y="5787"/>
                  </a:lnTo>
                  <a:lnTo>
                    <a:pt x="2519" y="5687"/>
                  </a:lnTo>
                  <a:lnTo>
                    <a:pt x="2769" y="5463"/>
                  </a:lnTo>
                  <a:lnTo>
                    <a:pt x="3018" y="5288"/>
                  </a:lnTo>
                  <a:lnTo>
                    <a:pt x="3143" y="5213"/>
                  </a:lnTo>
                  <a:lnTo>
                    <a:pt x="3293" y="5188"/>
                  </a:lnTo>
                  <a:lnTo>
                    <a:pt x="3417" y="5188"/>
                  </a:lnTo>
                  <a:lnTo>
                    <a:pt x="3542" y="5263"/>
                  </a:lnTo>
                  <a:lnTo>
                    <a:pt x="3592" y="5313"/>
                  </a:lnTo>
                  <a:lnTo>
                    <a:pt x="3642" y="5388"/>
                  </a:lnTo>
                  <a:lnTo>
                    <a:pt x="3667" y="5537"/>
                  </a:lnTo>
                  <a:lnTo>
                    <a:pt x="3692" y="5687"/>
                  </a:lnTo>
                  <a:lnTo>
                    <a:pt x="3667" y="5862"/>
                  </a:lnTo>
                  <a:lnTo>
                    <a:pt x="3592" y="6311"/>
                  </a:lnTo>
                  <a:lnTo>
                    <a:pt x="3467" y="6759"/>
                  </a:lnTo>
                  <a:lnTo>
                    <a:pt x="3342" y="7208"/>
                  </a:lnTo>
                  <a:lnTo>
                    <a:pt x="3243" y="7657"/>
                  </a:lnTo>
                  <a:lnTo>
                    <a:pt x="3168" y="8131"/>
                  </a:lnTo>
                  <a:lnTo>
                    <a:pt x="3143" y="8356"/>
                  </a:lnTo>
                  <a:lnTo>
                    <a:pt x="3168" y="8580"/>
                  </a:lnTo>
                  <a:lnTo>
                    <a:pt x="3193" y="8805"/>
                  </a:lnTo>
                  <a:lnTo>
                    <a:pt x="3243" y="9029"/>
                  </a:lnTo>
                  <a:lnTo>
                    <a:pt x="3317" y="9254"/>
                  </a:lnTo>
                  <a:lnTo>
                    <a:pt x="3417" y="9453"/>
                  </a:lnTo>
                  <a:lnTo>
                    <a:pt x="3542" y="9653"/>
                  </a:lnTo>
                  <a:lnTo>
                    <a:pt x="3717" y="9827"/>
                  </a:lnTo>
                  <a:lnTo>
                    <a:pt x="3891" y="9952"/>
                  </a:lnTo>
                  <a:lnTo>
                    <a:pt x="4116" y="10052"/>
                  </a:lnTo>
                  <a:lnTo>
                    <a:pt x="4315" y="10126"/>
                  </a:lnTo>
                  <a:lnTo>
                    <a:pt x="4540" y="10151"/>
                  </a:lnTo>
                  <a:lnTo>
                    <a:pt x="4764" y="10126"/>
                  </a:lnTo>
                  <a:lnTo>
                    <a:pt x="4988" y="10052"/>
                  </a:lnTo>
                  <a:lnTo>
                    <a:pt x="5138" y="9952"/>
                  </a:lnTo>
                  <a:lnTo>
                    <a:pt x="5263" y="9852"/>
                  </a:lnTo>
                  <a:lnTo>
                    <a:pt x="5388" y="9702"/>
                  </a:lnTo>
                  <a:lnTo>
                    <a:pt x="5487" y="9578"/>
                  </a:lnTo>
                  <a:lnTo>
                    <a:pt x="5687" y="9254"/>
                  </a:lnTo>
                  <a:lnTo>
                    <a:pt x="5861" y="8929"/>
                  </a:lnTo>
                  <a:lnTo>
                    <a:pt x="6061" y="8605"/>
                  </a:lnTo>
                  <a:lnTo>
                    <a:pt x="6161" y="8455"/>
                  </a:lnTo>
                  <a:lnTo>
                    <a:pt x="6260" y="8331"/>
                  </a:lnTo>
                  <a:lnTo>
                    <a:pt x="6385" y="8206"/>
                  </a:lnTo>
                  <a:lnTo>
                    <a:pt x="6510" y="8131"/>
                  </a:lnTo>
                  <a:lnTo>
                    <a:pt x="6659" y="8056"/>
                  </a:lnTo>
                  <a:lnTo>
                    <a:pt x="6834" y="8031"/>
                  </a:lnTo>
                  <a:lnTo>
                    <a:pt x="6984" y="8031"/>
                  </a:lnTo>
                  <a:lnTo>
                    <a:pt x="7133" y="8056"/>
                  </a:lnTo>
                  <a:lnTo>
                    <a:pt x="7258" y="8106"/>
                  </a:lnTo>
                  <a:lnTo>
                    <a:pt x="7383" y="8206"/>
                  </a:lnTo>
                  <a:lnTo>
                    <a:pt x="7507" y="8306"/>
                  </a:lnTo>
                  <a:lnTo>
                    <a:pt x="7582" y="8406"/>
                  </a:lnTo>
                  <a:lnTo>
                    <a:pt x="7657" y="8555"/>
                  </a:lnTo>
                  <a:lnTo>
                    <a:pt x="7682" y="8705"/>
                  </a:lnTo>
                  <a:lnTo>
                    <a:pt x="7707" y="8929"/>
                  </a:lnTo>
                  <a:lnTo>
                    <a:pt x="7657" y="9154"/>
                  </a:lnTo>
                  <a:lnTo>
                    <a:pt x="7532" y="9603"/>
                  </a:lnTo>
                  <a:lnTo>
                    <a:pt x="7458" y="9827"/>
                  </a:lnTo>
                  <a:lnTo>
                    <a:pt x="7433" y="10027"/>
                  </a:lnTo>
                  <a:lnTo>
                    <a:pt x="7433" y="10126"/>
                  </a:lnTo>
                  <a:lnTo>
                    <a:pt x="7458" y="10226"/>
                  </a:lnTo>
                  <a:lnTo>
                    <a:pt x="7483" y="10326"/>
                  </a:lnTo>
                  <a:lnTo>
                    <a:pt x="7557" y="10426"/>
                  </a:lnTo>
                  <a:lnTo>
                    <a:pt x="7632" y="10525"/>
                  </a:lnTo>
                  <a:lnTo>
                    <a:pt x="7732" y="10575"/>
                  </a:lnTo>
                  <a:lnTo>
                    <a:pt x="7857" y="10625"/>
                  </a:lnTo>
                  <a:lnTo>
                    <a:pt x="7956" y="10650"/>
                  </a:lnTo>
                  <a:lnTo>
                    <a:pt x="8081" y="10675"/>
                  </a:lnTo>
                  <a:lnTo>
                    <a:pt x="8231" y="10650"/>
                  </a:lnTo>
                  <a:lnTo>
                    <a:pt x="8330" y="10625"/>
                  </a:lnTo>
                  <a:lnTo>
                    <a:pt x="8455" y="10575"/>
                  </a:lnTo>
                  <a:lnTo>
                    <a:pt x="8555" y="10501"/>
                  </a:lnTo>
                  <a:lnTo>
                    <a:pt x="8655" y="10426"/>
                  </a:lnTo>
                  <a:lnTo>
                    <a:pt x="8804" y="10226"/>
                  </a:lnTo>
                  <a:lnTo>
                    <a:pt x="8954" y="10002"/>
                  </a:lnTo>
                  <a:lnTo>
                    <a:pt x="9029" y="9777"/>
                  </a:lnTo>
                  <a:lnTo>
                    <a:pt x="9203" y="9777"/>
                  </a:lnTo>
                  <a:lnTo>
                    <a:pt x="9378" y="9827"/>
                  </a:lnTo>
                  <a:lnTo>
                    <a:pt x="9553" y="9902"/>
                  </a:lnTo>
                  <a:lnTo>
                    <a:pt x="9702" y="10002"/>
                  </a:lnTo>
                  <a:lnTo>
                    <a:pt x="9827" y="10126"/>
                  </a:lnTo>
                  <a:lnTo>
                    <a:pt x="9927" y="10276"/>
                  </a:lnTo>
                  <a:lnTo>
                    <a:pt x="9977" y="10451"/>
                  </a:lnTo>
                  <a:lnTo>
                    <a:pt x="10001" y="10625"/>
                  </a:lnTo>
                  <a:lnTo>
                    <a:pt x="10001" y="10775"/>
                  </a:lnTo>
                  <a:lnTo>
                    <a:pt x="9952" y="10949"/>
                  </a:lnTo>
                  <a:lnTo>
                    <a:pt x="9902" y="11099"/>
                  </a:lnTo>
                  <a:lnTo>
                    <a:pt x="9827" y="11249"/>
                  </a:lnTo>
                  <a:lnTo>
                    <a:pt x="9652" y="11548"/>
                  </a:lnTo>
                  <a:lnTo>
                    <a:pt x="9453" y="11822"/>
                  </a:lnTo>
                  <a:lnTo>
                    <a:pt x="9378" y="11972"/>
                  </a:lnTo>
                  <a:lnTo>
                    <a:pt x="9303" y="12147"/>
                  </a:lnTo>
                  <a:lnTo>
                    <a:pt x="9253" y="12321"/>
                  </a:lnTo>
                  <a:lnTo>
                    <a:pt x="9203" y="12471"/>
                  </a:lnTo>
                  <a:lnTo>
                    <a:pt x="9203" y="12645"/>
                  </a:lnTo>
                  <a:lnTo>
                    <a:pt x="9228" y="12795"/>
                  </a:lnTo>
                  <a:lnTo>
                    <a:pt x="9278" y="12945"/>
                  </a:lnTo>
                  <a:lnTo>
                    <a:pt x="9378" y="13069"/>
                  </a:lnTo>
                  <a:lnTo>
                    <a:pt x="9453" y="13144"/>
                  </a:lnTo>
                  <a:lnTo>
                    <a:pt x="9553" y="13194"/>
                  </a:lnTo>
                  <a:lnTo>
                    <a:pt x="9627" y="13219"/>
                  </a:lnTo>
                  <a:lnTo>
                    <a:pt x="9727" y="13244"/>
                  </a:lnTo>
                  <a:lnTo>
                    <a:pt x="9902" y="13244"/>
                  </a:lnTo>
                  <a:lnTo>
                    <a:pt x="10101" y="13194"/>
                  </a:lnTo>
                  <a:lnTo>
                    <a:pt x="10276" y="13094"/>
                  </a:lnTo>
                  <a:lnTo>
                    <a:pt x="10450" y="12970"/>
                  </a:lnTo>
                  <a:lnTo>
                    <a:pt x="10575" y="12820"/>
                  </a:lnTo>
                  <a:lnTo>
                    <a:pt x="10675" y="12645"/>
                  </a:lnTo>
                  <a:lnTo>
                    <a:pt x="10750" y="12446"/>
                  </a:lnTo>
                  <a:lnTo>
                    <a:pt x="10800" y="12246"/>
                  </a:lnTo>
                  <a:lnTo>
                    <a:pt x="10825" y="12047"/>
                  </a:lnTo>
                  <a:lnTo>
                    <a:pt x="10825" y="11847"/>
                  </a:lnTo>
                  <a:lnTo>
                    <a:pt x="10825" y="11448"/>
                  </a:lnTo>
                  <a:lnTo>
                    <a:pt x="10825" y="11049"/>
                  </a:lnTo>
                  <a:lnTo>
                    <a:pt x="10849" y="10850"/>
                  </a:lnTo>
                  <a:lnTo>
                    <a:pt x="10899" y="10625"/>
                  </a:lnTo>
                  <a:lnTo>
                    <a:pt x="10949" y="10426"/>
                  </a:lnTo>
                  <a:lnTo>
                    <a:pt x="11049" y="10251"/>
                  </a:lnTo>
                  <a:lnTo>
                    <a:pt x="11149" y="10077"/>
                  </a:lnTo>
                  <a:lnTo>
                    <a:pt x="11273" y="9927"/>
                  </a:lnTo>
                  <a:lnTo>
                    <a:pt x="11448" y="9827"/>
                  </a:lnTo>
                  <a:lnTo>
                    <a:pt x="11623" y="9752"/>
                  </a:lnTo>
                  <a:lnTo>
                    <a:pt x="11598" y="9827"/>
                  </a:lnTo>
                  <a:lnTo>
                    <a:pt x="11598" y="9927"/>
                  </a:lnTo>
                  <a:lnTo>
                    <a:pt x="11648" y="10002"/>
                  </a:lnTo>
                  <a:lnTo>
                    <a:pt x="11722" y="10052"/>
                  </a:lnTo>
                  <a:lnTo>
                    <a:pt x="11797" y="10102"/>
                  </a:lnTo>
                  <a:lnTo>
                    <a:pt x="11897" y="10126"/>
                  </a:lnTo>
                  <a:lnTo>
                    <a:pt x="11997" y="10126"/>
                  </a:lnTo>
                  <a:lnTo>
                    <a:pt x="12096" y="10102"/>
                  </a:lnTo>
                  <a:lnTo>
                    <a:pt x="12171" y="10052"/>
                  </a:lnTo>
                  <a:lnTo>
                    <a:pt x="12246" y="9977"/>
                  </a:lnTo>
                  <a:lnTo>
                    <a:pt x="12346" y="9827"/>
                  </a:lnTo>
                  <a:lnTo>
                    <a:pt x="12446" y="9653"/>
                  </a:lnTo>
                  <a:lnTo>
                    <a:pt x="12496" y="9478"/>
                  </a:lnTo>
                  <a:lnTo>
                    <a:pt x="12570" y="9278"/>
                  </a:lnTo>
                  <a:lnTo>
                    <a:pt x="12670" y="9104"/>
                  </a:lnTo>
                  <a:lnTo>
                    <a:pt x="12795" y="8979"/>
                  </a:lnTo>
                  <a:lnTo>
                    <a:pt x="12870" y="8929"/>
                  </a:lnTo>
                  <a:lnTo>
                    <a:pt x="12969" y="8879"/>
                  </a:lnTo>
                  <a:lnTo>
                    <a:pt x="13194" y="8879"/>
                  </a:lnTo>
                  <a:lnTo>
                    <a:pt x="13319" y="8929"/>
                  </a:lnTo>
                  <a:lnTo>
                    <a:pt x="13418" y="8979"/>
                  </a:lnTo>
                  <a:lnTo>
                    <a:pt x="13643" y="9154"/>
                  </a:lnTo>
                  <a:lnTo>
                    <a:pt x="13817" y="9328"/>
                  </a:lnTo>
                  <a:lnTo>
                    <a:pt x="13917" y="9428"/>
                  </a:lnTo>
                  <a:lnTo>
                    <a:pt x="14042" y="9503"/>
                  </a:lnTo>
                  <a:lnTo>
                    <a:pt x="14167" y="9553"/>
                  </a:lnTo>
                  <a:lnTo>
                    <a:pt x="14291" y="9578"/>
                  </a:lnTo>
                  <a:lnTo>
                    <a:pt x="14416" y="9603"/>
                  </a:lnTo>
                  <a:lnTo>
                    <a:pt x="14541" y="9578"/>
                  </a:lnTo>
                  <a:lnTo>
                    <a:pt x="14640" y="9528"/>
                  </a:lnTo>
                  <a:lnTo>
                    <a:pt x="14715" y="9453"/>
                  </a:lnTo>
                  <a:lnTo>
                    <a:pt x="14740" y="9378"/>
                  </a:lnTo>
                  <a:lnTo>
                    <a:pt x="14765" y="9303"/>
                  </a:lnTo>
                  <a:lnTo>
                    <a:pt x="14790" y="9154"/>
                  </a:lnTo>
                  <a:lnTo>
                    <a:pt x="14790" y="8979"/>
                  </a:lnTo>
                  <a:lnTo>
                    <a:pt x="14815" y="8830"/>
                  </a:lnTo>
                  <a:lnTo>
                    <a:pt x="14865" y="8705"/>
                  </a:lnTo>
                  <a:lnTo>
                    <a:pt x="14965" y="8630"/>
                  </a:lnTo>
                  <a:lnTo>
                    <a:pt x="15039" y="8555"/>
                  </a:lnTo>
                  <a:lnTo>
                    <a:pt x="15164" y="8480"/>
                  </a:lnTo>
                  <a:lnTo>
                    <a:pt x="15414" y="8406"/>
                  </a:lnTo>
                  <a:lnTo>
                    <a:pt x="15688" y="8356"/>
                  </a:lnTo>
                  <a:lnTo>
                    <a:pt x="16037" y="8281"/>
                  </a:lnTo>
                  <a:lnTo>
                    <a:pt x="16411" y="8181"/>
                  </a:lnTo>
                  <a:lnTo>
                    <a:pt x="16785" y="8056"/>
                  </a:lnTo>
                  <a:lnTo>
                    <a:pt x="17110" y="7907"/>
                  </a:lnTo>
                  <a:lnTo>
                    <a:pt x="17459" y="7707"/>
                  </a:lnTo>
                  <a:lnTo>
                    <a:pt x="17758" y="7508"/>
                  </a:lnTo>
                  <a:lnTo>
                    <a:pt x="18057" y="7258"/>
                  </a:lnTo>
                  <a:lnTo>
                    <a:pt x="18307" y="7009"/>
                  </a:lnTo>
                  <a:lnTo>
                    <a:pt x="18332" y="6784"/>
                  </a:lnTo>
                  <a:lnTo>
                    <a:pt x="18332" y="6385"/>
                  </a:lnTo>
                  <a:lnTo>
                    <a:pt x="18332" y="5961"/>
                  </a:lnTo>
                  <a:lnTo>
                    <a:pt x="18282" y="5562"/>
                  </a:lnTo>
                  <a:lnTo>
                    <a:pt x="18182" y="5163"/>
                  </a:lnTo>
                  <a:lnTo>
                    <a:pt x="18082" y="4814"/>
                  </a:lnTo>
                  <a:lnTo>
                    <a:pt x="17908" y="4465"/>
                  </a:lnTo>
                  <a:lnTo>
                    <a:pt x="17733" y="4141"/>
                  </a:lnTo>
                  <a:lnTo>
                    <a:pt x="17509" y="3841"/>
                  </a:lnTo>
                  <a:lnTo>
                    <a:pt x="17209" y="3442"/>
                  </a:lnTo>
                  <a:lnTo>
                    <a:pt x="16885" y="3068"/>
                  </a:lnTo>
                  <a:lnTo>
                    <a:pt x="16536" y="2719"/>
                  </a:lnTo>
                  <a:lnTo>
                    <a:pt x="16187" y="2395"/>
                  </a:lnTo>
                  <a:lnTo>
                    <a:pt x="15788" y="2096"/>
                  </a:lnTo>
                  <a:lnTo>
                    <a:pt x="15389" y="1796"/>
                  </a:lnTo>
                  <a:lnTo>
                    <a:pt x="14990" y="1547"/>
                  </a:lnTo>
                  <a:lnTo>
                    <a:pt x="14541" y="1298"/>
                  </a:lnTo>
                  <a:lnTo>
                    <a:pt x="14092" y="1073"/>
                  </a:lnTo>
                  <a:lnTo>
                    <a:pt x="13643" y="874"/>
                  </a:lnTo>
                  <a:lnTo>
                    <a:pt x="13169" y="699"/>
                  </a:lnTo>
                  <a:lnTo>
                    <a:pt x="12695" y="549"/>
                  </a:lnTo>
                  <a:lnTo>
                    <a:pt x="12196" y="400"/>
                  </a:lnTo>
                  <a:lnTo>
                    <a:pt x="11722" y="300"/>
                  </a:lnTo>
                  <a:lnTo>
                    <a:pt x="11224" y="200"/>
                  </a:lnTo>
                  <a:lnTo>
                    <a:pt x="10700" y="125"/>
                  </a:lnTo>
                  <a:lnTo>
                    <a:pt x="10201" y="50"/>
                  </a:lnTo>
                  <a:lnTo>
                    <a:pt x="9677" y="26"/>
                  </a:lnTo>
                  <a:lnTo>
                    <a:pt x="9178" y="1"/>
                  </a:lnTo>
                  <a:close/>
                </a:path>
              </a:pathLst>
            </a:custGeom>
            <a:solidFill>
              <a:srgbClr val="ED53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736;p44">
              <a:extLst>
                <a:ext uri="{FF2B5EF4-FFF2-40B4-BE49-F238E27FC236}">
                  <a16:creationId xmlns:a16="http://schemas.microsoft.com/office/drawing/2014/main" id="{90C81ED5-7F2F-A79D-9B90-838D65F9171D}"/>
                </a:ext>
              </a:extLst>
            </p:cNvPr>
            <p:cNvSpPr/>
            <p:nvPr/>
          </p:nvSpPr>
          <p:spPr>
            <a:xfrm rot="-391110">
              <a:off x="5417629" y="1779056"/>
              <a:ext cx="235861" cy="161526"/>
            </a:xfrm>
            <a:custGeom>
              <a:avLst/>
              <a:gdLst/>
              <a:ahLst/>
              <a:cxnLst/>
              <a:rect l="l" t="t" r="r" b="b"/>
              <a:pathLst>
                <a:path w="5064" h="3468" extrusionOk="0">
                  <a:moveTo>
                    <a:pt x="2669" y="1"/>
                  </a:moveTo>
                  <a:lnTo>
                    <a:pt x="2395" y="26"/>
                  </a:lnTo>
                  <a:lnTo>
                    <a:pt x="2121" y="51"/>
                  </a:lnTo>
                  <a:lnTo>
                    <a:pt x="1846" y="126"/>
                  </a:lnTo>
                  <a:lnTo>
                    <a:pt x="1597" y="200"/>
                  </a:lnTo>
                  <a:lnTo>
                    <a:pt x="1347" y="300"/>
                  </a:lnTo>
                  <a:lnTo>
                    <a:pt x="1148" y="400"/>
                  </a:lnTo>
                  <a:lnTo>
                    <a:pt x="898" y="550"/>
                  </a:lnTo>
                  <a:lnTo>
                    <a:pt x="649" y="724"/>
                  </a:lnTo>
                  <a:lnTo>
                    <a:pt x="400" y="924"/>
                  </a:lnTo>
                  <a:lnTo>
                    <a:pt x="200" y="1148"/>
                  </a:lnTo>
                  <a:lnTo>
                    <a:pt x="125" y="1248"/>
                  </a:lnTo>
                  <a:lnTo>
                    <a:pt x="51" y="1373"/>
                  </a:lnTo>
                  <a:lnTo>
                    <a:pt x="1" y="1497"/>
                  </a:lnTo>
                  <a:lnTo>
                    <a:pt x="1" y="1622"/>
                  </a:lnTo>
                  <a:lnTo>
                    <a:pt x="1" y="1747"/>
                  </a:lnTo>
                  <a:lnTo>
                    <a:pt x="26" y="1846"/>
                  </a:lnTo>
                  <a:lnTo>
                    <a:pt x="350" y="1597"/>
                  </a:lnTo>
                  <a:lnTo>
                    <a:pt x="674" y="1373"/>
                  </a:lnTo>
                  <a:lnTo>
                    <a:pt x="1048" y="1198"/>
                  </a:lnTo>
                  <a:lnTo>
                    <a:pt x="1422" y="1073"/>
                  </a:lnTo>
                  <a:lnTo>
                    <a:pt x="1821" y="998"/>
                  </a:lnTo>
                  <a:lnTo>
                    <a:pt x="2245" y="973"/>
                  </a:lnTo>
                  <a:lnTo>
                    <a:pt x="2644" y="973"/>
                  </a:lnTo>
                  <a:lnTo>
                    <a:pt x="3043" y="1048"/>
                  </a:lnTo>
                  <a:lnTo>
                    <a:pt x="3243" y="1098"/>
                  </a:lnTo>
                  <a:lnTo>
                    <a:pt x="3442" y="1148"/>
                  </a:lnTo>
                  <a:lnTo>
                    <a:pt x="3642" y="1248"/>
                  </a:lnTo>
                  <a:lnTo>
                    <a:pt x="3841" y="1323"/>
                  </a:lnTo>
                  <a:lnTo>
                    <a:pt x="4016" y="1447"/>
                  </a:lnTo>
                  <a:lnTo>
                    <a:pt x="4191" y="1572"/>
                  </a:lnTo>
                  <a:lnTo>
                    <a:pt x="4340" y="1722"/>
                  </a:lnTo>
                  <a:lnTo>
                    <a:pt x="4465" y="1896"/>
                  </a:lnTo>
                  <a:lnTo>
                    <a:pt x="4565" y="2071"/>
                  </a:lnTo>
                  <a:lnTo>
                    <a:pt x="4640" y="2270"/>
                  </a:lnTo>
                  <a:lnTo>
                    <a:pt x="4689" y="2495"/>
                  </a:lnTo>
                  <a:lnTo>
                    <a:pt x="4689" y="2694"/>
                  </a:lnTo>
                  <a:lnTo>
                    <a:pt x="4689" y="2919"/>
                  </a:lnTo>
                  <a:lnTo>
                    <a:pt x="4615" y="3118"/>
                  </a:lnTo>
                  <a:lnTo>
                    <a:pt x="4540" y="3293"/>
                  </a:lnTo>
                  <a:lnTo>
                    <a:pt x="4390" y="3468"/>
                  </a:lnTo>
                  <a:lnTo>
                    <a:pt x="4590" y="3293"/>
                  </a:lnTo>
                  <a:lnTo>
                    <a:pt x="4764" y="3069"/>
                  </a:lnTo>
                  <a:lnTo>
                    <a:pt x="4889" y="2844"/>
                  </a:lnTo>
                  <a:lnTo>
                    <a:pt x="4989" y="2595"/>
                  </a:lnTo>
                  <a:lnTo>
                    <a:pt x="5039" y="2320"/>
                  </a:lnTo>
                  <a:lnTo>
                    <a:pt x="5064" y="2046"/>
                  </a:lnTo>
                  <a:lnTo>
                    <a:pt x="5039" y="1797"/>
                  </a:lnTo>
                  <a:lnTo>
                    <a:pt x="4989" y="1522"/>
                  </a:lnTo>
                  <a:lnTo>
                    <a:pt x="4889" y="1273"/>
                  </a:lnTo>
                  <a:lnTo>
                    <a:pt x="4739" y="1048"/>
                  </a:lnTo>
                  <a:lnTo>
                    <a:pt x="4590" y="824"/>
                  </a:lnTo>
                  <a:lnTo>
                    <a:pt x="4390" y="624"/>
                  </a:lnTo>
                  <a:lnTo>
                    <a:pt x="4191" y="475"/>
                  </a:lnTo>
                  <a:lnTo>
                    <a:pt x="3966" y="325"/>
                  </a:lnTo>
                  <a:lnTo>
                    <a:pt x="3717" y="200"/>
                  </a:lnTo>
                  <a:lnTo>
                    <a:pt x="3467" y="101"/>
                  </a:lnTo>
                  <a:lnTo>
                    <a:pt x="3193" y="5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37;p44">
              <a:extLst>
                <a:ext uri="{FF2B5EF4-FFF2-40B4-BE49-F238E27FC236}">
                  <a16:creationId xmlns:a16="http://schemas.microsoft.com/office/drawing/2014/main" id="{A88E3477-93AC-3912-0F90-BB66EC36A0F2}"/>
                </a:ext>
              </a:extLst>
            </p:cNvPr>
            <p:cNvSpPr/>
            <p:nvPr/>
          </p:nvSpPr>
          <p:spPr>
            <a:xfrm rot="-391110">
              <a:off x="5471526" y="2079251"/>
              <a:ext cx="1211" cy="5869"/>
            </a:xfrm>
            <a:custGeom>
              <a:avLst/>
              <a:gdLst/>
              <a:ahLst/>
              <a:cxnLst/>
              <a:rect l="l" t="t" r="r" b="b"/>
              <a:pathLst>
                <a:path w="26" h="126" extrusionOk="0">
                  <a:moveTo>
                    <a:pt x="0" y="126"/>
                  </a:moveTo>
                  <a:lnTo>
                    <a:pt x="0" y="126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38;p44">
              <a:extLst>
                <a:ext uri="{FF2B5EF4-FFF2-40B4-BE49-F238E27FC236}">
                  <a16:creationId xmlns:a16="http://schemas.microsoft.com/office/drawing/2014/main" id="{5EF9F886-30E9-A2CE-4174-AF24013D0A7E}"/>
                </a:ext>
              </a:extLst>
            </p:cNvPr>
            <p:cNvSpPr/>
            <p:nvPr/>
          </p:nvSpPr>
          <p:spPr>
            <a:xfrm rot="-391110">
              <a:off x="5808162" y="1691451"/>
              <a:ext cx="137120" cy="302046"/>
            </a:xfrm>
            <a:custGeom>
              <a:avLst/>
              <a:gdLst/>
              <a:ahLst/>
              <a:cxnLst/>
              <a:rect l="l" t="t" r="r" b="b"/>
              <a:pathLst>
                <a:path w="2944" h="6485" extrusionOk="0">
                  <a:moveTo>
                    <a:pt x="1" y="0"/>
                  </a:moveTo>
                  <a:lnTo>
                    <a:pt x="175" y="250"/>
                  </a:lnTo>
                  <a:lnTo>
                    <a:pt x="475" y="624"/>
                  </a:lnTo>
                  <a:lnTo>
                    <a:pt x="724" y="973"/>
                  </a:lnTo>
                  <a:lnTo>
                    <a:pt x="998" y="1372"/>
                  </a:lnTo>
                  <a:lnTo>
                    <a:pt x="1223" y="1771"/>
                  </a:lnTo>
                  <a:lnTo>
                    <a:pt x="1422" y="2170"/>
                  </a:lnTo>
                  <a:lnTo>
                    <a:pt x="1597" y="2594"/>
                  </a:lnTo>
                  <a:lnTo>
                    <a:pt x="1746" y="3018"/>
                  </a:lnTo>
                  <a:lnTo>
                    <a:pt x="1821" y="3467"/>
                  </a:lnTo>
                  <a:lnTo>
                    <a:pt x="1871" y="3891"/>
                  </a:lnTo>
                  <a:lnTo>
                    <a:pt x="1871" y="4315"/>
                  </a:lnTo>
                  <a:lnTo>
                    <a:pt x="1796" y="4739"/>
                  </a:lnTo>
                  <a:lnTo>
                    <a:pt x="1697" y="5138"/>
                  </a:lnTo>
                  <a:lnTo>
                    <a:pt x="1522" y="5537"/>
                  </a:lnTo>
                  <a:lnTo>
                    <a:pt x="1422" y="5712"/>
                  </a:lnTo>
                  <a:lnTo>
                    <a:pt x="1322" y="5886"/>
                  </a:lnTo>
                  <a:lnTo>
                    <a:pt x="1198" y="6061"/>
                  </a:lnTo>
                  <a:lnTo>
                    <a:pt x="1048" y="6211"/>
                  </a:lnTo>
                  <a:lnTo>
                    <a:pt x="898" y="6335"/>
                  </a:lnTo>
                  <a:lnTo>
                    <a:pt x="749" y="6485"/>
                  </a:lnTo>
                  <a:lnTo>
                    <a:pt x="1048" y="6385"/>
                  </a:lnTo>
                  <a:lnTo>
                    <a:pt x="1347" y="6285"/>
                  </a:lnTo>
                  <a:lnTo>
                    <a:pt x="1647" y="6136"/>
                  </a:lnTo>
                  <a:lnTo>
                    <a:pt x="1946" y="5986"/>
                  </a:lnTo>
                  <a:lnTo>
                    <a:pt x="2220" y="5836"/>
                  </a:lnTo>
                  <a:lnTo>
                    <a:pt x="2470" y="5637"/>
                  </a:lnTo>
                  <a:lnTo>
                    <a:pt x="2694" y="5437"/>
                  </a:lnTo>
                  <a:lnTo>
                    <a:pt x="2919" y="5213"/>
                  </a:lnTo>
                  <a:lnTo>
                    <a:pt x="2944" y="4988"/>
                  </a:lnTo>
                  <a:lnTo>
                    <a:pt x="2944" y="4589"/>
                  </a:lnTo>
                  <a:lnTo>
                    <a:pt x="2944" y="4165"/>
                  </a:lnTo>
                  <a:lnTo>
                    <a:pt x="2894" y="3766"/>
                  </a:lnTo>
                  <a:lnTo>
                    <a:pt x="2794" y="3367"/>
                  </a:lnTo>
                  <a:lnTo>
                    <a:pt x="2694" y="3018"/>
                  </a:lnTo>
                  <a:lnTo>
                    <a:pt x="2520" y="2669"/>
                  </a:lnTo>
                  <a:lnTo>
                    <a:pt x="2345" y="2345"/>
                  </a:lnTo>
                  <a:lnTo>
                    <a:pt x="2121" y="2045"/>
                  </a:lnTo>
                  <a:lnTo>
                    <a:pt x="1896" y="1746"/>
                  </a:lnTo>
                  <a:lnTo>
                    <a:pt x="1672" y="1472"/>
                  </a:lnTo>
                  <a:lnTo>
                    <a:pt x="1422" y="1197"/>
                  </a:lnTo>
                  <a:lnTo>
                    <a:pt x="1148" y="923"/>
                  </a:lnTo>
                  <a:lnTo>
                    <a:pt x="874" y="674"/>
                  </a:lnTo>
                  <a:lnTo>
                    <a:pt x="599" y="449"/>
                  </a:lnTo>
                  <a:lnTo>
                    <a:pt x="300" y="2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4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39;p44">
              <a:extLst>
                <a:ext uri="{FF2B5EF4-FFF2-40B4-BE49-F238E27FC236}">
                  <a16:creationId xmlns:a16="http://schemas.microsoft.com/office/drawing/2014/main" id="{D94E96E6-0970-51E1-26F4-9FB9120E207D}"/>
                </a:ext>
              </a:extLst>
            </p:cNvPr>
            <p:cNvSpPr/>
            <p:nvPr/>
          </p:nvSpPr>
          <p:spPr>
            <a:xfrm rot="-391110">
              <a:off x="5260930" y="2010342"/>
              <a:ext cx="122029" cy="134791"/>
            </a:xfrm>
            <a:custGeom>
              <a:avLst/>
              <a:gdLst/>
              <a:ahLst/>
              <a:cxnLst/>
              <a:rect l="l" t="t" r="r" b="b"/>
              <a:pathLst>
                <a:path w="2620" h="2894" extrusionOk="0">
                  <a:moveTo>
                    <a:pt x="200" y="0"/>
                  </a:moveTo>
                  <a:lnTo>
                    <a:pt x="101" y="399"/>
                  </a:lnTo>
                  <a:lnTo>
                    <a:pt x="26" y="873"/>
                  </a:lnTo>
                  <a:lnTo>
                    <a:pt x="1" y="1098"/>
                  </a:lnTo>
                  <a:lnTo>
                    <a:pt x="26" y="1322"/>
                  </a:lnTo>
                  <a:lnTo>
                    <a:pt x="51" y="1547"/>
                  </a:lnTo>
                  <a:lnTo>
                    <a:pt x="101" y="1771"/>
                  </a:lnTo>
                  <a:lnTo>
                    <a:pt x="175" y="1996"/>
                  </a:lnTo>
                  <a:lnTo>
                    <a:pt x="275" y="2195"/>
                  </a:lnTo>
                  <a:lnTo>
                    <a:pt x="400" y="2395"/>
                  </a:lnTo>
                  <a:lnTo>
                    <a:pt x="575" y="2569"/>
                  </a:lnTo>
                  <a:lnTo>
                    <a:pt x="749" y="2694"/>
                  </a:lnTo>
                  <a:lnTo>
                    <a:pt x="974" y="2794"/>
                  </a:lnTo>
                  <a:lnTo>
                    <a:pt x="1173" y="2868"/>
                  </a:lnTo>
                  <a:lnTo>
                    <a:pt x="1398" y="2893"/>
                  </a:lnTo>
                  <a:lnTo>
                    <a:pt x="1622" y="2868"/>
                  </a:lnTo>
                  <a:lnTo>
                    <a:pt x="1846" y="2794"/>
                  </a:lnTo>
                  <a:lnTo>
                    <a:pt x="1971" y="2719"/>
                  </a:lnTo>
                  <a:lnTo>
                    <a:pt x="2096" y="2619"/>
                  </a:lnTo>
                  <a:lnTo>
                    <a:pt x="2196" y="2519"/>
                  </a:lnTo>
                  <a:lnTo>
                    <a:pt x="2295" y="2395"/>
                  </a:lnTo>
                  <a:lnTo>
                    <a:pt x="2470" y="2120"/>
                  </a:lnTo>
                  <a:lnTo>
                    <a:pt x="2620" y="1846"/>
                  </a:lnTo>
                  <a:lnTo>
                    <a:pt x="2246" y="1946"/>
                  </a:lnTo>
                  <a:lnTo>
                    <a:pt x="2046" y="1996"/>
                  </a:lnTo>
                  <a:lnTo>
                    <a:pt x="1846" y="2020"/>
                  </a:lnTo>
                  <a:lnTo>
                    <a:pt x="1622" y="1996"/>
                  </a:lnTo>
                  <a:lnTo>
                    <a:pt x="1398" y="1946"/>
                  </a:lnTo>
                  <a:lnTo>
                    <a:pt x="1173" y="1846"/>
                  </a:lnTo>
                  <a:lnTo>
                    <a:pt x="974" y="1721"/>
                  </a:lnTo>
                  <a:lnTo>
                    <a:pt x="799" y="1572"/>
                  </a:lnTo>
                  <a:lnTo>
                    <a:pt x="649" y="1397"/>
                  </a:lnTo>
                  <a:lnTo>
                    <a:pt x="500" y="1197"/>
                  </a:lnTo>
                  <a:lnTo>
                    <a:pt x="400" y="998"/>
                  </a:lnTo>
                  <a:lnTo>
                    <a:pt x="300" y="749"/>
                  </a:lnTo>
                  <a:lnTo>
                    <a:pt x="225" y="499"/>
                  </a:lnTo>
                  <a:lnTo>
                    <a:pt x="200" y="25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40;p44">
              <a:extLst>
                <a:ext uri="{FF2B5EF4-FFF2-40B4-BE49-F238E27FC236}">
                  <a16:creationId xmlns:a16="http://schemas.microsoft.com/office/drawing/2014/main" id="{3B978003-7643-1F40-0CDA-7C3950184328}"/>
                </a:ext>
              </a:extLst>
            </p:cNvPr>
            <p:cNvSpPr/>
            <p:nvPr/>
          </p:nvSpPr>
          <p:spPr>
            <a:xfrm rot="-391110">
              <a:off x="5087709" y="1733413"/>
              <a:ext cx="184721" cy="231204"/>
            </a:xfrm>
            <a:custGeom>
              <a:avLst/>
              <a:gdLst/>
              <a:ahLst/>
              <a:cxnLst/>
              <a:rect l="l" t="t" r="r" b="b"/>
              <a:pathLst>
                <a:path w="3966" h="4964" extrusionOk="0">
                  <a:moveTo>
                    <a:pt x="3966" y="0"/>
                  </a:moveTo>
                  <a:lnTo>
                    <a:pt x="3442" y="250"/>
                  </a:lnTo>
                  <a:lnTo>
                    <a:pt x="2918" y="524"/>
                  </a:lnTo>
                  <a:lnTo>
                    <a:pt x="2494" y="773"/>
                  </a:lnTo>
                  <a:lnTo>
                    <a:pt x="2095" y="1073"/>
                  </a:lnTo>
                  <a:lnTo>
                    <a:pt x="1696" y="1372"/>
                  </a:lnTo>
                  <a:lnTo>
                    <a:pt x="1322" y="1696"/>
                  </a:lnTo>
                  <a:lnTo>
                    <a:pt x="998" y="2045"/>
                  </a:lnTo>
                  <a:lnTo>
                    <a:pt x="699" y="2444"/>
                  </a:lnTo>
                  <a:lnTo>
                    <a:pt x="424" y="2843"/>
                  </a:lnTo>
                  <a:lnTo>
                    <a:pt x="200" y="3292"/>
                  </a:lnTo>
                  <a:lnTo>
                    <a:pt x="100" y="3567"/>
                  </a:lnTo>
                  <a:lnTo>
                    <a:pt x="0" y="3841"/>
                  </a:lnTo>
                  <a:lnTo>
                    <a:pt x="75" y="4016"/>
                  </a:lnTo>
                  <a:lnTo>
                    <a:pt x="175" y="4165"/>
                  </a:lnTo>
                  <a:lnTo>
                    <a:pt x="275" y="4290"/>
                  </a:lnTo>
                  <a:lnTo>
                    <a:pt x="374" y="4415"/>
                  </a:lnTo>
                  <a:lnTo>
                    <a:pt x="499" y="4539"/>
                  </a:lnTo>
                  <a:lnTo>
                    <a:pt x="649" y="4639"/>
                  </a:lnTo>
                  <a:lnTo>
                    <a:pt x="798" y="4739"/>
                  </a:lnTo>
                  <a:lnTo>
                    <a:pt x="948" y="4814"/>
                  </a:lnTo>
                  <a:lnTo>
                    <a:pt x="1098" y="4864"/>
                  </a:lnTo>
                  <a:lnTo>
                    <a:pt x="1247" y="4914"/>
                  </a:lnTo>
                  <a:lnTo>
                    <a:pt x="1422" y="4938"/>
                  </a:lnTo>
                  <a:lnTo>
                    <a:pt x="1597" y="4963"/>
                  </a:lnTo>
                  <a:lnTo>
                    <a:pt x="1746" y="4963"/>
                  </a:lnTo>
                  <a:lnTo>
                    <a:pt x="1921" y="4938"/>
                  </a:lnTo>
                  <a:lnTo>
                    <a:pt x="2070" y="4914"/>
                  </a:lnTo>
                  <a:lnTo>
                    <a:pt x="2220" y="4864"/>
                  </a:lnTo>
                  <a:lnTo>
                    <a:pt x="2370" y="4789"/>
                  </a:lnTo>
                  <a:lnTo>
                    <a:pt x="2519" y="4689"/>
                  </a:lnTo>
                  <a:lnTo>
                    <a:pt x="2869" y="4390"/>
                  </a:lnTo>
                  <a:lnTo>
                    <a:pt x="3068" y="4265"/>
                  </a:lnTo>
                  <a:lnTo>
                    <a:pt x="3143" y="4215"/>
                  </a:lnTo>
                  <a:lnTo>
                    <a:pt x="3243" y="4190"/>
                  </a:lnTo>
                  <a:lnTo>
                    <a:pt x="3118" y="4140"/>
                  </a:lnTo>
                  <a:lnTo>
                    <a:pt x="3018" y="4115"/>
                  </a:lnTo>
                  <a:lnTo>
                    <a:pt x="2918" y="4115"/>
                  </a:lnTo>
                  <a:lnTo>
                    <a:pt x="2744" y="4165"/>
                  </a:lnTo>
                  <a:lnTo>
                    <a:pt x="2569" y="4215"/>
                  </a:lnTo>
                  <a:lnTo>
                    <a:pt x="2395" y="4265"/>
                  </a:lnTo>
                  <a:lnTo>
                    <a:pt x="2270" y="4290"/>
                  </a:lnTo>
                  <a:lnTo>
                    <a:pt x="2145" y="4290"/>
                  </a:lnTo>
                  <a:lnTo>
                    <a:pt x="2021" y="4265"/>
                  </a:lnTo>
                  <a:lnTo>
                    <a:pt x="1896" y="4240"/>
                  </a:lnTo>
                  <a:lnTo>
                    <a:pt x="1696" y="4140"/>
                  </a:lnTo>
                  <a:lnTo>
                    <a:pt x="1497" y="3966"/>
                  </a:lnTo>
                  <a:lnTo>
                    <a:pt x="1322" y="3766"/>
                  </a:lnTo>
                  <a:lnTo>
                    <a:pt x="1198" y="3542"/>
                  </a:lnTo>
                  <a:lnTo>
                    <a:pt x="1123" y="3292"/>
                  </a:lnTo>
                  <a:lnTo>
                    <a:pt x="1073" y="3043"/>
                  </a:lnTo>
                  <a:lnTo>
                    <a:pt x="1098" y="2794"/>
                  </a:lnTo>
                  <a:lnTo>
                    <a:pt x="1148" y="2544"/>
                  </a:lnTo>
                  <a:lnTo>
                    <a:pt x="1222" y="2295"/>
                  </a:lnTo>
                  <a:lnTo>
                    <a:pt x="1347" y="2070"/>
                  </a:lnTo>
                  <a:lnTo>
                    <a:pt x="1472" y="1846"/>
                  </a:lnTo>
                  <a:lnTo>
                    <a:pt x="1622" y="1646"/>
                  </a:lnTo>
                  <a:lnTo>
                    <a:pt x="1796" y="1447"/>
                  </a:lnTo>
                  <a:lnTo>
                    <a:pt x="1996" y="1247"/>
                  </a:lnTo>
                  <a:lnTo>
                    <a:pt x="2195" y="1073"/>
                  </a:lnTo>
                  <a:lnTo>
                    <a:pt x="2420" y="898"/>
                  </a:lnTo>
                  <a:lnTo>
                    <a:pt x="2893" y="574"/>
                  </a:lnTo>
                  <a:lnTo>
                    <a:pt x="3417" y="300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1;p44">
              <a:extLst>
                <a:ext uri="{FF2B5EF4-FFF2-40B4-BE49-F238E27FC236}">
                  <a16:creationId xmlns:a16="http://schemas.microsoft.com/office/drawing/2014/main" id="{09C32B88-20EF-636E-5AB8-4586399EEB40}"/>
                </a:ext>
              </a:extLst>
            </p:cNvPr>
            <p:cNvSpPr/>
            <p:nvPr/>
          </p:nvSpPr>
          <p:spPr>
            <a:xfrm rot="-391110">
              <a:off x="5561289" y="2183655"/>
              <a:ext cx="65113" cy="75546"/>
            </a:xfrm>
            <a:custGeom>
              <a:avLst/>
              <a:gdLst/>
              <a:ahLst/>
              <a:cxnLst/>
              <a:rect l="l" t="t" r="r" b="b"/>
              <a:pathLst>
                <a:path w="1398" h="1622" extrusionOk="0">
                  <a:moveTo>
                    <a:pt x="375" y="1"/>
                  </a:moveTo>
                  <a:lnTo>
                    <a:pt x="250" y="200"/>
                  </a:lnTo>
                  <a:lnTo>
                    <a:pt x="175" y="350"/>
                  </a:lnTo>
                  <a:lnTo>
                    <a:pt x="100" y="525"/>
                  </a:lnTo>
                  <a:lnTo>
                    <a:pt x="50" y="699"/>
                  </a:lnTo>
                  <a:lnTo>
                    <a:pt x="0" y="849"/>
                  </a:lnTo>
                  <a:lnTo>
                    <a:pt x="0" y="1023"/>
                  </a:lnTo>
                  <a:lnTo>
                    <a:pt x="25" y="1173"/>
                  </a:lnTo>
                  <a:lnTo>
                    <a:pt x="75" y="1323"/>
                  </a:lnTo>
                  <a:lnTo>
                    <a:pt x="175" y="1447"/>
                  </a:lnTo>
                  <a:lnTo>
                    <a:pt x="325" y="1572"/>
                  </a:lnTo>
                  <a:lnTo>
                    <a:pt x="474" y="1622"/>
                  </a:lnTo>
                  <a:lnTo>
                    <a:pt x="649" y="1622"/>
                  </a:lnTo>
                  <a:lnTo>
                    <a:pt x="823" y="1597"/>
                  </a:lnTo>
                  <a:lnTo>
                    <a:pt x="973" y="1522"/>
                  </a:lnTo>
                  <a:lnTo>
                    <a:pt x="1148" y="1422"/>
                  </a:lnTo>
                  <a:lnTo>
                    <a:pt x="1272" y="1298"/>
                  </a:lnTo>
                  <a:lnTo>
                    <a:pt x="1397" y="1148"/>
                  </a:lnTo>
                  <a:lnTo>
                    <a:pt x="1372" y="1173"/>
                  </a:lnTo>
                  <a:lnTo>
                    <a:pt x="1198" y="1198"/>
                  </a:lnTo>
                  <a:lnTo>
                    <a:pt x="1023" y="1173"/>
                  </a:lnTo>
                  <a:lnTo>
                    <a:pt x="848" y="1123"/>
                  </a:lnTo>
                  <a:lnTo>
                    <a:pt x="674" y="1048"/>
                  </a:lnTo>
                  <a:lnTo>
                    <a:pt x="524" y="949"/>
                  </a:lnTo>
                  <a:lnTo>
                    <a:pt x="424" y="824"/>
                  </a:lnTo>
                  <a:lnTo>
                    <a:pt x="325" y="699"/>
                  </a:lnTo>
                  <a:lnTo>
                    <a:pt x="300" y="525"/>
                  </a:lnTo>
                  <a:lnTo>
                    <a:pt x="300" y="400"/>
                  </a:lnTo>
                  <a:lnTo>
                    <a:pt x="300" y="275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42;p44">
              <a:extLst>
                <a:ext uri="{FF2B5EF4-FFF2-40B4-BE49-F238E27FC236}">
                  <a16:creationId xmlns:a16="http://schemas.microsoft.com/office/drawing/2014/main" id="{8E1062D7-2CC0-EC8A-ED52-C949C22D4590}"/>
                </a:ext>
              </a:extLst>
            </p:cNvPr>
            <p:cNvSpPr/>
            <p:nvPr/>
          </p:nvSpPr>
          <p:spPr>
            <a:xfrm rot="-391110">
              <a:off x="5472017" y="2073252"/>
              <a:ext cx="3493" cy="5822"/>
            </a:xfrm>
            <a:custGeom>
              <a:avLst/>
              <a:gdLst/>
              <a:ahLst/>
              <a:cxnLst/>
              <a:rect l="l" t="t" r="r" b="b"/>
              <a:pathLst>
                <a:path w="75" h="125" extrusionOk="0">
                  <a:moveTo>
                    <a:pt x="25" y="0"/>
                  </a:moveTo>
                  <a:lnTo>
                    <a:pt x="0" y="12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43;p44">
              <a:extLst>
                <a:ext uri="{FF2B5EF4-FFF2-40B4-BE49-F238E27FC236}">
                  <a16:creationId xmlns:a16="http://schemas.microsoft.com/office/drawing/2014/main" id="{B7AE43CC-136A-B067-B418-D501266FF925}"/>
                </a:ext>
              </a:extLst>
            </p:cNvPr>
            <p:cNvSpPr/>
            <p:nvPr/>
          </p:nvSpPr>
          <p:spPr>
            <a:xfrm rot="-391110">
              <a:off x="5466228" y="2082399"/>
              <a:ext cx="62785" cy="67442"/>
            </a:xfrm>
            <a:custGeom>
              <a:avLst/>
              <a:gdLst/>
              <a:ahLst/>
              <a:cxnLst/>
              <a:rect l="l" t="t" r="r" b="b"/>
              <a:pathLst>
                <a:path w="1348" h="1448" extrusionOk="0">
                  <a:moveTo>
                    <a:pt x="200" y="1"/>
                  </a:moveTo>
                  <a:lnTo>
                    <a:pt x="100" y="300"/>
                  </a:lnTo>
                  <a:lnTo>
                    <a:pt x="26" y="624"/>
                  </a:lnTo>
                  <a:lnTo>
                    <a:pt x="1" y="774"/>
                  </a:lnTo>
                  <a:lnTo>
                    <a:pt x="1" y="923"/>
                  </a:lnTo>
                  <a:lnTo>
                    <a:pt x="51" y="1073"/>
                  </a:lnTo>
                  <a:lnTo>
                    <a:pt x="125" y="1198"/>
                  </a:lnTo>
                  <a:lnTo>
                    <a:pt x="200" y="1297"/>
                  </a:lnTo>
                  <a:lnTo>
                    <a:pt x="300" y="1347"/>
                  </a:lnTo>
                  <a:lnTo>
                    <a:pt x="425" y="1397"/>
                  </a:lnTo>
                  <a:lnTo>
                    <a:pt x="524" y="1422"/>
                  </a:lnTo>
                  <a:lnTo>
                    <a:pt x="649" y="1447"/>
                  </a:lnTo>
                  <a:lnTo>
                    <a:pt x="799" y="1422"/>
                  </a:lnTo>
                  <a:lnTo>
                    <a:pt x="898" y="1397"/>
                  </a:lnTo>
                  <a:lnTo>
                    <a:pt x="1023" y="1347"/>
                  </a:lnTo>
                  <a:lnTo>
                    <a:pt x="1198" y="1198"/>
                  </a:lnTo>
                  <a:lnTo>
                    <a:pt x="1347" y="1048"/>
                  </a:lnTo>
                  <a:lnTo>
                    <a:pt x="1048" y="1048"/>
                  </a:lnTo>
                  <a:lnTo>
                    <a:pt x="923" y="1023"/>
                  </a:lnTo>
                  <a:lnTo>
                    <a:pt x="774" y="998"/>
                  </a:lnTo>
                  <a:lnTo>
                    <a:pt x="624" y="923"/>
                  </a:lnTo>
                  <a:lnTo>
                    <a:pt x="499" y="849"/>
                  </a:lnTo>
                  <a:lnTo>
                    <a:pt x="400" y="724"/>
                  </a:lnTo>
                  <a:lnTo>
                    <a:pt x="300" y="599"/>
                  </a:lnTo>
                  <a:lnTo>
                    <a:pt x="250" y="450"/>
                  </a:lnTo>
                  <a:lnTo>
                    <a:pt x="200" y="300"/>
                  </a:lnTo>
                  <a:lnTo>
                    <a:pt x="200" y="15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C32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44;p44">
              <a:extLst>
                <a:ext uri="{FF2B5EF4-FFF2-40B4-BE49-F238E27FC236}">
                  <a16:creationId xmlns:a16="http://schemas.microsoft.com/office/drawing/2014/main" id="{F34BCB9F-6C7F-E42B-D2F9-A7CAE69E8648}"/>
                </a:ext>
              </a:extLst>
            </p:cNvPr>
            <p:cNvSpPr/>
            <p:nvPr/>
          </p:nvSpPr>
          <p:spPr>
            <a:xfrm rot="-391110">
              <a:off x="5096404" y="1643344"/>
              <a:ext cx="865477" cy="627334"/>
            </a:xfrm>
            <a:custGeom>
              <a:avLst/>
              <a:gdLst/>
              <a:ahLst/>
              <a:cxnLst/>
              <a:rect l="l" t="t" r="r" b="b"/>
              <a:pathLst>
                <a:path w="18582" h="13469" extrusionOk="0">
                  <a:moveTo>
                    <a:pt x="9653" y="4116"/>
                  </a:moveTo>
                  <a:lnTo>
                    <a:pt x="10002" y="4191"/>
                  </a:lnTo>
                  <a:lnTo>
                    <a:pt x="10351" y="4266"/>
                  </a:lnTo>
                  <a:lnTo>
                    <a:pt x="10675" y="4415"/>
                  </a:lnTo>
                  <a:lnTo>
                    <a:pt x="10925" y="4540"/>
                  </a:lnTo>
                  <a:lnTo>
                    <a:pt x="11149" y="4715"/>
                  </a:lnTo>
                  <a:lnTo>
                    <a:pt x="11274" y="4814"/>
                  </a:lnTo>
                  <a:lnTo>
                    <a:pt x="11398" y="4939"/>
                  </a:lnTo>
                  <a:lnTo>
                    <a:pt x="11498" y="5089"/>
                  </a:lnTo>
                  <a:lnTo>
                    <a:pt x="11573" y="5238"/>
                  </a:lnTo>
                  <a:lnTo>
                    <a:pt x="11623" y="5388"/>
                  </a:lnTo>
                  <a:lnTo>
                    <a:pt x="11648" y="5538"/>
                  </a:lnTo>
                  <a:lnTo>
                    <a:pt x="11673" y="5687"/>
                  </a:lnTo>
                  <a:lnTo>
                    <a:pt x="11673" y="5837"/>
                  </a:lnTo>
                  <a:lnTo>
                    <a:pt x="11623" y="5987"/>
                  </a:lnTo>
                  <a:lnTo>
                    <a:pt x="11573" y="6136"/>
                  </a:lnTo>
                  <a:lnTo>
                    <a:pt x="11498" y="6286"/>
                  </a:lnTo>
                  <a:lnTo>
                    <a:pt x="11398" y="6435"/>
                  </a:lnTo>
                  <a:lnTo>
                    <a:pt x="11274" y="6560"/>
                  </a:lnTo>
                  <a:lnTo>
                    <a:pt x="11124" y="6685"/>
                  </a:lnTo>
                  <a:lnTo>
                    <a:pt x="10974" y="6785"/>
                  </a:lnTo>
                  <a:lnTo>
                    <a:pt x="10825" y="6859"/>
                  </a:lnTo>
                  <a:lnTo>
                    <a:pt x="10625" y="6934"/>
                  </a:lnTo>
                  <a:lnTo>
                    <a:pt x="10426" y="7009"/>
                  </a:lnTo>
                  <a:lnTo>
                    <a:pt x="10052" y="7059"/>
                  </a:lnTo>
                  <a:lnTo>
                    <a:pt x="9703" y="7084"/>
                  </a:lnTo>
                  <a:lnTo>
                    <a:pt x="9378" y="7059"/>
                  </a:lnTo>
                  <a:lnTo>
                    <a:pt x="8830" y="7009"/>
                  </a:lnTo>
                  <a:lnTo>
                    <a:pt x="8580" y="6959"/>
                  </a:lnTo>
                  <a:lnTo>
                    <a:pt x="8381" y="6909"/>
                  </a:lnTo>
                  <a:lnTo>
                    <a:pt x="8156" y="6835"/>
                  </a:lnTo>
                  <a:lnTo>
                    <a:pt x="7982" y="6760"/>
                  </a:lnTo>
                  <a:lnTo>
                    <a:pt x="7807" y="6660"/>
                  </a:lnTo>
                  <a:lnTo>
                    <a:pt x="7657" y="6535"/>
                  </a:lnTo>
                  <a:lnTo>
                    <a:pt x="7483" y="6386"/>
                  </a:lnTo>
                  <a:lnTo>
                    <a:pt x="7358" y="6211"/>
                  </a:lnTo>
                  <a:lnTo>
                    <a:pt x="7258" y="6036"/>
                  </a:lnTo>
                  <a:lnTo>
                    <a:pt x="7159" y="5837"/>
                  </a:lnTo>
                  <a:lnTo>
                    <a:pt x="7109" y="5612"/>
                  </a:lnTo>
                  <a:lnTo>
                    <a:pt x="7109" y="5413"/>
                  </a:lnTo>
                  <a:lnTo>
                    <a:pt x="7134" y="5188"/>
                  </a:lnTo>
                  <a:lnTo>
                    <a:pt x="7233" y="4989"/>
                  </a:lnTo>
                  <a:lnTo>
                    <a:pt x="7333" y="4814"/>
                  </a:lnTo>
                  <a:lnTo>
                    <a:pt x="7483" y="4665"/>
                  </a:lnTo>
                  <a:lnTo>
                    <a:pt x="7682" y="4515"/>
                  </a:lnTo>
                  <a:lnTo>
                    <a:pt x="7907" y="4390"/>
                  </a:lnTo>
                  <a:lnTo>
                    <a:pt x="8231" y="4266"/>
                  </a:lnTo>
                  <a:lnTo>
                    <a:pt x="8580" y="4166"/>
                  </a:lnTo>
                  <a:lnTo>
                    <a:pt x="8929" y="4116"/>
                  </a:lnTo>
                  <a:close/>
                  <a:moveTo>
                    <a:pt x="9154" y="3842"/>
                  </a:moveTo>
                  <a:lnTo>
                    <a:pt x="8929" y="3867"/>
                  </a:lnTo>
                  <a:lnTo>
                    <a:pt x="8705" y="3892"/>
                  </a:lnTo>
                  <a:lnTo>
                    <a:pt x="8455" y="3941"/>
                  </a:lnTo>
                  <a:lnTo>
                    <a:pt x="8231" y="3991"/>
                  </a:lnTo>
                  <a:lnTo>
                    <a:pt x="8007" y="4066"/>
                  </a:lnTo>
                  <a:lnTo>
                    <a:pt x="7807" y="4166"/>
                  </a:lnTo>
                  <a:lnTo>
                    <a:pt x="7533" y="4316"/>
                  </a:lnTo>
                  <a:lnTo>
                    <a:pt x="7308" y="4490"/>
                  </a:lnTo>
                  <a:lnTo>
                    <a:pt x="7134" y="4665"/>
                  </a:lnTo>
                  <a:lnTo>
                    <a:pt x="6984" y="4864"/>
                  </a:lnTo>
                  <a:lnTo>
                    <a:pt x="6934" y="4989"/>
                  </a:lnTo>
                  <a:lnTo>
                    <a:pt x="6884" y="5114"/>
                  </a:lnTo>
                  <a:lnTo>
                    <a:pt x="6859" y="5363"/>
                  </a:lnTo>
                  <a:lnTo>
                    <a:pt x="6859" y="5637"/>
                  </a:lnTo>
                  <a:lnTo>
                    <a:pt x="6909" y="5887"/>
                  </a:lnTo>
                  <a:lnTo>
                    <a:pt x="7009" y="6136"/>
                  </a:lnTo>
                  <a:lnTo>
                    <a:pt x="7134" y="6361"/>
                  </a:lnTo>
                  <a:lnTo>
                    <a:pt x="7308" y="6560"/>
                  </a:lnTo>
                  <a:lnTo>
                    <a:pt x="7483" y="6735"/>
                  </a:lnTo>
                  <a:lnTo>
                    <a:pt x="7707" y="6884"/>
                  </a:lnTo>
                  <a:lnTo>
                    <a:pt x="7932" y="7009"/>
                  </a:lnTo>
                  <a:lnTo>
                    <a:pt x="8231" y="7134"/>
                  </a:lnTo>
                  <a:lnTo>
                    <a:pt x="8580" y="7234"/>
                  </a:lnTo>
                  <a:lnTo>
                    <a:pt x="8954" y="7283"/>
                  </a:lnTo>
                  <a:lnTo>
                    <a:pt x="9353" y="7333"/>
                  </a:lnTo>
                  <a:lnTo>
                    <a:pt x="9703" y="7333"/>
                  </a:lnTo>
                  <a:lnTo>
                    <a:pt x="10102" y="7308"/>
                  </a:lnTo>
                  <a:lnTo>
                    <a:pt x="10301" y="7283"/>
                  </a:lnTo>
                  <a:lnTo>
                    <a:pt x="10501" y="7259"/>
                  </a:lnTo>
                  <a:lnTo>
                    <a:pt x="10725" y="7184"/>
                  </a:lnTo>
                  <a:lnTo>
                    <a:pt x="10925" y="7109"/>
                  </a:lnTo>
                  <a:lnTo>
                    <a:pt x="11124" y="7009"/>
                  </a:lnTo>
                  <a:lnTo>
                    <a:pt x="11299" y="6884"/>
                  </a:lnTo>
                  <a:lnTo>
                    <a:pt x="11473" y="6735"/>
                  </a:lnTo>
                  <a:lnTo>
                    <a:pt x="11598" y="6585"/>
                  </a:lnTo>
                  <a:lnTo>
                    <a:pt x="11723" y="6411"/>
                  </a:lnTo>
                  <a:lnTo>
                    <a:pt x="11822" y="6236"/>
                  </a:lnTo>
                  <a:lnTo>
                    <a:pt x="11872" y="6061"/>
                  </a:lnTo>
                  <a:lnTo>
                    <a:pt x="11922" y="5862"/>
                  </a:lnTo>
                  <a:lnTo>
                    <a:pt x="11922" y="5687"/>
                  </a:lnTo>
                  <a:lnTo>
                    <a:pt x="11922" y="5488"/>
                  </a:lnTo>
                  <a:lnTo>
                    <a:pt x="11872" y="5313"/>
                  </a:lnTo>
                  <a:lnTo>
                    <a:pt x="11798" y="5139"/>
                  </a:lnTo>
                  <a:lnTo>
                    <a:pt x="11723" y="4964"/>
                  </a:lnTo>
                  <a:lnTo>
                    <a:pt x="11598" y="4789"/>
                  </a:lnTo>
                  <a:lnTo>
                    <a:pt x="11473" y="4640"/>
                  </a:lnTo>
                  <a:lnTo>
                    <a:pt x="11324" y="4490"/>
                  </a:lnTo>
                  <a:lnTo>
                    <a:pt x="11149" y="4365"/>
                  </a:lnTo>
                  <a:lnTo>
                    <a:pt x="10950" y="4266"/>
                  </a:lnTo>
                  <a:lnTo>
                    <a:pt x="10750" y="4166"/>
                  </a:lnTo>
                  <a:lnTo>
                    <a:pt x="10550" y="4066"/>
                  </a:lnTo>
                  <a:lnTo>
                    <a:pt x="10326" y="3991"/>
                  </a:lnTo>
                  <a:lnTo>
                    <a:pt x="10102" y="3941"/>
                  </a:lnTo>
                  <a:lnTo>
                    <a:pt x="9877" y="3892"/>
                  </a:lnTo>
                  <a:lnTo>
                    <a:pt x="9628" y="3867"/>
                  </a:lnTo>
                  <a:lnTo>
                    <a:pt x="9154" y="3842"/>
                  </a:lnTo>
                  <a:close/>
                  <a:moveTo>
                    <a:pt x="9777" y="250"/>
                  </a:moveTo>
                  <a:lnTo>
                    <a:pt x="10276" y="300"/>
                  </a:lnTo>
                  <a:lnTo>
                    <a:pt x="10775" y="350"/>
                  </a:lnTo>
                  <a:lnTo>
                    <a:pt x="11274" y="425"/>
                  </a:lnTo>
                  <a:lnTo>
                    <a:pt x="11773" y="525"/>
                  </a:lnTo>
                  <a:lnTo>
                    <a:pt x="12271" y="624"/>
                  </a:lnTo>
                  <a:lnTo>
                    <a:pt x="12745" y="774"/>
                  </a:lnTo>
                  <a:lnTo>
                    <a:pt x="13219" y="924"/>
                  </a:lnTo>
                  <a:lnTo>
                    <a:pt x="13693" y="1098"/>
                  </a:lnTo>
                  <a:lnTo>
                    <a:pt x="14142" y="1298"/>
                  </a:lnTo>
                  <a:lnTo>
                    <a:pt x="14591" y="1497"/>
                  </a:lnTo>
                  <a:lnTo>
                    <a:pt x="15015" y="1747"/>
                  </a:lnTo>
                  <a:lnTo>
                    <a:pt x="15439" y="1996"/>
                  </a:lnTo>
                  <a:lnTo>
                    <a:pt x="15838" y="2295"/>
                  </a:lnTo>
                  <a:lnTo>
                    <a:pt x="16212" y="2595"/>
                  </a:lnTo>
                  <a:lnTo>
                    <a:pt x="16561" y="2919"/>
                  </a:lnTo>
                  <a:lnTo>
                    <a:pt x="16910" y="3268"/>
                  </a:lnTo>
                  <a:lnTo>
                    <a:pt x="17235" y="3617"/>
                  </a:lnTo>
                  <a:lnTo>
                    <a:pt x="17534" y="4016"/>
                  </a:lnTo>
                  <a:lnTo>
                    <a:pt x="17758" y="4365"/>
                  </a:lnTo>
                  <a:lnTo>
                    <a:pt x="17958" y="4690"/>
                  </a:lnTo>
                  <a:lnTo>
                    <a:pt x="18083" y="4989"/>
                  </a:lnTo>
                  <a:lnTo>
                    <a:pt x="18182" y="5288"/>
                  </a:lnTo>
                  <a:lnTo>
                    <a:pt x="18282" y="5687"/>
                  </a:lnTo>
                  <a:lnTo>
                    <a:pt x="18307" y="6086"/>
                  </a:lnTo>
                  <a:lnTo>
                    <a:pt x="18332" y="6485"/>
                  </a:lnTo>
                  <a:lnTo>
                    <a:pt x="18307" y="6884"/>
                  </a:lnTo>
                  <a:lnTo>
                    <a:pt x="18307" y="7059"/>
                  </a:lnTo>
                  <a:lnTo>
                    <a:pt x="18058" y="7283"/>
                  </a:lnTo>
                  <a:lnTo>
                    <a:pt x="17808" y="7508"/>
                  </a:lnTo>
                  <a:lnTo>
                    <a:pt x="17509" y="7707"/>
                  </a:lnTo>
                  <a:lnTo>
                    <a:pt x="17210" y="7882"/>
                  </a:lnTo>
                  <a:lnTo>
                    <a:pt x="16860" y="8032"/>
                  </a:lnTo>
                  <a:lnTo>
                    <a:pt x="16511" y="8156"/>
                  </a:lnTo>
                  <a:lnTo>
                    <a:pt x="16162" y="8256"/>
                  </a:lnTo>
                  <a:lnTo>
                    <a:pt x="15788" y="8331"/>
                  </a:lnTo>
                  <a:lnTo>
                    <a:pt x="15514" y="8381"/>
                  </a:lnTo>
                  <a:lnTo>
                    <a:pt x="15239" y="8481"/>
                  </a:lnTo>
                  <a:lnTo>
                    <a:pt x="15115" y="8530"/>
                  </a:lnTo>
                  <a:lnTo>
                    <a:pt x="14990" y="8630"/>
                  </a:lnTo>
                  <a:lnTo>
                    <a:pt x="14890" y="8730"/>
                  </a:lnTo>
                  <a:lnTo>
                    <a:pt x="14815" y="8880"/>
                  </a:lnTo>
                  <a:lnTo>
                    <a:pt x="14790" y="9029"/>
                  </a:lnTo>
                  <a:lnTo>
                    <a:pt x="14790" y="9204"/>
                  </a:lnTo>
                  <a:lnTo>
                    <a:pt x="14765" y="9354"/>
                  </a:lnTo>
                  <a:lnTo>
                    <a:pt x="14765" y="9428"/>
                  </a:lnTo>
                  <a:lnTo>
                    <a:pt x="14740" y="9478"/>
                  </a:lnTo>
                  <a:lnTo>
                    <a:pt x="14666" y="9553"/>
                  </a:lnTo>
                  <a:lnTo>
                    <a:pt x="14566" y="9578"/>
                  </a:lnTo>
                  <a:lnTo>
                    <a:pt x="14441" y="9553"/>
                  </a:lnTo>
                  <a:lnTo>
                    <a:pt x="14316" y="9528"/>
                  </a:lnTo>
                  <a:lnTo>
                    <a:pt x="14167" y="9453"/>
                  </a:lnTo>
                  <a:lnTo>
                    <a:pt x="14042" y="9329"/>
                  </a:lnTo>
                  <a:lnTo>
                    <a:pt x="13992" y="9279"/>
                  </a:lnTo>
                  <a:lnTo>
                    <a:pt x="13793" y="9104"/>
                  </a:lnTo>
                  <a:lnTo>
                    <a:pt x="13568" y="8954"/>
                  </a:lnTo>
                  <a:lnTo>
                    <a:pt x="13444" y="8880"/>
                  </a:lnTo>
                  <a:lnTo>
                    <a:pt x="13319" y="8855"/>
                  </a:lnTo>
                  <a:lnTo>
                    <a:pt x="13194" y="8830"/>
                  </a:lnTo>
                  <a:lnTo>
                    <a:pt x="13045" y="8855"/>
                  </a:lnTo>
                  <a:lnTo>
                    <a:pt x="12945" y="8905"/>
                  </a:lnTo>
                  <a:lnTo>
                    <a:pt x="12845" y="8954"/>
                  </a:lnTo>
                  <a:lnTo>
                    <a:pt x="12770" y="9029"/>
                  </a:lnTo>
                  <a:lnTo>
                    <a:pt x="12695" y="9129"/>
                  </a:lnTo>
                  <a:lnTo>
                    <a:pt x="12596" y="9329"/>
                  </a:lnTo>
                  <a:lnTo>
                    <a:pt x="12496" y="9528"/>
                  </a:lnTo>
                  <a:lnTo>
                    <a:pt x="12446" y="9703"/>
                  </a:lnTo>
                  <a:lnTo>
                    <a:pt x="12371" y="9852"/>
                  </a:lnTo>
                  <a:lnTo>
                    <a:pt x="12271" y="9977"/>
                  </a:lnTo>
                  <a:lnTo>
                    <a:pt x="12221" y="10052"/>
                  </a:lnTo>
                  <a:lnTo>
                    <a:pt x="12147" y="10077"/>
                  </a:lnTo>
                  <a:lnTo>
                    <a:pt x="12097" y="10102"/>
                  </a:lnTo>
                  <a:lnTo>
                    <a:pt x="12022" y="10077"/>
                  </a:lnTo>
                  <a:lnTo>
                    <a:pt x="11947" y="10052"/>
                  </a:lnTo>
                  <a:lnTo>
                    <a:pt x="11897" y="10027"/>
                  </a:lnTo>
                  <a:lnTo>
                    <a:pt x="11847" y="9977"/>
                  </a:lnTo>
                  <a:lnTo>
                    <a:pt x="11847" y="9952"/>
                  </a:lnTo>
                  <a:lnTo>
                    <a:pt x="11847" y="9902"/>
                  </a:lnTo>
                  <a:lnTo>
                    <a:pt x="11872" y="9827"/>
                  </a:lnTo>
                  <a:lnTo>
                    <a:pt x="11847" y="9778"/>
                  </a:lnTo>
                  <a:lnTo>
                    <a:pt x="11773" y="9728"/>
                  </a:lnTo>
                  <a:lnTo>
                    <a:pt x="11698" y="9728"/>
                  </a:lnTo>
                  <a:lnTo>
                    <a:pt x="11498" y="9802"/>
                  </a:lnTo>
                  <a:lnTo>
                    <a:pt x="11324" y="9927"/>
                  </a:lnTo>
                  <a:lnTo>
                    <a:pt x="11174" y="10102"/>
                  </a:lnTo>
                  <a:lnTo>
                    <a:pt x="11049" y="10276"/>
                  </a:lnTo>
                  <a:lnTo>
                    <a:pt x="10974" y="10476"/>
                  </a:lnTo>
                  <a:lnTo>
                    <a:pt x="10900" y="10700"/>
                  </a:lnTo>
                  <a:lnTo>
                    <a:pt x="10850" y="10925"/>
                  </a:lnTo>
                  <a:lnTo>
                    <a:pt x="10825" y="11124"/>
                  </a:lnTo>
                  <a:lnTo>
                    <a:pt x="10825" y="11598"/>
                  </a:lnTo>
                  <a:lnTo>
                    <a:pt x="10825" y="11897"/>
                  </a:lnTo>
                  <a:lnTo>
                    <a:pt x="10800" y="12172"/>
                  </a:lnTo>
                  <a:lnTo>
                    <a:pt x="10775" y="12421"/>
                  </a:lnTo>
                  <a:lnTo>
                    <a:pt x="10675" y="12696"/>
                  </a:lnTo>
                  <a:lnTo>
                    <a:pt x="10575" y="12870"/>
                  </a:lnTo>
                  <a:lnTo>
                    <a:pt x="10426" y="13020"/>
                  </a:lnTo>
                  <a:lnTo>
                    <a:pt x="10226" y="13144"/>
                  </a:lnTo>
                  <a:lnTo>
                    <a:pt x="10027" y="13194"/>
                  </a:lnTo>
                  <a:lnTo>
                    <a:pt x="9927" y="13219"/>
                  </a:lnTo>
                  <a:lnTo>
                    <a:pt x="9827" y="13219"/>
                  </a:lnTo>
                  <a:lnTo>
                    <a:pt x="9703" y="13169"/>
                  </a:lnTo>
                  <a:lnTo>
                    <a:pt x="9603" y="13095"/>
                  </a:lnTo>
                  <a:lnTo>
                    <a:pt x="9528" y="12995"/>
                  </a:lnTo>
                  <a:lnTo>
                    <a:pt x="9478" y="12870"/>
                  </a:lnTo>
                  <a:lnTo>
                    <a:pt x="9453" y="12720"/>
                  </a:lnTo>
                  <a:lnTo>
                    <a:pt x="9453" y="12571"/>
                  </a:lnTo>
                  <a:lnTo>
                    <a:pt x="9503" y="12446"/>
                  </a:lnTo>
                  <a:lnTo>
                    <a:pt x="9553" y="12297"/>
                  </a:lnTo>
                  <a:lnTo>
                    <a:pt x="9603" y="12147"/>
                  </a:lnTo>
                  <a:lnTo>
                    <a:pt x="9678" y="11997"/>
                  </a:lnTo>
                  <a:lnTo>
                    <a:pt x="9827" y="11798"/>
                  </a:lnTo>
                  <a:lnTo>
                    <a:pt x="9977" y="11548"/>
                  </a:lnTo>
                  <a:lnTo>
                    <a:pt x="10126" y="11274"/>
                  </a:lnTo>
                  <a:lnTo>
                    <a:pt x="10176" y="11149"/>
                  </a:lnTo>
                  <a:lnTo>
                    <a:pt x="10226" y="11000"/>
                  </a:lnTo>
                  <a:lnTo>
                    <a:pt x="10251" y="10875"/>
                  </a:lnTo>
                  <a:lnTo>
                    <a:pt x="10251" y="10700"/>
                  </a:lnTo>
                  <a:lnTo>
                    <a:pt x="10226" y="10526"/>
                  </a:lnTo>
                  <a:lnTo>
                    <a:pt x="10151" y="10326"/>
                  </a:lnTo>
                  <a:lnTo>
                    <a:pt x="10052" y="10152"/>
                  </a:lnTo>
                  <a:lnTo>
                    <a:pt x="9902" y="10002"/>
                  </a:lnTo>
                  <a:lnTo>
                    <a:pt x="9777" y="9902"/>
                  </a:lnTo>
                  <a:lnTo>
                    <a:pt x="9653" y="9827"/>
                  </a:lnTo>
                  <a:lnTo>
                    <a:pt x="9528" y="9778"/>
                  </a:lnTo>
                  <a:lnTo>
                    <a:pt x="9403" y="9753"/>
                  </a:lnTo>
                  <a:lnTo>
                    <a:pt x="9154" y="9753"/>
                  </a:lnTo>
                  <a:lnTo>
                    <a:pt x="9079" y="9778"/>
                  </a:lnTo>
                  <a:lnTo>
                    <a:pt x="9029" y="9827"/>
                  </a:lnTo>
                  <a:lnTo>
                    <a:pt x="8954" y="10027"/>
                  </a:lnTo>
                  <a:lnTo>
                    <a:pt x="8855" y="10226"/>
                  </a:lnTo>
                  <a:lnTo>
                    <a:pt x="8705" y="10401"/>
                  </a:lnTo>
                  <a:lnTo>
                    <a:pt x="8630" y="10501"/>
                  </a:lnTo>
                  <a:lnTo>
                    <a:pt x="8530" y="10551"/>
                  </a:lnTo>
                  <a:lnTo>
                    <a:pt x="8431" y="10601"/>
                  </a:lnTo>
                  <a:lnTo>
                    <a:pt x="8331" y="10625"/>
                  </a:lnTo>
                  <a:lnTo>
                    <a:pt x="8031" y="10625"/>
                  </a:lnTo>
                  <a:lnTo>
                    <a:pt x="7932" y="10576"/>
                  </a:lnTo>
                  <a:lnTo>
                    <a:pt x="7857" y="10526"/>
                  </a:lnTo>
                  <a:lnTo>
                    <a:pt x="7782" y="10451"/>
                  </a:lnTo>
                  <a:lnTo>
                    <a:pt x="7732" y="10351"/>
                  </a:lnTo>
                  <a:lnTo>
                    <a:pt x="7707" y="10276"/>
                  </a:lnTo>
                  <a:lnTo>
                    <a:pt x="7682" y="10177"/>
                  </a:lnTo>
                  <a:lnTo>
                    <a:pt x="7707" y="10077"/>
                  </a:lnTo>
                  <a:lnTo>
                    <a:pt x="7732" y="9852"/>
                  </a:lnTo>
                  <a:lnTo>
                    <a:pt x="7807" y="9603"/>
                  </a:lnTo>
                  <a:lnTo>
                    <a:pt x="7882" y="9403"/>
                  </a:lnTo>
                  <a:lnTo>
                    <a:pt x="7932" y="9204"/>
                  </a:lnTo>
                  <a:lnTo>
                    <a:pt x="7957" y="8979"/>
                  </a:lnTo>
                  <a:lnTo>
                    <a:pt x="7957" y="8780"/>
                  </a:lnTo>
                  <a:lnTo>
                    <a:pt x="7907" y="8605"/>
                  </a:lnTo>
                  <a:lnTo>
                    <a:pt x="7832" y="8456"/>
                  </a:lnTo>
                  <a:lnTo>
                    <a:pt x="7732" y="8306"/>
                  </a:lnTo>
                  <a:lnTo>
                    <a:pt x="7583" y="8181"/>
                  </a:lnTo>
                  <a:lnTo>
                    <a:pt x="7458" y="8107"/>
                  </a:lnTo>
                  <a:lnTo>
                    <a:pt x="7283" y="8032"/>
                  </a:lnTo>
                  <a:lnTo>
                    <a:pt x="7109" y="8007"/>
                  </a:lnTo>
                  <a:lnTo>
                    <a:pt x="6934" y="8007"/>
                  </a:lnTo>
                  <a:lnTo>
                    <a:pt x="6735" y="8032"/>
                  </a:lnTo>
                  <a:lnTo>
                    <a:pt x="6560" y="8131"/>
                  </a:lnTo>
                  <a:lnTo>
                    <a:pt x="6410" y="8231"/>
                  </a:lnTo>
                  <a:lnTo>
                    <a:pt x="6261" y="8381"/>
                  </a:lnTo>
                  <a:lnTo>
                    <a:pt x="6136" y="8530"/>
                  </a:lnTo>
                  <a:lnTo>
                    <a:pt x="6036" y="8705"/>
                  </a:lnTo>
                  <a:lnTo>
                    <a:pt x="5812" y="9079"/>
                  </a:lnTo>
                  <a:lnTo>
                    <a:pt x="5662" y="9354"/>
                  </a:lnTo>
                  <a:lnTo>
                    <a:pt x="5488" y="9628"/>
                  </a:lnTo>
                  <a:lnTo>
                    <a:pt x="5388" y="9753"/>
                  </a:lnTo>
                  <a:lnTo>
                    <a:pt x="5288" y="9852"/>
                  </a:lnTo>
                  <a:lnTo>
                    <a:pt x="5163" y="9952"/>
                  </a:lnTo>
                  <a:lnTo>
                    <a:pt x="5039" y="10027"/>
                  </a:lnTo>
                  <a:lnTo>
                    <a:pt x="4864" y="10102"/>
                  </a:lnTo>
                  <a:lnTo>
                    <a:pt x="4665" y="10127"/>
                  </a:lnTo>
                  <a:lnTo>
                    <a:pt x="4465" y="10102"/>
                  </a:lnTo>
                  <a:lnTo>
                    <a:pt x="4265" y="10027"/>
                  </a:lnTo>
                  <a:lnTo>
                    <a:pt x="4066" y="9927"/>
                  </a:lnTo>
                  <a:lnTo>
                    <a:pt x="3916" y="9802"/>
                  </a:lnTo>
                  <a:lnTo>
                    <a:pt x="3767" y="9653"/>
                  </a:lnTo>
                  <a:lnTo>
                    <a:pt x="3642" y="9503"/>
                  </a:lnTo>
                  <a:lnTo>
                    <a:pt x="3567" y="9329"/>
                  </a:lnTo>
                  <a:lnTo>
                    <a:pt x="3492" y="9154"/>
                  </a:lnTo>
                  <a:lnTo>
                    <a:pt x="3442" y="8954"/>
                  </a:lnTo>
                  <a:lnTo>
                    <a:pt x="3418" y="8755"/>
                  </a:lnTo>
                  <a:lnTo>
                    <a:pt x="3418" y="8530"/>
                  </a:lnTo>
                  <a:lnTo>
                    <a:pt x="3418" y="8281"/>
                  </a:lnTo>
                  <a:lnTo>
                    <a:pt x="3442" y="8057"/>
                  </a:lnTo>
                  <a:lnTo>
                    <a:pt x="3492" y="7782"/>
                  </a:lnTo>
                  <a:lnTo>
                    <a:pt x="3567" y="7408"/>
                  </a:lnTo>
                  <a:lnTo>
                    <a:pt x="3692" y="7009"/>
                  </a:lnTo>
                  <a:lnTo>
                    <a:pt x="3817" y="6510"/>
                  </a:lnTo>
                  <a:lnTo>
                    <a:pt x="3916" y="5987"/>
                  </a:lnTo>
                  <a:lnTo>
                    <a:pt x="3941" y="5737"/>
                  </a:lnTo>
                  <a:lnTo>
                    <a:pt x="3916" y="5538"/>
                  </a:lnTo>
                  <a:lnTo>
                    <a:pt x="3842" y="5388"/>
                  </a:lnTo>
                  <a:lnTo>
                    <a:pt x="3742" y="5263"/>
                  </a:lnTo>
                  <a:lnTo>
                    <a:pt x="3617" y="5188"/>
                  </a:lnTo>
                  <a:lnTo>
                    <a:pt x="3467" y="5139"/>
                  </a:lnTo>
                  <a:lnTo>
                    <a:pt x="3318" y="5164"/>
                  </a:lnTo>
                  <a:lnTo>
                    <a:pt x="3193" y="5213"/>
                  </a:lnTo>
                  <a:lnTo>
                    <a:pt x="3068" y="5288"/>
                  </a:lnTo>
                  <a:lnTo>
                    <a:pt x="2919" y="5363"/>
                  </a:lnTo>
                  <a:lnTo>
                    <a:pt x="2694" y="5563"/>
                  </a:lnTo>
                  <a:lnTo>
                    <a:pt x="2545" y="5687"/>
                  </a:lnTo>
                  <a:lnTo>
                    <a:pt x="2345" y="5812"/>
                  </a:lnTo>
                  <a:lnTo>
                    <a:pt x="2096" y="5912"/>
                  </a:lnTo>
                  <a:lnTo>
                    <a:pt x="1821" y="5937"/>
                  </a:lnTo>
                  <a:lnTo>
                    <a:pt x="1547" y="5912"/>
                  </a:lnTo>
                  <a:lnTo>
                    <a:pt x="1372" y="5887"/>
                  </a:lnTo>
                  <a:lnTo>
                    <a:pt x="1198" y="5812"/>
                  </a:lnTo>
                  <a:lnTo>
                    <a:pt x="1048" y="5762"/>
                  </a:lnTo>
                  <a:lnTo>
                    <a:pt x="899" y="5662"/>
                  </a:lnTo>
                  <a:lnTo>
                    <a:pt x="749" y="5563"/>
                  </a:lnTo>
                  <a:lnTo>
                    <a:pt x="624" y="5438"/>
                  </a:lnTo>
                  <a:lnTo>
                    <a:pt x="499" y="5313"/>
                  </a:lnTo>
                  <a:lnTo>
                    <a:pt x="400" y="5188"/>
                  </a:lnTo>
                  <a:lnTo>
                    <a:pt x="275" y="4939"/>
                  </a:lnTo>
                  <a:lnTo>
                    <a:pt x="350" y="4665"/>
                  </a:lnTo>
                  <a:lnTo>
                    <a:pt x="450" y="4440"/>
                  </a:lnTo>
                  <a:lnTo>
                    <a:pt x="649" y="4066"/>
                  </a:lnTo>
                  <a:lnTo>
                    <a:pt x="874" y="3692"/>
                  </a:lnTo>
                  <a:lnTo>
                    <a:pt x="1148" y="3318"/>
                  </a:lnTo>
                  <a:lnTo>
                    <a:pt x="1447" y="2994"/>
                  </a:lnTo>
                  <a:lnTo>
                    <a:pt x="1821" y="2645"/>
                  </a:lnTo>
                  <a:lnTo>
                    <a:pt x="2195" y="2320"/>
                  </a:lnTo>
                  <a:lnTo>
                    <a:pt x="2644" y="2021"/>
                  </a:lnTo>
                  <a:lnTo>
                    <a:pt x="3118" y="1747"/>
                  </a:lnTo>
                  <a:lnTo>
                    <a:pt x="3517" y="1522"/>
                  </a:lnTo>
                  <a:lnTo>
                    <a:pt x="3941" y="1298"/>
                  </a:lnTo>
                  <a:lnTo>
                    <a:pt x="4390" y="1123"/>
                  </a:lnTo>
                  <a:lnTo>
                    <a:pt x="4839" y="949"/>
                  </a:lnTo>
                  <a:lnTo>
                    <a:pt x="5313" y="799"/>
                  </a:lnTo>
                  <a:lnTo>
                    <a:pt x="5762" y="674"/>
                  </a:lnTo>
                  <a:lnTo>
                    <a:pt x="6261" y="550"/>
                  </a:lnTo>
                  <a:lnTo>
                    <a:pt x="6735" y="450"/>
                  </a:lnTo>
                  <a:lnTo>
                    <a:pt x="7233" y="375"/>
                  </a:lnTo>
                  <a:lnTo>
                    <a:pt x="7732" y="325"/>
                  </a:lnTo>
                  <a:lnTo>
                    <a:pt x="8256" y="275"/>
                  </a:lnTo>
                  <a:lnTo>
                    <a:pt x="8755" y="250"/>
                  </a:lnTo>
                  <a:close/>
                  <a:moveTo>
                    <a:pt x="8755" y="1"/>
                  </a:moveTo>
                  <a:lnTo>
                    <a:pt x="8231" y="26"/>
                  </a:lnTo>
                  <a:lnTo>
                    <a:pt x="7707" y="51"/>
                  </a:lnTo>
                  <a:lnTo>
                    <a:pt x="7208" y="126"/>
                  </a:lnTo>
                  <a:lnTo>
                    <a:pt x="6710" y="200"/>
                  </a:lnTo>
                  <a:lnTo>
                    <a:pt x="6186" y="300"/>
                  </a:lnTo>
                  <a:lnTo>
                    <a:pt x="5712" y="425"/>
                  </a:lnTo>
                  <a:lnTo>
                    <a:pt x="5213" y="550"/>
                  </a:lnTo>
                  <a:lnTo>
                    <a:pt x="4739" y="699"/>
                  </a:lnTo>
                  <a:lnTo>
                    <a:pt x="4290" y="874"/>
                  </a:lnTo>
                  <a:lnTo>
                    <a:pt x="3842" y="1073"/>
                  </a:lnTo>
                  <a:lnTo>
                    <a:pt x="3393" y="1273"/>
                  </a:lnTo>
                  <a:lnTo>
                    <a:pt x="2994" y="1497"/>
                  </a:lnTo>
                  <a:lnTo>
                    <a:pt x="2495" y="1821"/>
                  </a:lnTo>
                  <a:lnTo>
                    <a:pt x="2046" y="2121"/>
                  </a:lnTo>
                  <a:lnTo>
                    <a:pt x="1622" y="2470"/>
                  </a:lnTo>
                  <a:lnTo>
                    <a:pt x="1273" y="2819"/>
                  </a:lnTo>
                  <a:lnTo>
                    <a:pt x="923" y="3168"/>
                  </a:lnTo>
                  <a:lnTo>
                    <a:pt x="649" y="3542"/>
                  </a:lnTo>
                  <a:lnTo>
                    <a:pt x="400" y="3941"/>
                  </a:lnTo>
                  <a:lnTo>
                    <a:pt x="200" y="4340"/>
                  </a:lnTo>
                  <a:lnTo>
                    <a:pt x="100" y="4615"/>
                  </a:lnTo>
                  <a:lnTo>
                    <a:pt x="1" y="4914"/>
                  </a:lnTo>
                  <a:lnTo>
                    <a:pt x="26" y="4989"/>
                  </a:lnTo>
                  <a:lnTo>
                    <a:pt x="100" y="5164"/>
                  </a:lnTo>
                  <a:lnTo>
                    <a:pt x="175" y="5313"/>
                  </a:lnTo>
                  <a:lnTo>
                    <a:pt x="300" y="5488"/>
                  </a:lnTo>
                  <a:lnTo>
                    <a:pt x="425" y="5637"/>
                  </a:lnTo>
                  <a:lnTo>
                    <a:pt x="574" y="5762"/>
                  </a:lnTo>
                  <a:lnTo>
                    <a:pt x="749" y="5887"/>
                  </a:lnTo>
                  <a:lnTo>
                    <a:pt x="923" y="5987"/>
                  </a:lnTo>
                  <a:lnTo>
                    <a:pt x="1098" y="6061"/>
                  </a:lnTo>
                  <a:lnTo>
                    <a:pt x="1298" y="6136"/>
                  </a:lnTo>
                  <a:lnTo>
                    <a:pt x="1497" y="6161"/>
                  </a:lnTo>
                  <a:lnTo>
                    <a:pt x="1672" y="6186"/>
                  </a:lnTo>
                  <a:lnTo>
                    <a:pt x="1996" y="6186"/>
                  </a:lnTo>
                  <a:lnTo>
                    <a:pt x="2170" y="6161"/>
                  </a:lnTo>
                  <a:lnTo>
                    <a:pt x="2320" y="6111"/>
                  </a:lnTo>
                  <a:lnTo>
                    <a:pt x="2445" y="6036"/>
                  </a:lnTo>
                  <a:lnTo>
                    <a:pt x="2594" y="5962"/>
                  </a:lnTo>
                  <a:lnTo>
                    <a:pt x="2719" y="5887"/>
                  </a:lnTo>
                  <a:lnTo>
                    <a:pt x="2869" y="5762"/>
                  </a:lnTo>
                  <a:lnTo>
                    <a:pt x="3068" y="5588"/>
                  </a:lnTo>
                  <a:lnTo>
                    <a:pt x="3268" y="5463"/>
                  </a:lnTo>
                  <a:lnTo>
                    <a:pt x="3368" y="5413"/>
                  </a:lnTo>
                  <a:lnTo>
                    <a:pt x="3517" y="5413"/>
                  </a:lnTo>
                  <a:lnTo>
                    <a:pt x="3567" y="5463"/>
                  </a:lnTo>
                  <a:lnTo>
                    <a:pt x="3642" y="5538"/>
                  </a:lnTo>
                  <a:lnTo>
                    <a:pt x="3667" y="5637"/>
                  </a:lnTo>
                  <a:lnTo>
                    <a:pt x="3692" y="5787"/>
                  </a:lnTo>
                  <a:lnTo>
                    <a:pt x="3667" y="5937"/>
                  </a:lnTo>
                  <a:lnTo>
                    <a:pt x="3567" y="6435"/>
                  </a:lnTo>
                  <a:lnTo>
                    <a:pt x="3442" y="6934"/>
                  </a:lnTo>
                  <a:lnTo>
                    <a:pt x="3318" y="7333"/>
                  </a:lnTo>
                  <a:lnTo>
                    <a:pt x="3218" y="7732"/>
                  </a:lnTo>
                  <a:lnTo>
                    <a:pt x="3193" y="8007"/>
                  </a:lnTo>
                  <a:lnTo>
                    <a:pt x="3143" y="8281"/>
                  </a:lnTo>
                  <a:lnTo>
                    <a:pt x="3143" y="8530"/>
                  </a:lnTo>
                  <a:lnTo>
                    <a:pt x="3168" y="8780"/>
                  </a:lnTo>
                  <a:lnTo>
                    <a:pt x="3193" y="9004"/>
                  </a:lnTo>
                  <a:lnTo>
                    <a:pt x="3243" y="9229"/>
                  </a:lnTo>
                  <a:lnTo>
                    <a:pt x="3318" y="9428"/>
                  </a:lnTo>
                  <a:lnTo>
                    <a:pt x="3418" y="9628"/>
                  </a:lnTo>
                  <a:lnTo>
                    <a:pt x="3567" y="9827"/>
                  </a:lnTo>
                  <a:lnTo>
                    <a:pt x="3742" y="10002"/>
                  </a:lnTo>
                  <a:lnTo>
                    <a:pt x="3941" y="10152"/>
                  </a:lnTo>
                  <a:lnTo>
                    <a:pt x="4191" y="10276"/>
                  </a:lnTo>
                  <a:lnTo>
                    <a:pt x="4415" y="10351"/>
                  </a:lnTo>
                  <a:lnTo>
                    <a:pt x="4665" y="10376"/>
                  </a:lnTo>
                  <a:lnTo>
                    <a:pt x="4914" y="10351"/>
                  </a:lnTo>
                  <a:lnTo>
                    <a:pt x="5039" y="10326"/>
                  </a:lnTo>
                  <a:lnTo>
                    <a:pt x="5163" y="10276"/>
                  </a:lnTo>
                  <a:lnTo>
                    <a:pt x="5313" y="10177"/>
                  </a:lnTo>
                  <a:lnTo>
                    <a:pt x="5463" y="10077"/>
                  </a:lnTo>
                  <a:lnTo>
                    <a:pt x="5562" y="9952"/>
                  </a:lnTo>
                  <a:lnTo>
                    <a:pt x="5687" y="9802"/>
                  </a:lnTo>
                  <a:lnTo>
                    <a:pt x="5862" y="9503"/>
                  </a:lnTo>
                  <a:lnTo>
                    <a:pt x="6036" y="9204"/>
                  </a:lnTo>
                  <a:lnTo>
                    <a:pt x="6236" y="8855"/>
                  </a:lnTo>
                  <a:lnTo>
                    <a:pt x="6336" y="8705"/>
                  </a:lnTo>
                  <a:lnTo>
                    <a:pt x="6435" y="8580"/>
                  </a:lnTo>
                  <a:lnTo>
                    <a:pt x="6560" y="8456"/>
                  </a:lnTo>
                  <a:lnTo>
                    <a:pt x="6685" y="8356"/>
                  </a:lnTo>
                  <a:lnTo>
                    <a:pt x="6809" y="8281"/>
                  </a:lnTo>
                  <a:lnTo>
                    <a:pt x="6959" y="8256"/>
                  </a:lnTo>
                  <a:lnTo>
                    <a:pt x="7084" y="8256"/>
                  </a:lnTo>
                  <a:lnTo>
                    <a:pt x="7208" y="8281"/>
                  </a:lnTo>
                  <a:lnTo>
                    <a:pt x="7333" y="8331"/>
                  </a:lnTo>
                  <a:lnTo>
                    <a:pt x="7433" y="8406"/>
                  </a:lnTo>
                  <a:lnTo>
                    <a:pt x="7533" y="8481"/>
                  </a:lnTo>
                  <a:lnTo>
                    <a:pt x="7608" y="8580"/>
                  </a:lnTo>
                  <a:lnTo>
                    <a:pt x="7657" y="8705"/>
                  </a:lnTo>
                  <a:lnTo>
                    <a:pt x="7682" y="8805"/>
                  </a:lnTo>
                  <a:lnTo>
                    <a:pt x="7682" y="8979"/>
                  </a:lnTo>
                  <a:lnTo>
                    <a:pt x="7657" y="9154"/>
                  </a:lnTo>
                  <a:lnTo>
                    <a:pt x="7558" y="9528"/>
                  </a:lnTo>
                  <a:lnTo>
                    <a:pt x="7483" y="9802"/>
                  </a:lnTo>
                  <a:lnTo>
                    <a:pt x="7433" y="10077"/>
                  </a:lnTo>
                  <a:lnTo>
                    <a:pt x="7433" y="10202"/>
                  </a:lnTo>
                  <a:lnTo>
                    <a:pt x="7458" y="10351"/>
                  </a:lnTo>
                  <a:lnTo>
                    <a:pt x="7483" y="10476"/>
                  </a:lnTo>
                  <a:lnTo>
                    <a:pt x="7558" y="10601"/>
                  </a:lnTo>
                  <a:lnTo>
                    <a:pt x="7682" y="10725"/>
                  </a:lnTo>
                  <a:lnTo>
                    <a:pt x="7807" y="10800"/>
                  </a:lnTo>
                  <a:lnTo>
                    <a:pt x="7932" y="10850"/>
                  </a:lnTo>
                  <a:lnTo>
                    <a:pt x="8081" y="10900"/>
                  </a:lnTo>
                  <a:lnTo>
                    <a:pt x="8231" y="10900"/>
                  </a:lnTo>
                  <a:lnTo>
                    <a:pt x="8381" y="10875"/>
                  </a:lnTo>
                  <a:lnTo>
                    <a:pt x="8505" y="10850"/>
                  </a:lnTo>
                  <a:lnTo>
                    <a:pt x="8655" y="10775"/>
                  </a:lnTo>
                  <a:lnTo>
                    <a:pt x="8830" y="10650"/>
                  </a:lnTo>
                  <a:lnTo>
                    <a:pt x="9004" y="10476"/>
                  </a:lnTo>
                  <a:lnTo>
                    <a:pt x="9129" y="10251"/>
                  </a:lnTo>
                  <a:lnTo>
                    <a:pt x="9254" y="10002"/>
                  </a:lnTo>
                  <a:lnTo>
                    <a:pt x="9378" y="10027"/>
                  </a:lnTo>
                  <a:lnTo>
                    <a:pt x="9503" y="10052"/>
                  </a:lnTo>
                  <a:lnTo>
                    <a:pt x="9628" y="10102"/>
                  </a:lnTo>
                  <a:lnTo>
                    <a:pt x="9727" y="10202"/>
                  </a:lnTo>
                  <a:lnTo>
                    <a:pt x="9852" y="10301"/>
                  </a:lnTo>
                  <a:lnTo>
                    <a:pt x="9927" y="10426"/>
                  </a:lnTo>
                  <a:lnTo>
                    <a:pt x="9977" y="10576"/>
                  </a:lnTo>
                  <a:lnTo>
                    <a:pt x="10002" y="10725"/>
                  </a:lnTo>
                  <a:lnTo>
                    <a:pt x="10002" y="10850"/>
                  </a:lnTo>
                  <a:lnTo>
                    <a:pt x="9977" y="10950"/>
                  </a:lnTo>
                  <a:lnTo>
                    <a:pt x="9877" y="11199"/>
                  </a:lnTo>
                  <a:lnTo>
                    <a:pt x="9752" y="11424"/>
                  </a:lnTo>
                  <a:lnTo>
                    <a:pt x="9603" y="11648"/>
                  </a:lnTo>
                  <a:lnTo>
                    <a:pt x="9478" y="11873"/>
                  </a:lnTo>
                  <a:lnTo>
                    <a:pt x="9378" y="12022"/>
                  </a:lnTo>
                  <a:lnTo>
                    <a:pt x="9303" y="12197"/>
                  </a:lnTo>
                  <a:lnTo>
                    <a:pt x="9229" y="12396"/>
                  </a:lnTo>
                  <a:lnTo>
                    <a:pt x="9204" y="12571"/>
                  </a:lnTo>
                  <a:lnTo>
                    <a:pt x="9204" y="12770"/>
                  </a:lnTo>
                  <a:lnTo>
                    <a:pt x="9229" y="12945"/>
                  </a:lnTo>
                  <a:lnTo>
                    <a:pt x="9303" y="13120"/>
                  </a:lnTo>
                  <a:lnTo>
                    <a:pt x="9428" y="13269"/>
                  </a:lnTo>
                  <a:lnTo>
                    <a:pt x="9503" y="13344"/>
                  </a:lnTo>
                  <a:lnTo>
                    <a:pt x="9603" y="13419"/>
                  </a:lnTo>
                  <a:lnTo>
                    <a:pt x="9727" y="13444"/>
                  </a:lnTo>
                  <a:lnTo>
                    <a:pt x="9827" y="13469"/>
                  </a:lnTo>
                  <a:lnTo>
                    <a:pt x="10077" y="13469"/>
                  </a:lnTo>
                  <a:lnTo>
                    <a:pt x="10226" y="13419"/>
                  </a:lnTo>
                  <a:lnTo>
                    <a:pt x="10351" y="13369"/>
                  </a:lnTo>
                  <a:lnTo>
                    <a:pt x="10476" y="13294"/>
                  </a:lnTo>
                  <a:lnTo>
                    <a:pt x="10575" y="13219"/>
                  </a:lnTo>
                  <a:lnTo>
                    <a:pt x="10700" y="13120"/>
                  </a:lnTo>
                  <a:lnTo>
                    <a:pt x="10775" y="13020"/>
                  </a:lnTo>
                  <a:lnTo>
                    <a:pt x="10850" y="12920"/>
                  </a:lnTo>
                  <a:lnTo>
                    <a:pt x="10925" y="12795"/>
                  </a:lnTo>
                  <a:lnTo>
                    <a:pt x="11024" y="12496"/>
                  </a:lnTo>
                  <a:lnTo>
                    <a:pt x="11074" y="12197"/>
                  </a:lnTo>
                  <a:lnTo>
                    <a:pt x="11074" y="11897"/>
                  </a:lnTo>
                  <a:lnTo>
                    <a:pt x="11074" y="11598"/>
                  </a:lnTo>
                  <a:lnTo>
                    <a:pt x="11099" y="11149"/>
                  </a:lnTo>
                  <a:lnTo>
                    <a:pt x="11124" y="10825"/>
                  </a:lnTo>
                  <a:lnTo>
                    <a:pt x="11174" y="10675"/>
                  </a:lnTo>
                  <a:lnTo>
                    <a:pt x="11224" y="10526"/>
                  </a:lnTo>
                  <a:lnTo>
                    <a:pt x="11299" y="10376"/>
                  </a:lnTo>
                  <a:lnTo>
                    <a:pt x="11374" y="10251"/>
                  </a:lnTo>
                  <a:lnTo>
                    <a:pt x="11498" y="10152"/>
                  </a:lnTo>
                  <a:lnTo>
                    <a:pt x="11598" y="10052"/>
                  </a:lnTo>
                  <a:lnTo>
                    <a:pt x="11648" y="10127"/>
                  </a:lnTo>
                  <a:lnTo>
                    <a:pt x="11698" y="10202"/>
                  </a:lnTo>
                  <a:lnTo>
                    <a:pt x="11822" y="10276"/>
                  </a:lnTo>
                  <a:lnTo>
                    <a:pt x="11947" y="10351"/>
                  </a:lnTo>
                  <a:lnTo>
                    <a:pt x="12197" y="10351"/>
                  </a:lnTo>
                  <a:lnTo>
                    <a:pt x="12271" y="10326"/>
                  </a:lnTo>
                  <a:lnTo>
                    <a:pt x="12371" y="10251"/>
                  </a:lnTo>
                  <a:lnTo>
                    <a:pt x="12446" y="10177"/>
                  </a:lnTo>
                  <a:lnTo>
                    <a:pt x="12571" y="10002"/>
                  </a:lnTo>
                  <a:lnTo>
                    <a:pt x="12670" y="9802"/>
                  </a:lnTo>
                  <a:lnTo>
                    <a:pt x="12745" y="9603"/>
                  </a:lnTo>
                  <a:lnTo>
                    <a:pt x="12820" y="9453"/>
                  </a:lnTo>
                  <a:lnTo>
                    <a:pt x="12895" y="9304"/>
                  </a:lnTo>
                  <a:lnTo>
                    <a:pt x="12995" y="9179"/>
                  </a:lnTo>
                  <a:lnTo>
                    <a:pt x="13045" y="9129"/>
                  </a:lnTo>
                  <a:lnTo>
                    <a:pt x="13119" y="9104"/>
                  </a:lnTo>
                  <a:lnTo>
                    <a:pt x="13294" y="9104"/>
                  </a:lnTo>
                  <a:lnTo>
                    <a:pt x="13394" y="9154"/>
                  </a:lnTo>
                  <a:lnTo>
                    <a:pt x="13469" y="9179"/>
                  </a:lnTo>
                  <a:lnTo>
                    <a:pt x="13643" y="9329"/>
                  </a:lnTo>
                  <a:lnTo>
                    <a:pt x="13818" y="9478"/>
                  </a:lnTo>
                  <a:lnTo>
                    <a:pt x="13868" y="9528"/>
                  </a:lnTo>
                  <a:lnTo>
                    <a:pt x="14017" y="9653"/>
                  </a:lnTo>
                  <a:lnTo>
                    <a:pt x="14192" y="9753"/>
                  </a:lnTo>
                  <a:lnTo>
                    <a:pt x="14391" y="9827"/>
                  </a:lnTo>
                  <a:lnTo>
                    <a:pt x="14616" y="9827"/>
                  </a:lnTo>
                  <a:lnTo>
                    <a:pt x="14716" y="9802"/>
                  </a:lnTo>
                  <a:lnTo>
                    <a:pt x="14790" y="9753"/>
                  </a:lnTo>
                  <a:lnTo>
                    <a:pt x="14890" y="9703"/>
                  </a:lnTo>
                  <a:lnTo>
                    <a:pt x="14940" y="9628"/>
                  </a:lnTo>
                  <a:lnTo>
                    <a:pt x="14990" y="9528"/>
                  </a:lnTo>
                  <a:lnTo>
                    <a:pt x="15015" y="9403"/>
                  </a:lnTo>
                  <a:lnTo>
                    <a:pt x="15040" y="9204"/>
                  </a:lnTo>
                  <a:lnTo>
                    <a:pt x="15040" y="9079"/>
                  </a:lnTo>
                  <a:lnTo>
                    <a:pt x="15065" y="8954"/>
                  </a:lnTo>
                  <a:lnTo>
                    <a:pt x="15115" y="8880"/>
                  </a:lnTo>
                  <a:lnTo>
                    <a:pt x="15164" y="8805"/>
                  </a:lnTo>
                  <a:lnTo>
                    <a:pt x="15264" y="8755"/>
                  </a:lnTo>
                  <a:lnTo>
                    <a:pt x="15339" y="8705"/>
                  </a:lnTo>
                  <a:lnTo>
                    <a:pt x="15564" y="8630"/>
                  </a:lnTo>
                  <a:lnTo>
                    <a:pt x="15813" y="8605"/>
                  </a:lnTo>
                  <a:lnTo>
                    <a:pt x="16237" y="8506"/>
                  </a:lnTo>
                  <a:lnTo>
                    <a:pt x="16611" y="8406"/>
                  </a:lnTo>
                  <a:lnTo>
                    <a:pt x="16985" y="8256"/>
                  </a:lnTo>
                  <a:lnTo>
                    <a:pt x="17359" y="8107"/>
                  </a:lnTo>
                  <a:lnTo>
                    <a:pt x="17683" y="7907"/>
                  </a:lnTo>
                  <a:lnTo>
                    <a:pt x="17983" y="7683"/>
                  </a:lnTo>
                  <a:lnTo>
                    <a:pt x="18282" y="7458"/>
                  </a:lnTo>
                  <a:lnTo>
                    <a:pt x="18531" y="7184"/>
                  </a:lnTo>
                  <a:lnTo>
                    <a:pt x="18556" y="7109"/>
                  </a:lnTo>
                  <a:lnTo>
                    <a:pt x="18581" y="6884"/>
                  </a:lnTo>
                  <a:lnTo>
                    <a:pt x="18581" y="6485"/>
                  </a:lnTo>
                  <a:lnTo>
                    <a:pt x="18581" y="6061"/>
                  </a:lnTo>
                  <a:lnTo>
                    <a:pt x="18531" y="5637"/>
                  </a:lnTo>
                  <a:lnTo>
                    <a:pt x="18432" y="5213"/>
                  </a:lnTo>
                  <a:lnTo>
                    <a:pt x="18332" y="4889"/>
                  </a:lnTo>
                  <a:lnTo>
                    <a:pt x="18182" y="4565"/>
                  </a:lnTo>
                  <a:lnTo>
                    <a:pt x="17983" y="4216"/>
                  </a:lnTo>
                  <a:lnTo>
                    <a:pt x="17733" y="3867"/>
                  </a:lnTo>
                  <a:lnTo>
                    <a:pt x="17434" y="3468"/>
                  </a:lnTo>
                  <a:lnTo>
                    <a:pt x="17110" y="3093"/>
                  </a:lnTo>
                  <a:lnTo>
                    <a:pt x="16761" y="2744"/>
                  </a:lnTo>
                  <a:lnTo>
                    <a:pt x="16387" y="2395"/>
                  </a:lnTo>
                  <a:lnTo>
                    <a:pt x="16012" y="2096"/>
                  </a:lnTo>
                  <a:lnTo>
                    <a:pt x="15588" y="1797"/>
                  </a:lnTo>
                  <a:lnTo>
                    <a:pt x="15164" y="1547"/>
                  </a:lnTo>
                  <a:lnTo>
                    <a:pt x="14740" y="1298"/>
                  </a:lnTo>
                  <a:lnTo>
                    <a:pt x="14267" y="1073"/>
                  </a:lnTo>
                  <a:lnTo>
                    <a:pt x="13818" y="874"/>
                  </a:lnTo>
                  <a:lnTo>
                    <a:pt x="13344" y="699"/>
                  </a:lnTo>
                  <a:lnTo>
                    <a:pt x="12845" y="525"/>
                  </a:lnTo>
                  <a:lnTo>
                    <a:pt x="12346" y="400"/>
                  </a:lnTo>
                  <a:lnTo>
                    <a:pt x="11847" y="275"/>
                  </a:lnTo>
                  <a:lnTo>
                    <a:pt x="11349" y="175"/>
                  </a:lnTo>
                  <a:lnTo>
                    <a:pt x="10825" y="101"/>
                  </a:lnTo>
                  <a:lnTo>
                    <a:pt x="10301" y="51"/>
                  </a:lnTo>
                  <a:lnTo>
                    <a:pt x="9802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45;p44">
              <a:extLst>
                <a:ext uri="{FF2B5EF4-FFF2-40B4-BE49-F238E27FC236}">
                  <a16:creationId xmlns:a16="http://schemas.microsoft.com/office/drawing/2014/main" id="{BC556567-EEAD-B8F2-8748-C1ECB6E45B94}"/>
                </a:ext>
              </a:extLst>
            </p:cNvPr>
            <p:cNvSpPr/>
            <p:nvPr/>
          </p:nvSpPr>
          <p:spPr>
            <a:xfrm rot="-391110">
              <a:off x="5101787" y="1928366"/>
              <a:ext cx="118536" cy="194036"/>
            </a:xfrm>
            <a:custGeom>
              <a:avLst/>
              <a:gdLst/>
              <a:ahLst/>
              <a:cxnLst/>
              <a:rect l="l" t="t" r="r" b="b"/>
              <a:pathLst>
                <a:path w="2545" h="4166" extrusionOk="0">
                  <a:moveTo>
                    <a:pt x="75" y="0"/>
                  </a:moveTo>
                  <a:lnTo>
                    <a:pt x="26" y="50"/>
                  </a:lnTo>
                  <a:lnTo>
                    <a:pt x="26" y="75"/>
                  </a:lnTo>
                  <a:lnTo>
                    <a:pt x="1" y="150"/>
                  </a:lnTo>
                  <a:lnTo>
                    <a:pt x="51" y="424"/>
                  </a:lnTo>
                  <a:lnTo>
                    <a:pt x="125" y="724"/>
                  </a:lnTo>
                  <a:lnTo>
                    <a:pt x="275" y="1297"/>
                  </a:lnTo>
                  <a:lnTo>
                    <a:pt x="499" y="1846"/>
                  </a:lnTo>
                  <a:lnTo>
                    <a:pt x="774" y="2370"/>
                  </a:lnTo>
                  <a:lnTo>
                    <a:pt x="1098" y="2869"/>
                  </a:lnTo>
                  <a:lnTo>
                    <a:pt x="1472" y="3317"/>
                  </a:lnTo>
                  <a:lnTo>
                    <a:pt x="1871" y="3741"/>
                  </a:lnTo>
                  <a:lnTo>
                    <a:pt x="2096" y="3941"/>
                  </a:lnTo>
                  <a:lnTo>
                    <a:pt x="2345" y="4141"/>
                  </a:lnTo>
                  <a:lnTo>
                    <a:pt x="2370" y="4141"/>
                  </a:lnTo>
                  <a:lnTo>
                    <a:pt x="2395" y="4165"/>
                  </a:lnTo>
                  <a:lnTo>
                    <a:pt x="2445" y="4165"/>
                  </a:lnTo>
                  <a:lnTo>
                    <a:pt x="2495" y="4141"/>
                  </a:lnTo>
                  <a:lnTo>
                    <a:pt x="2520" y="4116"/>
                  </a:lnTo>
                  <a:lnTo>
                    <a:pt x="2545" y="4066"/>
                  </a:lnTo>
                  <a:lnTo>
                    <a:pt x="2545" y="4016"/>
                  </a:lnTo>
                  <a:lnTo>
                    <a:pt x="2520" y="3966"/>
                  </a:lnTo>
                  <a:lnTo>
                    <a:pt x="2495" y="3916"/>
                  </a:lnTo>
                  <a:lnTo>
                    <a:pt x="2071" y="3567"/>
                  </a:lnTo>
                  <a:lnTo>
                    <a:pt x="1672" y="3168"/>
                  </a:lnTo>
                  <a:lnTo>
                    <a:pt x="1323" y="2719"/>
                  </a:lnTo>
                  <a:lnTo>
                    <a:pt x="998" y="2245"/>
                  </a:lnTo>
                  <a:lnTo>
                    <a:pt x="749" y="1721"/>
                  </a:lnTo>
                  <a:lnTo>
                    <a:pt x="524" y="1198"/>
                  </a:lnTo>
                  <a:lnTo>
                    <a:pt x="375" y="649"/>
                  </a:lnTo>
                  <a:lnTo>
                    <a:pt x="275" y="100"/>
                  </a:lnTo>
                  <a:lnTo>
                    <a:pt x="250" y="50"/>
                  </a:lnTo>
                  <a:lnTo>
                    <a:pt x="225" y="2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46;p44">
              <a:extLst>
                <a:ext uri="{FF2B5EF4-FFF2-40B4-BE49-F238E27FC236}">
                  <a16:creationId xmlns:a16="http://schemas.microsoft.com/office/drawing/2014/main" id="{49D9C143-5C98-DD0B-D18C-06FDE7E6617E}"/>
                </a:ext>
              </a:extLst>
            </p:cNvPr>
            <p:cNvSpPr/>
            <p:nvPr/>
          </p:nvSpPr>
          <p:spPr>
            <a:xfrm rot="-391110">
              <a:off x="5645266" y="2006408"/>
              <a:ext cx="324123" cy="166184"/>
            </a:xfrm>
            <a:custGeom>
              <a:avLst/>
              <a:gdLst/>
              <a:ahLst/>
              <a:cxnLst/>
              <a:rect l="l" t="t" r="r" b="b"/>
              <a:pathLst>
                <a:path w="6959" h="3568" extrusionOk="0">
                  <a:moveTo>
                    <a:pt x="6784" y="1"/>
                  </a:moveTo>
                  <a:lnTo>
                    <a:pt x="6734" y="51"/>
                  </a:lnTo>
                  <a:lnTo>
                    <a:pt x="6385" y="375"/>
                  </a:lnTo>
                  <a:lnTo>
                    <a:pt x="6036" y="674"/>
                  </a:lnTo>
                  <a:lnTo>
                    <a:pt x="5687" y="973"/>
                  </a:lnTo>
                  <a:lnTo>
                    <a:pt x="5288" y="1248"/>
                  </a:lnTo>
                  <a:lnTo>
                    <a:pt x="4914" y="1522"/>
                  </a:lnTo>
                  <a:lnTo>
                    <a:pt x="4515" y="1771"/>
                  </a:lnTo>
                  <a:lnTo>
                    <a:pt x="4091" y="1996"/>
                  </a:lnTo>
                  <a:lnTo>
                    <a:pt x="3692" y="2220"/>
                  </a:lnTo>
                  <a:lnTo>
                    <a:pt x="3268" y="2420"/>
                  </a:lnTo>
                  <a:lnTo>
                    <a:pt x="2819" y="2594"/>
                  </a:lnTo>
                  <a:lnTo>
                    <a:pt x="2395" y="2769"/>
                  </a:lnTo>
                  <a:lnTo>
                    <a:pt x="1946" y="2894"/>
                  </a:lnTo>
                  <a:lnTo>
                    <a:pt x="1497" y="3043"/>
                  </a:lnTo>
                  <a:lnTo>
                    <a:pt x="1023" y="3143"/>
                  </a:lnTo>
                  <a:lnTo>
                    <a:pt x="574" y="3243"/>
                  </a:lnTo>
                  <a:lnTo>
                    <a:pt x="100" y="3293"/>
                  </a:lnTo>
                  <a:lnTo>
                    <a:pt x="50" y="3318"/>
                  </a:lnTo>
                  <a:lnTo>
                    <a:pt x="25" y="3343"/>
                  </a:lnTo>
                  <a:lnTo>
                    <a:pt x="0" y="3393"/>
                  </a:lnTo>
                  <a:lnTo>
                    <a:pt x="0" y="3442"/>
                  </a:lnTo>
                  <a:lnTo>
                    <a:pt x="25" y="3517"/>
                  </a:lnTo>
                  <a:lnTo>
                    <a:pt x="75" y="3542"/>
                  </a:lnTo>
                  <a:lnTo>
                    <a:pt x="150" y="3567"/>
                  </a:lnTo>
                  <a:lnTo>
                    <a:pt x="624" y="3492"/>
                  </a:lnTo>
                  <a:lnTo>
                    <a:pt x="1098" y="3393"/>
                  </a:lnTo>
                  <a:lnTo>
                    <a:pt x="1547" y="3293"/>
                  </a:lnTo>
                  <a:lnTo>
                    <a:pt x="2021" y="3143"/>
                  </a:lnTo>
                  <a:lnTo>
                    <a:pt x="2470" y="2994"/>
                  </a:lnTo>
                  <a:lnTo>
                    <a:pt x="2918" y="2844"/>
                  </a:lnTo>
                  <a:lnTo>
                    <a:pt x="3367" y="2644"/>
                  </a:lnTo>
                  <a:lnTo>
                    <a:pt x="3791" y="2445"/>
                  </a:lnTo>
                  <a:lnTo>
                    <a:pt x="4215" y="2220"/>
                  </a:lnTo>
                  <a:lnTo>
                    <a:pt x="4639" y="1996"/>
                  </a:lnTo>
                  <a:lnTo>
                    <a:pt x="5063" y="1722"/>
                  </a:lnTo>
                  <a:lnTo>
                    <a:pt x="5437" y="1472"/>
                  </a:lnTo>
                  <a:lnTo>
                    <a:pt x="5836" y="1173"/>
                  </a:lnTo>
                  <a:lnTo>
                    <a:pt x="6211" y="874"/>
                  </a:lnTo>
                  <a:lnTo>
                    <a:pt x="6560" y="549"/>
                  </a:lnTo>
                  <a:lnTo>
                    <a:pt x="6909" y="225"/>
                  </a:lnTo>
                  <a:lnTo>
                    <a:pt x="6959" y="175"/>
                  </a:lnTo>
                  <a:lnTo>
                    <a:pt x="6959" y="125"/>
                  </a:lnTo>
                  <a:lnTo>
                    <a:pt x="6959" y="75"/>
                  </a:lnTo>
                  <a:lnTo>
                    <a:pt x="6909" y="51"/>
                  </a:lnTo>
                  <a:lnTo>
                    <a:pt x="6884" y="1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747;p44">
              <a:extLst>
                <a:ext uri="{FF2B5EF4-FFF2-40B4-BE49-F238E27FC236}">
                  <a16:creationId xmlns:a16="http://schemas.microsoft.com/office/drawing/2014/main" id="{6DDA7AE1-FE9A-58D2-3EBF-6A7B551C5E22}"/>
                </a:ext>
              </a:extLst>
            </p:cNvPr>
            <p:cNvSpPr/>
            <p:nvPr/>
          </p:nvSpPr>
          <p:spPr>
            <a:xfrm rot="-391110">
              <a:off x="5379859" y="2168596"/>
              <a:ext cx="138284" cy="56963"/>
            </a:xfrm>
            <a:custGeom>
              <a:avLst/>
              <a:gdLst/>
              <a:ahLst/>
              <a:cxnLst/>
              <a:rect l="l" t="t" r="r" b="b"/>
              <a:pathLst>
                <a:path w="2969" h="1223" extrusionOk="0">
                  <a:moveTo>
                    <a:pt x="100" y="0"/>
                  </a:moveTo>
                  <a:lnTo>
                    <a:pt x="50" y="25"/>
                  </a:lnTo>
                  <a:lnTo>
                    <a:pt x="1" y="50"/>
                  </a:lnTo>
                  <a:lnTo>
                    <a:pt x="1" y="100"/>
                  </a:lnTo>
                  <a:lnTo>
                    <a:pt x="1" y="150"/>
                  </a:lnTo>
                  <a:lnTo>
                    <a:pt x="1" y="200"/>
                  </a:lnTo>
                  <a:lnTo>
                    <a:pt x="50" y="225"/>
                  </a:lnTo>
                  <a:lnTo>
                    <a:pt x="350" y="449"/>
                  </a:lnTo>
                  <a:lnTo>
                    <a:pt x="674" y="624"/>
                  </a:lnTo>
                  <a:lnTo>
                    <a:pt x="1048" y="774"/>
                  </a:lnTo>
                  <a:lnTo>
                    <a:pt x="1422" y="873"/>
                  </a:lnTo>
                  <a:lnTo>
                    <a:pt x="1821" y="948"/>
                  </a:lnTo>
                  <a:lnTo>
                    <a:pt x="2220" y="973"/>
                  </a:lnTo>
                  <a:lnTo>
                    <a:pt x="2420" y="973"/>
                  </a:lnTo>
                  <a:lnTo>
                    <a:pt x="2569" y="998"/>
                  </a:lnTo>
                  <a:lnTo>
                    <a:pt x="2669" y="1073"/>
                  </a:lnTo>
                  <a:lnTo>
                    <a:pt x="2694" y="1123"/>
                  </a:lnTo>
                  <a:lnTo>
                    <a:pt x="2719" y="1173"/>
                  </a:lnTo>
                  <a:lnTo>
                    <a:pt x="2769" y="1223"/>
                  </a:lnTo>
                  <a:lnTo>
                    <a:pt x="2894" y="1223"/>
                  </a:lnTo>
                  <a:lnTo>
                    <a:pt x="2943" y="1173"/>
                  </a:lnTo>
                  <a:lnTo>
                    <a:pt x="2968" y="1123"/>
                  </a:lnTo>
                  <a:lnTo>
                    <a:pt x="2968" y="1073"/>
                  </a:lnTo>
                  <a:lnTo>
                    <a:pt x="2919" y="948"/>
                  </a:lnTo>
                  <a:lnTo>
                    <a:pt x="2844" y="873"/>
                  </a:lnTo>
                  <a:lnTo>
                    <a:pt x="2744" y="799"/>
                  </a:lnTo>
                  <a:lnTo>
                    <a:pt x="2619" y="749"/>
                  </a:lnTo>
                  <a:lnTo>
                    <a:pt x="2395" y="724"/>
                  </a:lnTo>
                  <a:lnTo>
                    <a:pt x="2220" y="699"/>
                  </a:lnTo>
                  <a:lnTo>
                    <a:pt x="1946" y="699"/>
                  </a:lnTo>
                  <a:lnTo>
                    <a:pt x="1696" y="649"/>
                  </a:lnTo>
                  <a:lnTo>
                    <a:pt x="1422" y="599"/>
                  </a:lnTo>
                  <a:lnTo>
                    <a:pt x="1148" y="524"/>
                  </a:lnTo>
                  <a:lnTo>
                    <a:pt x="898" y="424"/>
                  </a:lnTo>
                  <a:lnTo>
                    <a:pt x="649" y="325"/>
                  </a:lnTo>
                  <a:lnTo>
                    <a:pt x="425" y="175"/>
                  </a:lnTo>
                  <a:lnTo>
                    <a:pt x="200" y="2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A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748;p44">
              <a:extLst>
                <a:ext uri="{FF2B5EF4-FFF2-40B4-BE49-F238E27FC236}">
                  <a16:creationId xmlns:a16="http://schemas.microsoft.com/office/drawing/2014/main" id="{F9844169-5C4C-59E4-5881-870CADA3B50F}"/>
                </a:ext>
              </a:extLst>
            </p:cNvPr>
            <p:cNvSpPr/>
            <p:nvPr/>
          </p:nvSpPr>
          <p:spPr>
            <a:xfrm rot="-391110">
              <a:off x="5245504" y="1717600"/>
              <a:ext cx="204469" cy="178899"/>
            </a:xfrm>
            <a:custGeom>
              <a:avLst/>
              <a:gdLst/>
              <a:ahLst/>
              <a:cxnLst/>
              <a:rect l="l" t="t" r="r" b="b"/>
              <a:pathLst>
                <a:path w="4390" h="3841" extrusionOk="0">
                  <a:moveTo>
                    <a:pt x="2744" y="0"/>
                  </a:moveTo>
                  <a:lnTo>
                    <a:pt x="2519" y="25"/>
                  </a:lnTo>
                  <a:lnTo>
                    <a:pt x="2320" y="100"/>
                  </a:lnTo>
                  <a:lnTo>
                    <a:pt x="2095" y="175"/>
                  </a:lnTo>
                  <a:lnTo>
                    <a:pt x="1671" y="399"/>
                  </a:lnTo>
                  <a:lnTo>
                    <a:pt x="1247" y="698"/>
                  </a:lnTo>
                  <a:lnTo>
                    <a:pt x="1048" y="848"/>
                  </a:lnTo>
                  <a:lnTo>
                    <a:pt x="848" y="1023"/>
                  </a:lnTo>
                  <a:lnTo>
                    <a:pt x="673" y="1222"/>
                  </a:lnTo>
                  <a:lnTo>
                    <a:pt x="524" y="1397"/>
                  </a:lnTo>
                  <a:lnTo>
                    <a:pt x="374" y="1596"/>
                  </a:lnTo>
                  <a:lnTo>
                    <a:pt x="250" y="1821"/>
                  </a:lnTo>
                  <a:lnTo>
                    <a:pt x="150" y="2020"/>
                  </a:lnTo>
                  <a:lnTo>
                    <a:pt x="75" y="2245"/>
                  </a:lnTo>
                  <a:lnTo>
                    <a:pt x="25" y="2444"/>
                  </a:lnTo>
                  <a:lnTo>
                    <a:pt x="0" y="2669"/>
                  </a:lnTo>
                  <a:lnTo>
                    <a:pt x="25" y="2868"/>
                  </a:lnTo>
                  <a:lnTo>
                    <a:pt x="75" y="3043"/>
                  </a:lnTo>
                  <a:lnTo>
                    <a:pt x="175" y="3242"/>
                  </a:lnTo>
                  <a:lnTo>
                    <a:pt x="274" y="3392"/>
                  </a:lnTo>
                  <a:lnTo>
                    <a:pt x="399" y="3542"/>
                  </a:lnTo>
                  <a:lnTo>
                    <a:pt x="549" y="3666"/>
                  </a:lnTo>
                  <a:lnTo>
                    <a:pt x="723" y="3766"/>
                  </a:lnTo>
                  <a:lnTo>
                    <a:pt x="898" y="3841"/>
                  </a:lnTo>
                  <a:lnTo>
                    <a:pt x="1097" y="3841"/>
                  </a:lnTo>
                  <a:lnTo>
                    <a:pt x="1272" y="3816"/>
                  </a:lnTo>
                  <a:lnTo>
                    <a:pt x="1447" y="3766"/>
                  </a:lnTo>
                  <a:lnTo>
                    <a:pt x="1521" y="3716"/>
                  </a:lnTo>
                  <a:lnTo>
                    <a:pt x="1596" y="3641"/>
                  </a:lnTo>
                  <a:lnTo>
                    <a:pt x="1646" y="3542"/>
                  </a:lnTo>
                  <a:lnTo>
                    <a:pt x="1696" y="3442"/>
                  </a:lnTo>
                  <a:lnTo>
                    <a:pt x="1771" y="3217"/>
                  </a:lnTo>
                  <a:lnTo>
                    <a:pt x="1846" y="3043"/>
                  </a:lnTo>
                  <a:lnTo>
                    <a:pt x="1921" y="2893"/>
                  </a:lnTo>
                  <a:lnTo>
                    <a:pt x="2020" y="2768"/>
                  </a:lnTo>
                  <a:lnTo>
                    <a:pt x="2145" y="2619"/>
                  </a:lnTo>
                  <a:lnTo>
                    <a:pt x="2270" y="2494"/>
                  </a:lnTo>
                  <a:lnTo>
                    <a:pt x="2394" y="2394"/>
                  </a:lnTo>
                  <a:lnTo>
                    <a:pt x="2544" y="2295"/>
                  </a:lnTo>
                  <a:lnTo>
                    <a:pt x="2694" y="2220"/>
                  </a:lnTo>
                  <a:lnTo>
                    <a:pt x="2918" y="2120"/>
                  </a:lnTo>
                  <a:lnTo>
                    <a:pt x="3168" y="2045"/>
                  </a:lnTo>
                  <a:lnTo>
                    <a:pt x="3417" y="1970"/>
                  </a:lnTo>
                  <a:lnTo>
                    <a:pt x="3666" y="1896"/>
                  </a:lnTo>
                  <a:lnTo>
                    <a:pt x="3941" y="1771"/>
                  </a:lnTo>
                  <a:lnTo>
                    <a:pt x="4165" y="1621"/>
                  </a:lnTo>
                  <a:lnTo>
                    <a:pt x="4290" y="1447"/>
                  </a:lnTo>
                  <a:lnTo>
                    <a:pt x="4365" y="1272"/>
                  </a:lnTo>
                  <a:lnTo>
                    <a:pt x="4390" y="1097"/>
                  </a:lnTo>
                  <a:lnTo>
                    <a:pt x="4365" y="923"/>
                  </a:lnTo>
                  <a:lnTo>
                    <a:pt x="4290" y="748"/>
                  </a:lnTo>
                  <a:lnTo>
                    <a:pt x="4190" y="599"/>
                  </a:lnTo>
                  <a:lnTo>
                    <a:pt x="4040" y="449"/>
                  </a:lnTo>
                  <a:lnTo>
                    <a:pt x="3866" y="299"/>
                  </a:lnTo>
                  <a:lnTo>
                    <a:pt x="3666" y="175"/>
                  </a:lnTo>
                  <a:lnTo>
                    <a:pt x="3442" y="100"/>
                  </a:lnTo>
                  <a:lnTo>
                    <a:pt x="3217" y="25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CE4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749;p44">
              <a:extLst>
                <a:ext uri="{FF2B5EF4-FFF2-40B4-BE49-F238E27FC236}">
                  <a16:creationId xmlns:a16="http://schemas.microsoft.com/office/drawing/2014/main" id="{35DAEA9A-B442-88CA-715A-AC526C2CBE3C}"/>
                </a:ext>
              </a:extLst>
            </p:cNvPr>
            <p:cNvSpPr/>
            <p:nvPr/>
          </p:nvSpPr>
          <p:spPr>
            <a:xfrm rot="-391110">
              <a:off x="5745372" y="1748816"/>
              <a:ext cx="113925" cy="235861"/>
            </a:xfrm>
            <a:custGeom>
              <a:avLst/>
              <a:gdLst/>
              <a:ahLst/>
              <a:cxnLst/>
              <a:rect l="l" t="t" r="r" b="b"/>
              <a:pathLst>
                <a:path w="2446" h="5064" extrusionOk="0">
                  <a:moveTo>
                    <a:pt x="699" y="1"/>
                  </a:moveTo>
                  <a:lnTo>
                    <a:pt x="475" y="76"/>
                  </a:lnTo>
                  <a:lnTo>
                    <a:pt x="375" y="101"/>
                  </a:lnTo>
                  <a:lnTo>
                    <a:pt x="325" y="150"/>
                  </a:lnTo>
                  <a:lnTo>
                    <a:pt x="275" y="225"/>
                  </a:lnTo>
                  <a:lnTo>
                    <a:pt x="250" y="275"/>
                  </a:lnTo>
                  <a:lnTo>
                    <a:pt x="225" y="425"/>
                  </a:lnTo>
                  <a:lnTo>
                    <a:pt x="250" y="574"/>
                  </a:lnTo>
                  <a:lnTo>
                    <a:pt x="300" y="724"/>
                  </a:lnTo>
                  <a:lnTo>
                    <a:pt x="400" y="899"/>
                  </a:lnTo>
                  <a:lnTo>
                    <a:pt x="500" y="1048"/>
                  </a:lnTo>
                  <a:lnTo>
                    <a:pt x="724" y="1422"/>
                  </a:lnTo>
                  <a:lnTo>
                    <a:pt x="824" y="1622"/>
                  </a:lnTo>
                  <a:lnTo>
                    <a:pt x="924" y="1797"/>
                  </a:lnTo>
                  <a:lnTo>
                    <a:pt x="999" y="1996"/>
                  </a:lnTo>
                  <a:lnTo>
                    <a:pt x="1048" y="2221"/>
                  </a:lnTo>
                  <a:lnTo>
                    <a:pt x="1073" y="2420"/>
                  </a:lnTo>
                  <a:lnTo>
                    <a:pt x="1098" y="2669"/>
                  </a:lnTo>
                  <a:lnTo>
                    <a:pt x="1073" y="2894"/>
                  </a:lnTo>
                  <a:lnTo>
                    <a:pt x="1024" y="3118"/>
                  </a:lnTo>
                  <a:lnTo>
                    <a:pt x="974" y="3343"/>
                  </a:lnTo>
                  <a:lnTo>
                    <a:pt x="874" y="3567"/>
                  </a:lnTo>
                  <a:lnTo>
                    <a:pt x="774" y="3767"/>
                  </a:lnTo>
                  <a:lnTo>
                    <a:pt x="624" y="3966"/>
                  </a:lnTo>
                  <a:lnTo>
                    <a:pt x="500" y="4141"/>
                  </a:lnTo>
                  <a:lnTo>
                    <a:pt x="325" y="4316"/>
                  </a:lnTo>
                  <a:lnTo>
                    <a:pt x="176" y="4440"/>
                  </a:lnTo>
                  <a:lnTo>
                    <a:pt x="76" y="4590"/>
                  </a:lnTo>
                  <a:lnTo>
                    <a:pt x="26" y="4665"/>
                  </a:lnTo>
                  <a:lnTo>
                    <a:pt x="1" y="4740"/>
                  </a:lnTo>
                  <a:lnTo>
                    <a:pt x="26" y="4814"/>
                  </a:lnTo>
                  <a:lnTo>
                    <a:pt x="51" y="4889"/>
                  </a:lnTo>
                  <a:lnTo>
                    <a:pt x="101" y="4964"/>
                  </a:lnTo>
                  <a:lnTo>
                    <a:pt x="151" y="4989"/>
                  </a:lnTo>
                  <a:lnTo>
                    <a:pt x="300" y="5039"/>
                  </a:lnTo>
                  <a:lnTo>
                    <a:pt x="450" y="5064"/>
                  </a:lnTo>
                  <a:lnTo>
                    <a:pt x="600" y="5064"/>
                  </a:lnTo>
                  <a:lnTo>
                    <a:pt x="749" y="5014"/>
                  </a:lnTo>
                  <a:lnTo>
                    <a:pt x="899" y="4964"/>
                  </a:lnTo>
                  <a:lnTo>
                    <a:pt x="1048" y="4914"/>
                  </a:lnTo>
                  <a:lnTo>
                    <a:pt x="1173" y="4839"/>
                  </a:lnTo>
                  <a:lnTo>
                    <a:pt x="1423" y="4640"/>
                  </a:lnTo>
                  <a:lnTo>
                    <a:pt x="1622" y="4465"/>
                  </a:lnTo>
                  <a:lnTo>
                    <a:pt x="1797" y="4266"/>
                  </a:lnTo>
                  <a:lnTo>
                    <a:pt x="1946" y="4041"/>
                  </a:lnTo>
                  <a:lnTo>
                    <a:pt x="2096" y="3817"/>
                  </a:lnTo>
                  <a:lnTo>
                    <a:pt x="2196" y="3592"/>
                  </a:lnTo>
                  <a:lnTo>
                    <a:pt x="2295" y="3343"/>
                  </a:lnTo>
                  <a:lnTo>
                    <a:pt x="2370" y="3069"/>
                  </a:lnTo>
                  <a:lnTo>
                    <a:pt x="2420" y="2819"/>
                  </a:lnTo>
                  <a:lnTo>
                    <a:pt x="2445" y="2645"/>
                  </a:lnTo>
                  <a:lnTo>
                    <a:pt x="2445" y="2420"/>
                  </a:lnTo>
                  <a:lnTo>
                    <a:pt x="2420" y="2196"/>
                  </a:lnTo>
                  <a:lnTo>
                    <a:pt x="2395" y="1971"/>
                  </a:lnTo>
                  <a:lnTo>
                    <a:pt x="2345" y="1722"/>
                  </a:lnTo>
                  <a:lnTo>
                    <a:pt x="2271" y="1472"/>
                  </a:lnTo>
                  <a:lnTo>
                    <a:pt x="2196" y="1248"/>
                  </a:lnTo>
                  <a:lnTo>
                    <a:pt x="2096" y="998"/>
                  </a:lnTo>
                  <a:lnTo>
                    <a:pt x="1971" y="774"/>
                  </a:lnTo>
                  <a:lnTo>
                    <a:pt x="1847" y="574"/>
                  </a:lnTo>
                  <a:lnTo>
                    <a:pt x="1697" y="400"/>
                  </a:lnTo>
                  <a:lnTo>
                    <a:pt x="1522" y="250"/>
                  </a:lnTo>
                  <a:lnTo>
                    <a:pt x="1348" y="126"/>
                  </a:lnTo>
                  <a:lnTo>
                    <a:pt x="1148" y="5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CE4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750;p44">
              <a:extLst>
                <a:ext uri="{FF2B5EF4-FFF2-40B4-BE49-F238E27FC236}">
                  <a16:creationId xmlns:a16="http://schemas.microsoft.com/office/drawing/2014/main" id="{98EF7811-E35A-52DB-FFB3-FCEAD3F56E6E}"/>
                </a:ext>
              </a:extLst>
            </p:cNvPr>
            <p:cNvSpPr/>
            <p:nvPr/>
          </p:nvSpPr>
          <p:spPr>
            <a:xfrm rot="-391110">
              <a:off x="5574833" y="1688112"/>
              <a:ext cx="137120" cy="72100"/>
            </a:xfrm>
            <a:custGeom>
              <a:avLst/>
              <a:gdLst/>
              <a:ahLst/>
              <a:cxnLst/>
              <a:rect l="l" t="t" r="r" b="b"/>
              <a:pathLst>
                <a:path w="2944" h="1548" extrusionOk="0">
                  <a:moveTo>
                    <a:pt x="1348" y="1"/>
                  </a:moveTo>
                  <a:lnTo>
                    <a:pt x="924" y="26"/>
                  </a:lnTo>
                  <a:lnTo>
                    <a:pt x="475" y="101"/>
                  </a:lnTo>
                  <a:lnTo>
                    <a:pt x="325" y="126"/>
                  </a:lnTo>
                  <a:lnTo>
                    <a:pt x="175" y="200"/>
                  </a:lnTo>
                  <a:lnTo>
                    <a:pt x="76" y="300"/>
                  </a:lnTo>
                  <a:lnTo>
                    <a:pt x="26" y="350"/>
                  </a:lnTo>
                  <a:lnTo>
                    <a:pt x="1" y="400"/>
                  </a:lnTo>
                  <a:lnTo>
                    <a:pt x="1" y="475"/>
                  </a:lnTo>
                  <a:lnTo>
                    <a:pt x="1" y="549"/>
                  </a:lnTo>
                  <a:lnTo>
                    <a:pt x="76" y="674"/>
                  </a:lnTo>
                  <a:lnTo>
                    <a:pt x="200" y="799"/>
                  </a:lnTo>
                  <a:lnTo>
                    <a:pt x="325" y="849"/>
                  </a:lnTo>
                  <a:lnTo>
                    <a:pt x="475" y="899"/>
                  </a:lnTo>
                  <a:lnTo>
                    <a:pt x="624" y="899"/>
                  </a:lnTo>
                  <a:lnTo>
                    <a:pt x="924" y="924"/>
                  </a:lnTo>
                  <a:lnTo>
                    <a:pt x="1098" y="973"/>
                  </a:lnTo>
                  <a:lnTo>
                    <a:pt x="1273" y="1048"/>
                  </a:lnTo>
                  <a:lnTo>
                    <a:pt x="1597" y="1223"/>
                  </a:lnTo>
                  <a:lnTo>
                    <a:pt x="1921" y="1397"/>
                  </a:lnTo>
                  <a:lnTo>
                    <a:pt x="2096" y="1472"/>
                  </a:lnTo>
                  <a:lnTo>
                    <a:pt x="2270" y="1522"/>
                  </a:lnTo>
                  <a:lnTo>
                    <a:pt x="2445" y="1547"/>
                  </a:lnTo>
                  <a:lnTo>
                    <a:pt x="2595" y="1547"/>
                  </a:lnTo>
                  <a:lnTo>
                    <a:pt x="2744" y="1497"/>
                  </a:lnTo>
                  <a:lnTo>
                    <a:pt x="2819" y="1447"/>
                  </a:lnTo>
                  <a:lnTo>
                    <a:pt x="2869" y="1397"/>
                  </a:lnTo>
                  <a:lnTo>
                    <a:pt x="2919" y="1273"/>
                  </a:lnTo>
                  <a:lnTo>
                    <a:pt x="2944" y="1123"/>
                  </a:lnTo>
                  <a:lnTo>
                    <a:pt x="2894" y="998"/>
                  </a:lnTo>
                  <a:lnTo>
                    <a:pt x="2819" y="874"/>
                  </a:lnTo>
                  <a:lnTo>
                    <a:pt x="2744" y="749"/>
                  </a:lnTo>
                  <a:lnTo>
                    <a:pt x="2620" y="674"/>
                  </a:lnTo>
                  <a:lnTo>
                    <a:pt x="2370" y="525"/>
                  </a:lnTo>
                  <a:lnTo>
                    <a:pt x="1722" y="150"/>
                  </a:lnTo>
                  <a:lnTo>
                    <a:pt x="1572" y="76"/>
                  </a:lnTo>
                  <a:lnTo>
                    <a:pt x="1447" y="51"/>
                  </a:lnTo>
                  <a:lnTo>
                    <a:pt x="1373" y="76"/>
                  </a:lnTo>
                  <a:lnTo>
                    <a:pt x="1323" y="76"/>
                  </a:lnTo>
                  <a:lnTo>
                    <a:pt x="1281" y="117"/>
                  </a:lnTo>
                  <a:lnTo>
                    <a:pt x="1281" y="117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CE4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751;p44">
              <a:extLst>
                <a:ext uri="{FF2B5EF4-FFF2-40B4-BE49-F238E27FC236}">
                  <a16:creationId xmlns:a16="http://schemas.microsoft.com/office/drawing/2014/main" id="{07548316-8993-8FFA-ABDB-A2E7EE993C05}"/>
                </a:ext>
              </a:extLst>
            </p:cNvPr>
            <p:cNvSpPr/>
            <p:nvPr/>
          </p:nvSpPr>
          <p:spPr>
            <a:xfrm rot="-391110">
              <a:off x="5574833" y="1688112"/>
              <a:ext cx="137120" cy="72100"/>
            </a:xfrm>
            <a:custGeom>
              <a:avLst/>
              <a:gdLst/>
              <a:ahLst/>
              <a:cxnLst/>
              <a:rect l="l" t="t" r="r" b="b"/>
              <a:pathLst>
                <a:path w="2944" h="1548" fill="none" extrusionOk="0">
                  <a:moveTo>
                    <a:pt x="1348" y="1"/>
                  </a:moveTo>
                  <a:lnTo>
                    <a:pt x="1348" y="1"/>
                  </a:lnTo>
                  <a:lnTo>
                    <a:pt x="924" y="26"/>
                  </a:lnTo>
                  <a:lnTo>
                    <a:pt x="475" y="101"/>
                  </a:lnTo>
                  <a:lnTo>
                    <a:pt x="475" y="101"/>
                  </a:lnTo>
                  <a:lnTo>
                    <a:pt x="325" y="126"/>
                  </a:lnTo>
                  <a:lnTo>
                    <a:pt x="175" y="200"/>
                  </a:lnTo>
                  <a:lnTo>
                    <a:pt x="76" y="300"/>
                  </a:lnTo>
                  <a:lnTo>
                    <a:pt x="26" y="350"/>
                  </a:lnTo>
                  <a:lnTo>
                    <a:pt x="1" y="400"/>
                  </a:lnTo>
                  <a:lnTo>
                    <a:pt x="1" y="400"/>
                  </a:lnTo>
                  <a:lnTo>
                    <a:pt x="1" y="475"/>
                  </a:lnTo>
                  <a:lnTo>
                    <a:pt x="1" y="549"/>
                  </a:lnTo>
                  <a:lnTo>
                    <a:pt x="76" y="674"/>
                  </a:lnTo>
                  <a:lnTo>
                    <a:pt x="200" y="799"/>
                  </a:lnTo>
                  <a:lnTo>
                    <a:pt x="325" y="849"/>
                  </a:lnTo>
                  <a:lnTo>
                    <a:pt x="325" y="849"/>
                  </a:lnTo>
                  <a:lnTo>
                    <a:pt x="475" y="899"/>
                  </a:lnTo>
                  <a:lnTo>
                    <a:pt x="624" y="899"/>
                  </a:lnTo>
                  <a:lnTo>
                    <a:pt x="924" y="924"/>
                  </a:lnTo>
                  <a:lnTo>
                    <a:pt x="924" y="924"/>
                  </a:lnTo>
                  <a:lnTo>
                    <a:pt x="1098" y="973"/>
                  </a:lnTo>
                  <a:lnTo>
                    <a:pt x="1273" y="1048"/>
                  </a:lnTo>
                  <a:lnTo>
                    <a:pt x="1597" y="1223"/>
                  </a:lnTo>
                  <a:lnTo>
                    <a:pt x="1921" y="1397"/>
                  </a:lnTo>
                  <a:lnTo>
                    <a:pt x="2096" y="1472"/>
                  </a:lnTo>
                  <a:lnTo>
                    <a:pt x="2270" y="1522"/>
                  </a:lnTo>
                  <a:lnTo>
                    <a:pt x="2270" y="1522"/>
                  </a:lnTo>
                  <a:lnTo>
                    <a:pt x="2445" y="1547"/>
                  </a:lnTo>
                  <a:lnTo>
                    <a:pt x="2595" y="1547"/>
                  </a:lnTo>
                  <a:lnTo>
                    <a:pt x="2744" y="1497"/>
                  </a:lnTo>
                  <a:lnTo>
                    <a:pt x="2819" y="1447"/>
                  </a:lnTo>
                  <a:lnTo>
                    <a:pt x="2869" y="1397"/>
                  </a:lnTo>
                  <a:lnTo>
                    <a:pt x="2869" y="1397"/>
                  </a:lnTo>
                  <a:lnTo>
                    <a:pt x="2919" y="1273"/>
                  </a:lnTo>
                  <a:lnTo>
                    <a:pt x="2944" y="1123"/>
                  </a:lnTo>
                  <a:lnTo>
                    <a:pt x="2894" y="998"/>
                  </a:lnTo>
                  <a:lnTo>
                    <a:pt x="2819" y="874"/>
                  </a:lnTo>
                  <a:lnTo>
                    <a:pt x="2819" y="874"/>
                  </a:lnTo>
                  <a:lnTo>
                    <a:pt x="2744" y="749"/>
                  </a:lnTo>
                  <a:lnTo>
                    <a:pt x="2620" y="674"/>
                  </a:lnTo>
                  <a:lnTo>
                    <a:pt x="2370" y="525"/>
                  </a:lnTo>
                  <a:lnTo>
                    <a:pt x="2370" y="525"/>
                  </a:lnTo>
                  <a:lnTo>
                    <a:pt x="1722" y="150"/>
                  </a:lnTo>
                  <a:lnTo>
                    <a:pt x="1722" y="150"/>
                  </a:lnTo>
                  <a:lnTo>
                    <a:pt x="1572" y="76"/>
                  </a:lnTo>
                  <a:lnTo>
                    <a:pt x="1447" y="51"/>
                  </a:lnTo>
                  <a:lnTo>
                    <a:pt x="1373" y="76"/>
                  </a:lnTo>
                  <a:lnTo>
                    <a:pt x="1323" y="76"/>
                  </a:lnTo>
                  <a:lnTo>
                    <a:pt x="1273" y="126"/>
                  </a:lnTo>
                  <a:lnTo>
                    <a:pt x="1248" y="1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752;p44">
              <a:extLst>
                <a:ext uri="{FF2B5EF4-FFF2-40B4-BE49-F238E27FC236}">
                  <a16:creationId xmlns:a16="http://schemas.microsoft.com/office/drawing/2014/main" id="{655B6097-79C3-9E05-A848-3A68A1110DC8}"/>
                </a:ext>
              </a:extLst>
            </p:cNvPr>
            <p:cNvSpPr/>
            <p:nvPr/>
          </p:nvSpPr>
          <p:spPr>
            <a:xfrm rot="-391110">
              <a:off x="5676598" y="1815296"/>
              <a:ext cx="65113" cy="149928"/>
            </a:xfrm>
            <a:custGeom>
              <a:avLst/>
              <a:gdLst/>
              <a:ahLst/>
              <a:cxnLst/>
              <a:rect l="l" t="t" r="r" b="b"/>
              <a:pathLst>
                <a:path w="1398" h="3219" extrusionOk="0">
                  <a:moveTo>
                    <a:pt x="425" y="1"/>
                  </a:moveTo>
                  <a:lnTo>
                    <a:pt x="325" y="26"/>
                  </a:lnTo>
                  <a:lnTo>
                    <a:pt x="250" y="76"/>
                  </a:lnTo>
                  <a:lnTo>
                    <a:pt x="200" y="176"/>
                  </a:lnTo>
                  <a:lnTo>
                    <a:pt x="200" y="300"/>
                  </a:lnTo>
                  <a:lnTo>
                    <a:pt x="275" y="450"/>
                  </a:lnTo>
                  <a:lnTo>
                    <a:pt x="400" y="624"/>
                  </a:lnTo>
                  <a:lnTo>
                    <a:pt x="524" y="799"/>
                  </a:lnTo>
                  <a:lnTo>
                    <a:pt x="649" y="974"/>
                  </a:lnTo>
                  <a:lnTo>
                    <a:pt x="724" y="1198"/>
                  </a:lnTo>
                  <a:lnTo>
                    <a:pt x="774" y="1398"/>
                  </a:lnTo>
                  <a:lnTo>
                    <a:pt x="799" y="1622"/>
                  </a:lnTo>
                  <a:lnTo>
                    <a:pt x="774" y="1847"/>
                  </a:lnTo>
                  <a:lnTo>
                    <a:pt x="724" y="2071"/>
                  </a:lnTo>
                  <a:lnTo>
                    <a:pt x="624" y="2271"/>
                  </a:lnTo>
                  <a:lnTo>
                    <a:pt x="499" y="2470"/>
                  </a:lnTo>
                  <a:lnTo>
                    <a:pt x="200" y="2769"/>
                  </a:lnTo>
                  <a:lnTo>
                    <a:pt x="75" y="2944"/>
                  </a:lnTo>
                  <a:lnTo>
                    <a:pt x="26" y="3019"/>
                  </a:lnTo>
                  <a:lnTo>
                    <a:pt x="1" y="3119"/>
                  </a:lnTo>
                  <a:lnTo>
                    <a:pt x="100" y="3193"/>
                  </a:lnTo>
                  <a:lnTo>
                    <a:pt x="225" y="3218"/>
                  </a:lnTo>
                  <a:lnTo>
                    <a:pt x="350" y="3193"/>
                  </a:lnTo>
                  <a:lnTo>
                    <a:pt x="474" y="3168"/>
                  </a:lnTo>
                  <a:lnTo>
                    <a:pt x="574" y="3094"/>
                  </a:lnTo>
                  <a:lnTo>
                    <a:pt x="674" y="2994"/>
                  </a:lnTo>
                  <a:lnTo>
                    <a:pt x="824" y="2794"/>
                  </a:lnTo>
                  <a:lnTo>
                    <a:pt x="1048" y="2395"/>
                  </a:lnTo>
                  <a:lnTo>
                    <a:pt x="1148" y="2196"/>
                  </a:lnTo>
                  <a:lnTo>
                    <a:pt x="1248" y="1996"/>
                  </a:lnTo>
                  <a:lnTo>
                    <a:pt x="1322" y="1772"/>
                  </a:lnTo>
                  <a:lnTo>
                    <a:pt x="1372" y="1572"/>
                  </a:lnTo>
                  <a:lnTo>
                    <a:pt x="1397" y="1348"/>
                  </a:lnTo>
                  <a:lnTo>
                    <a:pt x="1397" y="1123"/>
                  </a:lnTo>
                  <a:lnTo>
                    <a:pt x="1322" y="849"/>
                  </a:lnTo>
                  <a:lnTo>
                    <a:pt x="1273" y="674"/>
                  </a:lnTo>
                  <a:lnTo>
                    <a:pt x="1223" y="525"/>
                  </a:lnTo>
                  <a:lnTo>
                    <a:pt x="1148" y="375"/>
                  </a:lnTo>
                  <a:lnTo>
                    <a:pt x="1048" y="250"/>
                  </a:lnTo>
                  <a:lnTo>
                    <a:pt x="923" y="151"/>
                  </a:lnTo>
                  <a:lnTo>
                    <a:pt x="824" y="76"/>
                  </a:lnTo>
                  <a:lnTo>
                    <a:pt x="699" y="26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CE4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6147;p54">
            <a:extLst>
              <a:ext uri="{FF2B5EF4-FFF2-40B4-BE49-F238E27FC236}">
                <a16:creationId xmlns:a16="http://schemas.microsoft.com/office/drawing/2014/main" id="{E736B045-4771-101F-C2B4-31CD6DEA36A7}"/>
              </a:ext>
            </a:extLst>
          </p:cNvPr>
          <p:cNvGrpSpPr/>
          <p:nvPr/>
        </p:nvGrpSpPr>
        <p:grpSpPr>
          <a:xfrm>
            <a:off x="4121811" y="3022236"/>
            <a:ext cx="714853" cy="707791"/>
            <a:chOff x="6883843" y="3389050"/>
            <a:chExt cx="807725" cy="885000"/>
          </a:xfrm>
        </p:grpSpPr>
        <p:sp>
          <p:nvSpPr>
            <p:cNvPr id="187" name="Google Shape;6148;p54">
              <a:extLst>
                <a:ext uri="{FF2B5EF4-FFF2-40B4-BE49-F238E27FC236}">
                  <a16:creationId xmlns:a16="http://schemas.microsoft.com/office/drawing/2014/main" id="{2A7A6D4B-5546-CAA5-DCFF-40FB5C041BE5}"/>
                </a:ext>
              </a:extLst>
            </p:cNvPr>
            <p:cNvSpPr/>
            <p:nvPr/>
          </p:nvSpPr>
          <p:spPr>
            <a:xfrm>
              <a:off x="6964943" y="3394375"/>
              <a:ext cx="618000" cy="485700"/>
            </a:xfrm>
            <a:custGeom>
              <a:avLst/>
              <a:gdLst/>
              <a:ahLst/>
              <a:cxnLst/>
              <a:rect l="l" t="t" r="r" b="b"/>
              <a:pathLst>
                <a:path w="24720" h="19428" extrusionOk="0">
                  <a:moveTo>
                    <a:pt x="23175" y="0"/>
                  </a:moveTo>
                  <a:lnTo>
                    <a:pt x="22866" y="58"/>
                  </a:lnTo>
                  <a:lnTo>
                    <a:pt x="22460" y="174"/>
                  </a:lnTo>
                  <a:lnTo>
                    <a:pt x="21939" y="348"/>
                  </a:lnTo>
                  <a:lnTo>
                    <a:pt x="21997" y="2240"/>
                  </a:lnTo>
                  <a:lnTo>
                    <a:pt x="22016" y="3824"/>
                  </a:lnTo>
                  <a:lnTo>
                    <a:pt x="22016" y="6045"/>
                  </a:lnTo>
                  <a:lnTo>
                    <a:pt x="21437" y="4751"/>
                  </a:lnTo>
                  <a:lnTo>
                    <a:pt x="21166" y="4268"/>
                  </a:lnTo>
                  <a:lnTo>
                    <a:pt x="21282" y="4654"/>
                  </a:lnTo>
                  <a:lnTo>
                    <a:pt x="23271" y="12534"/>
                  </a:lnTo>
                  <a:lnTo>
                    <a:pt x="23967" y="12205"/>
                  </a:lnTo>
                  <a:lnTo>
                    <a:pt x="24662" y="11896"/>
                  </a:lnTo>
                  <a:lnTo>
                    <a:pt x="24720" y="11877"/>
                  </a:lnTo>
                  <a:lnTo>
                    <a:pt x="24546" y="8748"/>
                  </a:lnTo>
                  <a:lnTo>
                    <a:pt x="24430" y="6412"/>
                  </a:lnTo>
                  <a:lnTo>
                    <a:pt x="24391" y="5060"/>
                  </a:lnTo>
                  <a:lnTo>
                    <a:pt x="24391" y="3670"/>
                  </a:lnTo>
                  <a:lnTo>
                    <a:pt x="24430" y="2240"/>
                  </a:lnTo>
                  <a:lnTo>
                    <a:pt x="24488" y="753"/>
                  </a:lnTo>
                  <a:lnTo>
                    <a:pt x="24140" y="483"/>
                  </a:lnTo>
                  <a:lnTo>
                    <a:pt x="23831" y="251"/>
                  </a:lnTo>
                  <a:lnTo>
                    <a:pt x="23580" y="97"/>
                  </a:lnTo>
                  <a:lnTo>
                    <a:pt x="23387" y="0"/>
                  </a:lnTo>
                  <a:close/>
                  <a:moveTo>
                    <a:pt x="10796" y="1893"/>
                  </a:moveTo>
                  <a:lnTo>
                    <a:pt x="10506" y="1951"/>
                  </a:lnTo>
                  <a:lnTo>
                    <a:pt x="10197" y="2047"/>
                  </a:lnTo>
                  <a:lnTo>
                    <a:pt x="9908" y="2163"/>
                  </a:lnTo>
                  <a:lnTo>
                    <a:pt x="9618" y="2337"/>
                  </a:lnTo>
                  <a:lnTo>
                    <a:pt x="10159" y="3438"/>
                  </a:lnTo>
                  <a:lnTo>
                    <a:pt x="10642" y="4500"/>
                  </a:lnTo>
                  <a:lnTo>
                    <a:pt x="11047" y="5523"/>
                  </a:lnTo>
                  <a:lnTo>
                    <a:pt x="11414" y="6508"/>
                  </a:lnTo>
                  <a:lnTo>
                    <a:pt x="12206" y="8787"/>
                  </a:lnTo>
                  <a:lnTo>
                    <a:pt x="12708" y="10197"/>
                  </a:lnTo>
                  <a:lnTo>
                    <a:pt x="12920" y="10660"/>
                  </a:lnTo>
                  <a:lnTo>
                    <a:pt x="13133" y="11162"/>
                  </a:lnTo>
                  <a:lnTo>
                    <a:pt x="13596" y="12340"/>
                  </a:lnTo>
                  <a:lnTo>
                    <a:pt x="14040" y="13538"/>
                  </a:lnTo>
                  <a:lnTo>
                    <a:pt x="14485" y="14774"/>
                  </a:lnTo>
                  <a:lnTo>
                    <a:pt x="14929" y="16048"/>
                  </a:lnTo>
                  <a:lnTo>
                    <a:pt x="15450" y="15855"/>
                  </a:lnTo>
                  <a:lnTo>
                    <a:pt x="15218" y="12978"/>
                  </a:lnTo>
                  <a:lnTo>
                    <a:pt x="15083" y="11703"/>
                  </a:lnTo>
                  <a:lnTo>
                    <a:pt x="14967" y="10506"/>
                  </a:lnTo>
                  <a:lnTo>
                    <a:pt x="14832" y="9386"/>
                  </a:lnTo>
                  <a:lnTo>
                    <a:pt x="14697" y="8304"/>
                  </a:lnTo>
                  <a:lnTo>
                    <a:pt x="14543" y="7261"/>
                  </a:lnTo>
                  <a:lnTo>
                    <a:pt x="14349" y="6257"/>
                  </a:lnTo>
                  <a:lnTo>
                    <a:pt x="13596" y="4828"/>
                  </a:lnTo>
                  <a:lnTo>
                    <a:pt x="13017" y="3670"/>
                  </a:lnTo>
                  <a:lnTo>
                    <a:pt x="12785" y="3167"/>
                  </a:lnTo>
                  <a:lnTo>
                    <a:pt x="12534" y="2743"/>
                  </a:lnTo>
                  <a:lnTo>
                    <a:pt x="12302" y="2376"/>
                  </a:lnTo>
                  <a:lnTo>
                    <a:pt x="12051" y="2067"/>
                  </a:lnTo>
                  <a:lnTo>
                    <a:pt x="11742" y="1970"/>
                  </a:lnTo>
                  <a:lnTo>
                    <a:pt x="11414" y="1912"/>
                  </a:lnTo>
                  <a:lnTo>
                    <a:pt x="11105" y="1893"/>
                  </a:lnTo>
                  <a:close/>
                  <a:moveTo>
                    <a:pt x="2299" y="7068"/>
                  </a:moveTo>
                  <a:lnTo>
                    <a:pt x="2203" y="7088"/>
                  </a:lnTo>
                  <a:lnTo>
                    <a:pt x="1179" y="7416"/>
                  </a:lnTo>
                  <a:lnTo>
                    <a:pt x="1082" y="7455"/>
                  </a:lnTo>
                  <a:lnTo>
                    <a:pt x="967" y="7513"/>
                  </a:lnTo>
                  <a:lnTo>
                    <a:pt x="696" y="7686"/>
                  </a:lnTo>
                  <a:lnTo>
                    <a:pt x="368" y="7957"/>
                  </a:lnTo>
                  <a:lnTo>
                    <a:pt x="1" y="8324"/>
                  </a:lnTo>
                  <a:lnTo>
                    <a:pt x="522" y="9617"/>
                  </a:lnTo>
                  <a:lnTo>
                    <a:pt x="1121" y="11104"/>
                  </a:lnTo>
                  <a:lnTo>
                    <a:pt x="2222" y="13499"/>
                  </a:lnTo>
                  <a:lnTo>
                    <a:pt x="3438" y="16125"/>
                  </a:lnTo>
                  <a:lnTo>
                    <a:pt x="5003" y="19428"/>
                  </a:lnTo>
                  <a:lnTo>
                    <a:pt x="5794" y="19196"/>
                  </a:lnTo>
                  <a:lnTo>
                    <a:pt x="4636" y="13016"/>
                  </a:lnTo>
                  <a:lnTo>
                    <a:pt x="4539" y="12476"/>
                  </a:lnTo>
                  <a:lnTo>
                    <a:pt x="4443" y="11974"/>
                  </a:lnTo>
                  <a:lnTo>
                    <a:pt x="4346" y="11452"/>
                  </a:lnTo>
                  <a:lnTo>
                    <a:pt x="4288" y="10969"/>
                  </a:lnTo>
                  <a:lnTo>
                    <a:pt x="3863" y="10139"/>
                  </a:lnTo>
                  <a:lnTo>
                    <a:pt x="3226" y="8864"/>
                  </a:lnTo>
                  <a:lnTo>
                    <a:pt x="2357" y="70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149;p54">
              <a:extLst>
                <a:ext uri="{FF2B5EF4-FFF2-40B4-BE49-F238E27FC236}">
                  <a16:creationId xmlns:a16="http://schemas.microsoft.com/office/drawing/2014/main" id="{1D7E99EF-5966-7ADC-8A4B-40EFF39523A1}"/>
                </a:ext>
              </a:extLst>
            </p:cNvPr>
            <p:cNvSpPr/>
            <p:nvPr/>
          </p:nvSpPr>
          <p:spPr>
            <a:xfrm>
              <a:off x="6888193" y="3410775"/>
              <a:ext cx="658550" cy="472200"/>
            </a:xfrm>
            <a:custGeom>
              <a:avLst/>
              <a:gdLst/>
              <a:ahLst/>
              <a:cxnLst/>
              <a:rect l="l" t="t" r="r" b="b"/>
              <a:pathLst>
                <a:path w="26342" h="18888" extrusionOk="0">
                  <a:moveTo>
                    <a:pt x="19235" y="1"/>
                  </a:moveTo>
                  <a:lnTo>
                    <a:pt x="19080" y="20"/>
                  </a:lnTo>
                  <a:lnTo>
                    <a:pt x="18926" y="59"/>
                  </a:lnTo>
                  <a:lnTo>
                    <a:pt x="18404" y="233"/>
                  </a:lnTo>
                  <a:lnTo>
                    <a:pt x="18231" y="310"/>
                  </a:lnTo>
                  <a:lnTo>
                    <a:pt x="18115" y="368"/>
                  </a:lnTo>
                  <a:lnTo>
                    <a:pt x="18269" y="1584"/>
                  </a:lnTo>
                  <a:lnTo>
                    <a:pt x="18095" y="1546"/>
                  </a:lnTo>
                  <a:lnTo>
                    <a:pt x="17709" y="1546"/>
                  </a:lnTo>
                  <a:lnTo>
                    <a:pt x="17497" y="1584"/>
                  </a:lnTo>
                  <a:lnTo>
                    <a:pt x="17265" y="1642"/>
                  </a:lnTo>
                  <a:lnTo>
                    <a:pt x="17033" y="1720"/>
                  </a:lnTo>
                  <a:lnTo>
                    <a:pt x="16782" y="1816"/>
                  </a:lnTo>
                  <a:lnTo>
                    <a:pt x="16531" y="1932"/>
                  </a:lnTo>
                  <a:lnTo>
                    <a:pt x="16782" y="2801"/>
                  </a:lnTo>
                  <a:lnTo>
                    <a:pt x="17014" y="3709"/>
                  </a:lnTo>
                  <a:lnTo>
                    <a:pt x="17226" y="4655"/>
                  </a:lnTo>
                  <a:lnTo>
                    <a:pt x="17419" y="5601"/>
                  </a:lnTo>
                  <a:lnTo>
                    <a:pt x="17613" y="6605"/>
                  </a:lnTo>
                  <a:lnTo>
                    <a:pt x="17767" y="7648"/>
                  </a:lnTo>
                  <a:lnTo>
                    <a:pt x="17902" y="8730"/>
                  </a:lnTo>
                  <a:lnTo>
                    <a:pt x="18037" y="9850"/>
                  </a:lnTo>
                  <a:lnTo>
                    <a:pt x="18153" y="11047"/>
                  </a:lnTo>
                  <a:lnTo>
                    <a:pt x="18288" y="12322"/>
                  </a:lnTo>
                  <a:lnTo>
                    <a:pt x="18520" y="15199"/>
                  </a:lnTo>
                  <a:lnTo>
                    <a:pt x="19833" y="14697"/>
                  </a:lnTo>
                  <a:lnTo>
                    <a:pt x="20992" y="14234"/>
                  </a:lnTo>
                  <a:lnTo>
                    <a:pt x="21224" y="14137"/>
                  </a:lnTo>
                  <a:lnTo>
                    <a:pt x="21456" y="14060"/>
                  </a:lnTo>
                  <a:lnTo>
                    <a:pt x="22170" y="13789"/>
                  </a:lnTo>
                  <a:lnTo>
                    <a:pt x="22769" y="13519"/>
                  </a:lnTo>
                  <a:lnTo>
                    <a:pt x="23290" y="13268"/>
                  </a:lnTo>
                  <a:lnTo>
                    <a:pt x="23850" y="13017"/>
                  </a:lnTo>
                  <a:lnTo>
                    <a:pt x="25047" y="12457"/>
                  </a:lnTo>
                  <a:lnTo>
                    <a:pt x="26341" y="11878"/>
                  </a:lnTo>
                  <a:lnTo>
                    <a:pt x="24352" y="3998"/>
                  </a:lnTo>
                  <a:lnTo>
                    <a:pt x="24236" y="3612"/>
                  </a:lnTo>
                  <a:lnTo>
                    <a:pt x="23966" y="2685"/>
                  </a:lnTo>
                  <a:lnTo>
                    <a:pt x="23657" y="1758"/>
                  </a:lnTo>
                  <a:lnTo>
                    <a:pt x="23348" y="754"/>
                  </a:lnTo>
                  <a:lnTo>
                    <a:pt x="23136" y="696"/>
                  </a:lnTo>
                  <a:lnTo>
                    <a:pt x="22943" y="658"/>
                  </a:lnTo>
                  <a:lnTo>
                    <a:pt x="22769" y="638"/>
                  </a:lnTo>
                  <a:lnTo>
                    <a:pt x="22595" y="619"/>
                  </a:lnTo>
                  <a:lnTo>
                    <a:pt x="22440" y="619"/>
                  </a:lnTo>
                  <a:lnTo>
                    <a:pt x="22286" y="638"/>
                  </a:lnTo>
                  <a:lnTo>
                    <a:pt x="22131" y="658"/>
                  </a:lnTo>
                  <a:lnTo>
                    <a:pt x="21996" y="715"/>
                  </a:lnTo>
                  <a:lnTo>
                    <a:pt x="21784" y="889"/>
                  </a:lnTo>
                  <a:lnTo>
                    <a:pt x="21494" y="1140"/>
                  </a:lnTo>
                  <a:lnTo>
                    <a:pt x="22498" y="6045"/>
                  </a:lnTo>
                  <a:lnTo>
                    <a:pt x="21765" y="4153"/>
                  </a:lnTo>
                  <a:lnTo>
                    <a:pt x="21166" y="2569"/>
                  </a:lnTo>
                  <a:lnTo>
                    <a:pt x="20683" y="1275"/>
                  </a:lnTo>
                  <a:lnTo>
                    <a:pt x="20335" y="271"/>
                  </a:lnTo>
                  <a:lnTo>
                    <a:pt x="20142" y="175"/>
                  </a:lnTo>
                  <a:lnTo>
                    <a:pt x="19949" y="117"/>
                  </a:lnTo>
                  <a:lnTo>
                    <a:pt x="19756" y="59"/>
                  </a:lnTo>
                  <a:lnTo>
                    <a:pt x="19582" y="20"/>
                  </a:lnTo>
                  <a:lnTo>
                    <a:pt x="19409" y="1"/>
                  </a:lnTo>
                  <a:close/>
                  <a:moveTo>
                    <a:pt x="10081" y="2087"/>
                  </a:moveTo>
                  <a:lnTo>
                    <a:pt x="9830" y="2106"/>
                  </a:lnTo>
                  <a:lnTo>
                    <a:pt x="9560" y="2145"/>
                  </a:lnTo>
                  <a:lnTo>
                    <a:pt x="9289" y="2241"/>
                  </a:lnTo>
                  <a:lnTo>
                    <a:pt x="9000" y="2357"/>
                  </a:lnTo>
                  <a:lnTo>
                    <a:pt x="8710" y="2531"/>
                  </a:lnTo>
                  <a:lnTo>
                    <a:pt x="8401" y="2743"/>
                  </a:lnTo>
                  <a:lnTo>
                    <a:pt x="8073" y="2975"/>
                  </a:lnTo>
                  <a:lnTo>
                    <a:pt x="7764" y="3265"/>
                  </a:lnTo>
                  <a:lnTo>
                    <a:pt x="8845" y="6412"/>
                  </a:lnTo>
                  <a:lnTo>
                    <a:pt x="8478" y="6335"/>
                  </a:lnTo>
                  <a:lnTo>
                    <a:pt x="8034" y="6277"/>
                  </a:lnTo>
                  <a:lnTo>
                    <a:pt x="7532" y="6239"/>
                  </a:lnTo>
                  <a:lnTo>
                    <a:pt x="6972" y="6219"/>
                  </a:lnTo>
                  <a:lnTo>
                    <a:pt x="6972" y="6605"/>
                  </a:lnTo>
                  <a:lnTo>
                    <a:pt x="6991" y="7030"/>
                  </a:lnTo>
                  <a:lnTo>
                    <a:pt x="7049" y="7977"/>
                  </a:lnTo>
                  <a:lnTo>
                    <a:pt x="7184" y="9077"/>
                  </a:lnTo>
                  <a:lnTo>
                    <a:pt x="7358" y="10313"/>
                  </a:lnTo>
                  <a:lnTo>
                    <a:pt x="7416" y="10796"/>
                  </a:lnTo>
                  <a:lnTo>
                    <a:pt x="7513" y="11318"/>
                  </a:lnTo>
                  <a:lnTo>
                    <a:pt x="7609" y="11820"/>
                  </a:lnTo>
                  <a:lnTo>
                    <a:pt x="7706" y="12360"/>
                  </a:lnTo>
                  <a:lnTo>
                    <a:pt x="8864" y="18540"/>
                  </a:lnTo>
                  <a:lnTo>
                    <a:pt x="10197" y="18115"/>
                  </a:lnTo>
                  <a:lnTo>
                    <a:pt x="11916" y="17536"/>
                  </a:lnTo>
                  <a:lnTo>
                    <a:pt x="14445" y="16667"/>
                  </a:lnTo>
                  <a:lnTo>
                    <a:pt x="14600" y="16590"/>
                  </a:lnTo>
                  <a:lnTo>
                    <a:pt x="14754" y="16551"/>
                  </a:lnTo>
                  <a:lnTo>
                    <a:pt x="14928" y="16493"/>
                  </a:lnTo>
                  <a:lnTo>
                    <a:pt x="15102" y="16435"/>
                  </a:lnTo>
                  <a:lnTo>
                    <a:pt x="16628" y="15875"/>
                  </a:lnTo>
                  <a:lnTo>
                    <a:pt x="17999" y="15392"/>
                  </a:lnTo>
                  <a:lnTo>
                    <a:pt x="17555" y="14118"/>
                  </a:lnTo>
                  <a:lnTo>
                    <a:pt x="17110" y="12882"/>
                  </a:lnTo>
                  <a:lnTo>
                    <a:pt x="16666" y="11684"/>
                  </a:lnTo>
                  <a:lnTo>
                    <a:pt x="16203" y="10506"/>
                  </a:lnTo>
                  <a:lnTo>
                    <a:pt x="15990" y="10004"/>
                  </a:lnTo>
                  <a:lnTo>
                    <a:pt x="15778" y="9541"/>
                  </a:lnTo>
                  <a:lnTo>
                    <a:pt x="15257" y="8344"/>
                  </a:lnTo>
                  <a:lnTo>
                    <a:pt x="14754" y="7204"/>
                  </a:lnTo>
                  <a:lnTo>
                    <a:pt x="13016" y="3767"/>
                  </a:lnTo>
                  <a:lnTo>
                    <a:pt x="12804" y="3670"/>
                  </a:lnTo>
                  <a:lnTo>
                    <a:pt x="12592" y="3612"/>
                  </a:lnTo>
                  <a:lnTo>
                    <a:pt x="12360" y="3612"/>
                  </a:lnTo>
                  <a:lnTo>
                    <a:pt x="12128" y="3631"/>
                  </a:lnTo>
                  <a:lnTo>
                    <a:pt x="11877" y="3709"/>
                  </a:lnTo>
                  <a:lnTo>
                    <a:pt x="11645" y="3825"/>
                  </a:lnTo>
                  <a:lnTo>
                    <a:pt x="11394" y="3998"/>
                  </a:lnTo>
                  <a:lnTo>
                    <a:pt x="11124" y="4192"/>
                  </a:lnTo>
                  <a:lnTo>
                    <a:pt x="10854" y="3554"/>
                  </a:lnTo>
                  <a:lnTo>
                    <a:pt x="10602" y="2994"/>
                  </a:lnTo>
                  <a:lnTo>
                    <a:pt x="10332" y="2511"/>
                  </a:lnTo>
                  <a:lnTo>
                    <a:pt x="10081" y="2087"/>
                  </a:lnTo>
                  <a:close/>
                  <a:moveTo>
                    <a:pt x="1101" y="9464"/>
                  </a:moveTo>
                  <a:lnTo>
                    <a:pt x="985" y="9502"/>
                  </a:lnTo>
                  <a:lnTo>
                    <a:pt x="889" y="9541"/>
                  </a:lnTo>
                  <a:lnTo>
                    <a:pt x="812" y="9599"/>
                  </a:lnTo>
                  <a:lnTo>
                    <a:pt x="715" y="9657"/>
                  </a:lnTo>
                  <a:lnTo>
                    <a:pt x="561" y="9831"/>
                  </a:lnTo>
                  <a:lnTo>
                    <a:pt x="406" y="10062"/>
                  </a:lnTo>
                  <a:lnTo>
                    <a:pt x="290" y="10333"/>
                  </a:lnTo>
                  <a:lnTo>
                    <a:pt x="174" y="10642"/>
                  </a:lnTo>
                  <a:lnTo>
                    <a:pt x="78" y="11009"/>
                  </a:lnTo>
                  <a:lnTo>
                    <a:pt x="0" y="11414"/>
                  </a:lnTo>
                  <a:lnTo>
                    <a:pt x="2299" y="13422"/>
                  </a:lnTo>
                  <a:lnTo>
                    <a:pt x="3728" y="14639"/>
                  </a:lnTo>
                  <a:lnTo>
                    <a:pt x="3979" y="14890"/>
                  </a:lnTo>
                  <a:lnTo>
                    <a:pt x="4326" y="15199"/>
                  </a:lnTo>
                  <a:lnTo>
                    <a:pt x="5195" y="16107"/>
                  </a:lnTo>
                  <a:lnTo>
                    <a:pt x="6373" y="17323"/>
                  </a:lnTo>
                  <a:lnTo>
                    <a:pt x="7822" y="18888"/>
                  </a:lnTo>
                  <a:lnTo>
                    <a:pt x="8073" y="18772"/>
                  </a:lnTo>
                  <a:lnTo>
                    <a:pt x="6508" y="15469"/>
                  </a:lnTo>
                  <a:lnTo>
                    <a:pt x="5292" y="12843"/>
                  </a:lnTo>
                  <a:lnTo>
                    <a:pt x="3998" y="11742"/>
                  </a:lnTo>
                  <a:lnTo>
                    <a:pt x="2878" y="10815"/>
                  </a:lnTo>
                  <a:lnTo>
                    <a:pt x="1912" y="10043"/>
                  </a:lnTo>
                  <a:lnTo>
                    <a:pt x="1101" y="94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150;p54">
              <a:extLst>
                <a:ext uri="{FF2B5EF4-FFF2-40B4-BE49-F238E27FC236}">
                  <a16:creationId xmlns:a16="http://schemas.microsoft.com/office/drawing/2014/main" id="{9DF44010-8082-09D0-B177-96F818FE6D81}"/>
                </a:ext>
              </a:extLst>
            </p:cNvPr>
            <p:cNvSpPr/>
            <p:nvPr/>
          </p:nvSpPr>
          <p:spPr>
            <a:xfrm>
              <a:off x="7076968" y="3686950"/>
              <a:ext cx="608825" cy="583225"/>
            </a:xfrm>
            <a:custGeom>
              <a:avLst/>
              <a:gdLst/>
              <a:ahLst/>
              <a:cxnLst/>
              <a:rect l="l" t="t" r="r" b="b"/>
              <a:pathLst>
                <a:path w="24353" h="23329" extrusionOk="0">
                  <a:moveTo>
                    <a:pt x="20644" y="0"/>
                  </a:moveTo>
                  <a:lnTo>
                    <a:pt x="20470" y="97"/>
                  </a:lnTo>
                  <a:lnTo>
                    <a:pt x="20239" y="174"/>
                  </a:lnTo>
                  <a:lnTo>
                    <a:pt x="20181" y="193"/>
                  </a:lnTo>
                  <a:lnTo>
                    <a:pt x="19486" y="502"/>
                  </a:lnTo>
                  <a:lnTo>
                    <a:pt x="18790" y="831"/>
                  </a:lnTo>
                  <a:lnTo>
                    <a:pt x="17496" y="1410"/>
                  </a:lnTo>
                  <a:lnTo>
                    <a:pt x="16299" y="1970"/>
                  </a:lnTo>
                  <a:lnTo>
                    <a:pt x="15739" y="2221"/>
                  </a:lnTo>
                  <a:lnTo>
                    <a:pt x="15218" y="2472"/>
                  </a:lnTo>
                  <a:lnTo>
                    <a:pt x="14619" y="2742"/>
                  </a:lnTo>
                  <a:lnTo>
                    <a:pt x="13905" y="3013"/>
                  </a:lnTo>
                  <a:lnTo>
                    <a:pt x="13673" y="3090"/>
                  </a:lnTo>
                  <a:lnTo>
                    <a:pt x="13441" y="3187"/>
                  </a:lnTo>
                  <a:lnTo>
                    <a:pt x="12282" y="3650"/>
                  </a:lnTo>
                  <a:lnTo>
                    <a:pt x="10969" y="4152"/>
                  </a:lnTo>
                  <a:lnTo>
                    <a:pt x="10448" y="4345"/>
                  </a:lnTo>
                  <a:lnTo>
                    <a:pt x="9077" y="4828"/>
                  </a:lnTo>
                  <a:lnTo>
                    <a:pt x="7551" y="5388"/>
                  </a:lnTo>
                  <a:lnTo>
                    <a:pt x="7377" y="5446"/>
                  </a:lnTo>
                  <a:lnTo>
                    <a:pt x="7203" y="5504"/>
                  </a:lnTo>
                  <a:lnTo>
                    <a:pt x="7049" y="5543"/>
                  </a:lnTo>
                  <a:lnTo>
                    <a:pt x="6894" y="5620"/>
                  </a:lnTo>
                  <a:lnTo>
                    <a:pt x="4365" y="6489"/>
                  </a:lnTo>
                  <a:lnTo>
                    <a:pt x="2646" y="7068"/>
                  </a:lnTo>
                  <a:lnTo>
                    <a:pt x="1313" y="7493"/>
                  </a:lnTo>
                  <a:lnTo>
                    <a:pt x="522" y="7725"/>
                  </a:lnTo>
                  <a:lnTo>
                    <a:pt x="271" y="7841"/>
                  </a:lnTo>
                  <a:lnTo>
                    <a:pt x="0" y="7899"/>
                  </a:lnTo>
                  <a:lnTo>
                    <a:pt x="869" y="9733"/>
                  </a:lnTo>
                  <a:lnTo>
                    <a:pt x="1700" y="11471"/>
                  </a:lnTo>
                  <a:lnTo>
                    <a:pt x="2491" y="13093"/>
                  </a:lnTo>
                  <a:lnTo>
                    <a:pt x="3245" y="14580"/>
                  </a:lnTo>
                  <a:lnTo>
                    <a:pt x="3959" y="15952"/>
                  </a:lnTo>
                  <a:lnTo>
                    <a:pt x="4635" y="17226"/>
                  </a:lnTo>
                  <a:lnTo>
                    <a:pt x="5272" y="18365"/>
                  </a:lnTo>
                  <a:lnTo>
                    <a:pt x="5871" y="19389"/>
                  </a:lnTo>
                  <a:lnTo>
                    <a:pt x="6431" y="20297"/>
                  </a:lnTo>
                  <a:lnTo>
                    <a:pt x="6952" y="21088"/>
                  </a:lnTo>
                  <a:lnTo>
                    <a:pt x="7435" y="21745"/>
                  </a:lnTo>
                  <a:lnTo>
                    <a:pt x="7899" y="22305"/>
                  </a:lnTo>
                  <a:lnTo>
                    <a:pt x="8111" y="22537"/>
                  </a:lnTo>
                  <a:lnTo>
                    <a:pt x="8304" y="22730"/>
                  </a:lnTo>
                  <a:lnTo>
                    <a:pt x="8497" y="22904"/>
                  </a:lnTo>
                  <a:lnTo>
                    <a:pt x="8671" y="23058"/>
                  </a:lnTo>
                  <a:lnTo>
                    <a:pt x="8845" y="23174"/>
                  </a:lnTo>
                  <a:lnTo>
                    <a:pt x="9019" y="23251"/>
                  </a:lnTo>
                  <a:lnTo>
                    <a:pt x="9154" y="23309"/>
                  </a:lnTo>
                  <a:lnTo>
                    <a:pt x="9308" y="23329"/>
                  </a:lnTo>
                  <a:lnTo>
                    <a:pt x="10544" y="22981"/>
                  </a:lnTo>
                  <a:lnTo>
                    <a:pt x="11896" y="22595"/>
                  </a:lnTo>
                  <a:lnTo>
                    <a:pt x="13171" y="22170"/>
                  </a:lnTo>
                  <a:lnTo>
                    <a:pt x="14503" y="21726"/>
                  </a:lnTo>
                  <a:lnTo>
                    <a:pt x="15913" y="21224"/>
                  </a:lnTo>
                  <a:lnTo>
                    <a:pt x="17381" y="20683"/>
                  </a:lnTo>
                  <a:lnTo>
                    <a:pt x="18906" y="20084"/>
                  </a:lnTo>
                  <a:lnTo>
                    <a:pt x="20490" y="19447"/>
                  </a:lnTo>
                  <a:lnTo>
                    <a:pt x="22151" y="18752"/>
                  </a:lnTo>
                  <a:lnTo>
                    <a:pt x="23869" y="18018"/>
                  </a:lnTo>
                  <a:lnTo>
                    <a:pt x="24004" y="17728"/>
                  </a:lnTo>
                  <a:lnTo>
                    <a:pt x="24120" y="17419"/>
                  </a:lnTo>
                  <a:lnTo>
                    <a:pt x="24198" y="17072"/>
                  </a:lnTo>
                  <a:lnTo>
                    <a:pt x="24275" y="16685"/>
                  </a:lnTo>
                  <a:lnTo>
                    <a:pt x="24313" y="16260"/>
                  </a:lnTo>
                  <a:lnTo>
                    <a:pt x="24352" y="15797"/>
                  </a:lnTo>
                  <a:lnTo>
                    <a:pt x="24352" y="15314"/>
                  </a:lnTo>
                  <a:lnTo>
                    <a:pt x="24333" y="14793"/>
                  </a:lnTo>
                  <a:lnTo>
                    <a:pt x="24294" y="14252"/>
                  </a:lnTo>
                  <a:lnTo>
                    <a:pt x="24217" y="13653"/>
                  </a:lnTo>
                  <a:lnTo>
                    <a:pt x="24140" y="13035"/>
                  </a:lnTo>
                  <a:lnTo>
                    <a:pt x="24024" y="12379"/>
                  </a:lnTo>
                  <a:lnTo>
                    <a:pt x="23889" y="11684"/>
                  </a:lnTo>
                  <a:lnTo>
                    <a:pt x="23753" y="10969"/>
                  </a:lnTo>
                  <a:lnTo>
                    <a:pt x="23560" y="10216"/>
                  </a:lnTo>
                  <a:lnTo>
                    <a:pt x="23367" y="9424"/>
                  </a:lnTo>
                  <a:lnTo>
                    <a:pt x="22595" y="6566"/>
                  </a:lnTo>
                  <a:lnTo>
                    <a:pt x="21900" y="4056"/>
                  </a:lnTo>
                  <a:lnTo>
                    <a:pt x="21243" y="1854"/>
                  </a:lnTo>
                  <a:lnTo>
                    <a:pt x="20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151;p54">
              <a:extLst>
                <a:ext uri="{FF2B5EF4-FFF2-40B4-BE49-F238E27FC236}">
                  <a16:creationId xmlns:a16="http://schemas.microsoft.com/office/drawing/2014/main" id="{B1C72C54-D890-9B97-109B-94CC47FC3634}"/>
                </a:ext>
              </a:extLst>
            </p:cNvPr>
            <p:cNvSpPr/>
            <p:nvPr/>
          </p:nvSpPr>
          <p:spPr>
            <a:xfrm>
              <a:off x="7494093" y="3501075"/>
              <a:ext cx="87400" cy="206650"/>
            </a:xfrm>
            <a:custGeom>
              <a:avLst/>
              <a:gdLst/>
              <a:ahLst/>
              <a:cxnLst/>
              <a:rect l="l" t="t" r="r" b="b"/>
              <a:pathLst>
                <a:path w="3496" h="8266" fill="none" extrusionOk="0">
                  <a:moveTo>
                    <a:pt x="116" y="386"/>
                  </a:moveTo>
                  <a:lnTo>
                    <a:pt x="116" y="3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1" y="483"/>
                  </a:lnTo>
                  <a:lnTo>
                    <a:pt x="850" y="1777"/>
                  </a:lnTo>
                  <a:lnTo>
                    <a:pt x="1449" y="3129"/>
                  </a:lnTo>
                  <a:lnTo>
                    <a:pt x="1449" y="3129"/>
                  </a:lnTo>
                  <a:lnTo>
                    <a:pt x="1700" y="3631"/>
                  </a:lnTo>
                  <a:lnTo>
                    <a:pt x="2125" y="4558"/>
                  </a:lnTo>
                  <a:lnTo>
                    <a:pt x="3496" y="7628"/>
                  </a:lnTo>
                  <a:lnTo>
                    <a:pt x="3496" y="7628"/>
                  </a:lnTo>
                  <a:lnTo>
                    <a:pt x="2801" y="7937"/>
                  </a:lnTo>
                  <a:lnTo>
                    <a:pt x="2105" y="8266"/>
                  </a:lnTo>
                  <a:lnTo>
                    <a:pt x="116" y="38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152;p54">
              <a:extLst>
                <a:ext uri="{FF2B5EF4-FFF2-40B4-BE49-F238E27FC236}">
                  <a16:creationId xmlns:a16="http://schemas.microsoft.com/office/drawing/2014/main" id="{8E3D9CBE-295D-C664-2775-F76F7E07DEDB}"/>
                </a:ext>
              </a:extLst>
            </p:cNvPr>
            <p:cNvSpPr/>
            <p:nvPr/>
          </p:nvSpPr>
          <p:spPr>
            <a:xfrm>
              <a:off x="7513393" y="3394375"/>
              <a:ext cx="69550" cy="297425"/>
            </a:xfrm>
            <a:custGeom>
              <a:avLst/>
              <a:gdLst/>
              <a:ahLst/>
              <a:cxnLst/>
              <a:rect l="l" t="t" r="r" b="b"/>
              <a:pathLst>
                <a:path w="2782" h="11897" fill="none" extrusionOk="0">
                  <a:moveTo>
                    <a:pt x="1449" y="0"/>
                  </a:moveTo>
                  <a:lnTo>
                    <a:pt x="1449" y="0"/>
                  </a:lnTo>
                  <a:lnTo>
                    <a:pt x="1642" y="97"/>
                  </a:lnTo>
                  <a:lnTo>
                    <a:pt x="1893" y="251"/>
                  </a:lnTo>
                  <a:lnTo>
                    <a:pt x="2202" y="483"/>
                  </a:lnTo>
                  <a:lnTo>
                    <a:pt x="2550" y="753"/>
                  </a:lnTo>
                  <a:lnTo>
                    <a:pt x="2550" y="753"/>
                  </a:lnTo>
                  <a:lnTo>
                    <a:pt x="2492" y="2240"/>
                  </a:lnTo>
                  <a:lnTo>
                    <a:pt x="2453" y="3670"/>
                  </a:lnTo>
                  <a:lnTo>
                    <a:pt x="2453" y="5060"/>
                  </a:lnTo>
                  <a:lnTo>
                    <a:pt x="2492" y="6412"/>
                  </a:lnTo>
                  <a:lnTo>
                    <a:pt x="2492" y="6412"/>
                  </a:lnTo>
                  <a:lnTo>
                    <a:pt x="2608" y="8748"/>
                  </a:lnTo>
                  <a:lnTo>
                    <a:pt x="2782" y="11877"/>
                  </a:lnTo>
                  <a:lnTo>
                    <a:pt x="2782" y="11877"/>
                  </a:lnTo>
                  <a:lnTo>
                    <a:pt x="2724" y="11896"/>
                  </a:lnTo>
                  <a:lnTo>
                    <a:pt x="2724" y="11896"/>
                  </a:lnTo>
                  <a:lnTo>
                    <a:pt x="1353" y="8826"/>
                  </a:lnTo>
                  <a:lnTo>
                    <a:pt x="928" y="7899"/>
                  </a:lnTo>
                  <a:lnTo>
                    <a:pt x="677" y="7397"/>
                  </a:lnTo>
                  <a:lnTo>
                    <a:pt x="78" y="6045"/>
                  </a:lnTo>
                  <a:lnTo>
                    <a:pt x="78" y="6045"/>
                  </a:lnTo>
                  <a:lnTo>
                    <a:pt x="78" y="3824"/>
                  </a:lnTo>
                  <a:lnTo>
                    <a:pt x="59" y="2240"/>
                  </a:lnTo>
                  <a:lnTo>
                    <a:pt x="59" y="2240"/>
                  </a:lnTo>
                  <a:lnTo>
                    <a:pt x="1" y="348"/>
                  </a:lnTo>
                  <a:lnTo>
                    <a:pt x="1" y="348"/>
                  </a:lnTo>
                  <a:lnTo>
                    <a:pt x="522" y="174"/>
                  </a:lnTo>
                  <a:lnTo>
                    <a:pt x="928" y="58"/>
                  </a:lnTo>
                  <a:lnTo>
                    <a:pt x="1237" y="0"/>
                  </a:lnTo>
                  <a:lnTo>
                    <a:pt x="1353" y="0"/>
                  </a:lnTo>
                  <a:lnTo>
                    <a:pt x="144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153;p54">
              <a:extLst>
                <a:ext uri="{FF2B5EF4-FFF2-40B4-BE49-F238E27FC236}">
                  <a16:creationId xmlns:a16="http://schemas.microsoft.com/office/drawing/2014/main" id="{024D1DA7-AFD4-C576-FFAA-9FAF3C7AE3F5}"/>
                </a:ext>
              </a:extLst>
            </p:cNvPr>
            <p:cNvSpPr/>
            <p:nvPr/>
          </p:nvSpPr>
          <p:spPr>
            <a:xfrm>
              <a:off x="7205393" y="3441675"/>
              <a:ext cx="145825" cy="353925"/>
            </a:xfrm>
            <a:custGeom>
              <a:avLst/>
              <a:gdLst/>
              <a:ahLst/>
              <a:cxnLst/>
              <a:rect l="l" t="t" r="r" b="b"/>
              <a:pathLst>
                <a:path w="5833" h="14157" fill="none" extrusionOk="0">
                  <a:moveTo>
                    <a:pt x="2433" y="175"/>
                  </a:moveTo>
                  <a:lnTo>
                    <a:pt x="2433" y="175"/>
                  </a:lnTo>
                  <a:lnTo>
                    <a:pt x="2684" y="484"/>
                  </a:lnTo>
                  <a:lnTo>
                    <a:pt x="2916" y="851"/>
                  </a:lnTo>
                  <a:lnTo>
                    <a:pt x="3167" y="1275"/>
                  </a:lnTo>
                  <a:lnTo>
                    <a:pt x="3399" y="1778"/>
                  </a:lnTo>
                  <a:lnTo>
                    <a:pt x="3399" y="1778"/>
                  </a:lnTo>
                  <a:lnTo>
                    <a:pt x="3978" y="2936"/>
                  </a:lnTo>
                  <a:lnTo>
                    <a:pt x="4731" y="4365"/>
                  </a:lnTo>
                  <a:lnTo>
                    <a:pt x="4731" y="4365"/>
                  </a:lnTo>
                  <a:lnTo>
                    <a:pt x="4925" y="5369"/>
                  </a:lnTo>
                  <a:lnTo>
                    <a:pt x="5079" y="6412"/>
                  </a:lnTo>
                  <a:lnTo>
                    <a:pt x="5214" y="7494"/>
                  </a:lnTo>
                  <a:lnTo>
                    <a:pt x="5349" y="8614"/>
                  </a:lnTo>
                  <a:lnTo>
                    <a:pt x="5349" y="8614"/>
                  </a:lnTo>
                  <a:lnTo>
                    <a:pt x="5465" y="9811"/>
                  </a:lnTo>
                  <a:lnTo>
                    <a:pt x="5600" y="11086"/>
                  </a:lnTo>
                  <a:lnTo>
                    <a:pt x="5832" y="13963"/>
                  </a:lnTo>
                  <a:lnTo>
                    <a:pt x="5832" y="13963"/>
                  </a:lnTo>
                  <a:lnTo>
                    <a:pt x="5311" y="14156"/>
                  </a:lnTo>
                  <a:lnTo>
                    <a:pt x="5311" y="14156"/>
                  </a:lnTo>
                  <a:lnTo>
                    <a:pt x="4867" y="12882"/>
                  </a:lnTo>
                  <a:lnTo>
                    <a:pt x="4422" y="11646"/>
                  </a:lnTo>
                  <a:lnTo>
                    <a:pt x="3978" y="10448"/>
                  </a:lnTo>
                  <a:lnTo>
                    <a:pt x="3515" y="9270"/>
                  </a:lnTo>
                  <a:lnTo>
                    <a:pt x="3515" y="9270"/>
                  </a:lnTo>
                  <a:lnTo>
                    <a:pt x="3302" y="8768"/>
                  </a:lnTo>
                  <a:lnTo>
                    <a:pt x="3090" y="8305"/>
                  </a:lnTo>
                  <a:lnTo>
                    <a:pt x="3090" y="8305"/>
                  </a:lnTo>
                  <a:lnTo>
                    <a:pt x="2588" y="6895"/>
                  </a:lnTo>
                  <a:lnTo>
                    <a:pt x="1796" y="4616"/>
                  </a:lnTo>
                  <a:lnTo>
                    <a:pt x="1796" y="4616"/>
                  </a:lnTo>
                  <a:lnTo>
                    <a:pt x="1429" y="3631"/>
                  </a:lnTo>
                  <a:lnTo>
                    <a:pt x="1024" y="2608"/>
                  </a:lnTo>
                  <a:lnTo>
                    <a:pt x="541" y="1546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90" y="271"/>
                  </a:lnTo>
                  <a:lnTo>
                    <a:pt x="579" y="155"/>
                  </a:lnTo>
                  <a:lnTo>
                    <a:pt x="888" y="59"/>
                  </a:lnTo>
                  <a:lnTo>
                    <a:pt x="1178" y="1"/>
                  </a:lnTo>
                  <a:lnTo>
                    <a:pt x="1487" y="1"/>
                  </a:lnTo>
                  <a:lnTo>
                    <a:pt x="1796" y="20"/>
                  </a:lnTo>
                  <a:lnTo>
                    <a:pt x="2124" y="78"/>
                  </a:lnTo>
                  <a:lnTo>
                    <a:pt x="2433" y="17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154;p54">
              <a:extLst>
                <a:ext uri="{FF2B5EF4-FFF2-40B4-BE49-F238E27FC236}">
                  <a16:creationId xmlns:a16="http://schemas.microsoft.com/office/drawing/2014/main" id="{9C2AC337-5F6B-89E0-31EB-F9C94F62618F}"/>
                </a:ext>
              </a:extLst>
            </p:cNvPr>
            <p:cNvSpPr/>
            <p:nvPr/>
          </p:nvSpPr>
          <p:spPr>
            <a:xfrm>
              <a:off x="6964943" y="3571075"/>
              <a:ext cx="144875" cy="309000"/>
            </a:xfrm>
            <a:custGeom>
              <a:avLst/>
              <a:gdLst/>
              <a:ahLst/>
              <a:cxnLst/>
              <a:rect l="l" t="t" r="r" b="b"/>
              <a:pathLst>
                <a:path w="5795" h="12360" fill="none" extrusionOk="0">
                  <a:moveTo>
                    <a:pt x="1179" y="348"/>
                  </a:moveTo>
                  <a:lnTo>
                    <a:pt x="1179" y="348"/>
                  </a:lnTo>
                  <a:lnTo>
                    <a:pt x="2203" y="20"/>
                  </a:lnTo>
                  <a:lnTo>
                    <a:pt x="2203" y="20"/>
                  </a:lnTo>
                  <a:lnTo>
                    <a:pt x="2299" y="0"/>
                  </a:lnTo>
                  <a:lnTo>
                    <a:pt x="2357" y="0"/>
                  </a:lnTo>
                  <a:lnTo>
                    <a:pt x="2357" y="0"/>
                  </a:lnTo>
                  <a:lnTo>
                    <a:pt x="3226" y="1796"/>
                  </a:lnTo>
                  <a:lnTo>
                    <a:pt x="3226" y="1796"/>
                  </a:lnTo>
                  <a:lnTo>
                    <a:pt x="3863" y="3071"/>
                  </a:lnTo>
                  <a:lnTo>
                    <a:pt x="4288" y="3901"/>
                  </a:lnTo>
                  <a:lnTo>
                    <a:pt x="4288" y="3901"/>
                  </a:lnTo>
                  <a:lnTo>
                    <a:pt x="4346" y="4384"/>
                  </a:lnTo>
                  <a:lnTo>
                    <a:pt x="4443" y="4906"/>
                  </a:lnTo>
                  <a:lnTo>
                    <a:pt x="4539" y="5408"/>
                  </a:lnTo>
                  <a:lnTo>
                    <a:pt x="4636" y="5948"/>
                  </a:lnTo>
                  <a:lnTo>
                    <a:pt x="4636" y="5948"/>
                  </a:lnTo>
                  <a:lnTo>
                    <a:pt x="5794" y="12128"/>
                  </a:lnTo>
                  <a:lnTo>
                    <a:pt x="5794" y="12128"/>
                  </a:lnTo>
                  <a:lnTo>
                    <a:pt x="5003" y="12360"/>
                  </a:lnTo>
                  <a:lnTo>
                    <a:pt x="5003" y="12360"/>
                  </a:lnTo>
                  <a:lnTo>
                    <a:pt x="3438" y="9057"/>
                  </a:lnTo>
                  <a:lnTo>
                    <a:pt x="2222" y="6431"/>
                  </a:lnTo>
                  <a:lnTo>
                    <a:pt x="2222" y="6431"/>
                  </a:lnTo>
                  <a:lnTo>
                    <a:pt x="1121" y="4036"/>
                  </a:lnTo>
                  <a:lnTo>
                    <a:pt x="1121" y="4036"/>
                  </a:lnTo>
                  <a:lnTo>
                    <a:pt x="522" y="2549"/>
                  </a:lnTo>
                  <a:lnTo>
                    <a:pt x="1" y="1256"/>
                  </a:lnTo>
                  <a:lnTo>
                    <a:pt x="1" y="1256"/>
                  </a:lnTo>
                  <a:lnTo>
                    <a:pt x="368" y="889"/>
                  </a:lnTo>
                  <a:lnTo>
                    <a:pt x="696" y="618"/>
                  </a:lnTo>
                  <a:lnTo>
                    <a:pt x="967" y="445"/>
                  </a:lnTo>
                  <a:lnTo>
                    <a:pt x="1082" y="387"/>
                  </a:lnTo>
                  <a:lnTo>
                    <a:pt x="1179" y="348"/>
                  </a:lnTo>
                  <a:lnTo>
                    <a:pt x="1179" y="34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155;p54">
              <a:extLst>
                <a:ext uri="{FF2B5EF4-FFF2-40B4-BE49-F238E27FC236}">
                  <a16:creationId xmlns:a16="http://schemas.microsoft.com/office/drawing/2014/main" id="{0F67D0C8-174C-A92D-20AE-B3B9C1736A29}"/>
                </a:ext>
              </a:extLst>
            </p:cNvPr>
            <p:cNvSpPr/>
            <p:nvPr/>
          </p:nvSpPr>
          <p:spPr>
            <a:xfrm>
              <a:off x="7425543" y="3426225"/>
              <a:ext cx="121200" cy="309975"/>
            </a:xfrm>
            <a:custGeom>
              <a:avLst/>
              <a:gdLst/>
              <a:ahLst/>
              <a:cxnLst/>
              <a:rect l="l" t="t" r="r" b="b"/>
              <a:pathLst>
                <a:path w="4848" h="12399" fill="none" extrusionOk="0">
                  <a:moveTo>
                    <a:pt x="0" y="522"/>
                  </a:moveTo>
                  <a:lnTo>
                    <a:pt x="0" y="522"/>
                  </a:lnTo>
                  <a:lnTo>
                    <a:pt x="290" y="271"/>
                  </a:lnTo>
                  <a:lnTo>
                    <a:pt x="502" y="97"/>
                  </a:lnTo>
                  <a:lnTo>
                    <a:pt x="502" y="97"/>
                  </a:lnTo>
                  <a:lnTo>
                    <a:pt x="637" y="40"/>
                  </a:lnTo>
                  <a:lnTo>
                    <a:pt x="792" y="20"/>
                  </a:lnTo>
                  <a:lnTo>
                    <a:pt x="946" y="1"/>
                  </a:lnTo>
                  <a:lnTo>
                    <a:pt x="1101" y="1"/>
                  </a:lnTo>
                  <a:lnTo>
                    <a:pt x="1275" y="20"/>
                  </a:lnTo>
                  <a:lnTo>
                    <a:pt x="1449" y="40"/>
                  </a:lnTo>
                  <a:lnTo>
                    <a:pt x="1642" y="78"/>
                  </a:lnTo>
                  <a:lnTo>
                    <a:pt x="1854" y="136"/>
                  </a:lnTo>
                  <a:lnTo>
                    <a:pt x="1854" y="136"/>
                  </a:lnTo>
                  <a:lnTo>
                    <a:pt x="2163" y="1140"/>
                  </a:lnTo>
                  <a:lnTo>
                    <a:pt x="2163" y="1140"/>
                  </a:lnTo>
                  <a:lnTo>
                    <a:pt x="2472" y="2067"/>
                  </a:lnTo>
                  <a:lnTo>
                    <a:pt x="2742" y="2994"/>
                  </a:lnTo>
                  <a:lnTo>
                    <a:pt x="2742" y="2994"/>
                  </a:lnTo>
                  <a:lnTo>
                    <a:pt x="2858" y="3380"/>
                  </a:lnTo>
                  <a:lnTo>
                    <a:pt x="4847" y="11260"/>
                  </a:lnTo>
                  <a:lnTo>
                    <a:pt x="4847" y="11260"/>
                  </a:lnTo>
                  <a:lnTo>
                    <a:pt x="3553" y="11839"/>
                  </a:lnTo>
                  <a:lnTo>
                    <a:pt x="2356" y="12399"/>
                  </a:lnTo>
                  <a:lnTo>
                    <a:pt x="2356" y="12399"/>
                  </a:lnTo>
                  <a:lnTo>
                    <a:pt x="2144" y="11144"/>
                  </a:lnTo>
                  <a:lnTo>
                    <a:pt x="1835" y="9579"/>
                  </a:lnTo>
                  <a:lnTo>
                    <a:pt x="1468" y="7668"/>
                  </a:lnTo>
                  <a:lnTo>
                    <a:pt x="1004" y="5427"/>
                  </a:lnTo>
                  <a:lnTo>
                    <a:pt x="1004" y="5427"/>
                  </a:lnTo>
                  <a:lnTo>
                    <a:pt x="0" y="52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156;p54">
              <a:extLst>
                <a:ext uri="{FF2B5EF4-FFF2-40B4-BE49-F238E27FC236}">
                  <a16:creationId xmlns:a16="http://schemas.microsoft.com/office/drawing/2014/main" id="{2485D637-5020-9575-3910-A9F3913A4819}"/>
                </a:ext>
              </a:extLst>
            </p:cNvPr>
            <p:cNvSpPr/>
            <p:nvPr/>
          </p:nvSpPr>
          <p:spPr>
            <a:xfrm>
              <a:off x="7341043" y="3410775"/>
              <a:ext cx="143425" cy="351500"/>
            </a:xfrm>
            <a:custGeom>
              <a:avLst/>
              <a:gdLst/>
              <a:ahLst/>
              <a:cxnLst/>
              <a:rect l="l" t="t" r="r" b="b"/>
              <a:pathLst>
                <a:path w="5737" h="14060" fill="none" extrusionOk="0">
                  <a:moveTo>
                    <a:pt x="155" y="1584"/>
                  </a:moveTo>
                  <a:lnTo>
                    <a:pt x="1" y="368"/>
                  </a:lnTo>
                  <a:lnTo>
                    <a:pt x="1" y="368"/>
                  </a:lnTo>
                  <a:lnTo>
                    <a:pt x="117" y="310"/>
                  </a:lnTo>
                  <a:lnTo>
                    <a:pt x="290" y="233"/>
                  </a:lnTo>
                  <a:lnTo>
                    <a:pt x="812" y="59"/>
                  </a:lnTo>
                  <a:lnTo>
                    <a:pt x="812" y="59"/>
                  </a:lnTo>
                  <a:lnTo>
                    <a:pt x="966" y="20"/>
                  </a:lnTo>
                  <a:lnTo>
                    <a:pt x="1121" y="1"/>
                  </a:lnTo>
                  <a:lnTo>
                    <a:pt x="1295" y="1"/>
                  </a:lnTo>
                  <a:lnTo>
                    <a:pt x="1468" y="20"/>
                  </a:lnTo>
                  <a:lnTo>
                    <a:pt x="1642" y="59"/>
                  </a:lnTo>
                  <a:lnTo>
                    <a:pt x="1835" y="117"/>
                  </a:lnTo>
                  <a:lnTo>
                    <a:pt x="2028" y="175"/>
                  </a:lnTo>
                  <a:lnTo>
                    <a:pt x="2221" y="271"/>
                  </a:lnTo>
                  <a:lnTo>
                    <a:pt x="2221" y="271"/>
                  </a:lnTo>
                  <a:lnTo>
                    <a:pt x="2569" y="1275"/>
                  </a:lnTo>
                  <a:lnTo>
                    <a:pt x="3052" y="2569"/>
                  </a:lnTo>
                  <a:lnTo>
                    <a:pt x="3651" y="4153"/>
                  </a:lnTo>
                  <a:lnTo>
                    <a:pt x="4384" y="6045"/>
                  </a:lnTo>
                  <a:lnTo>
                    <a:pt x="4384" y="6045"/>
                  </a:lnTo>
                  <a:lnTo>
                    <a:pt x="4848" y="8286"/>
                  </a:lnTo>
                  <a:lnTo>
                    <a:pt x="5215" y="10197"/>
                  </a:lnTo>
                  <a:lnTo>
                    <a:pt x="5524" y="11762"/>
                  </a:lnTo>
                  <a:lnTo>
                    <a:pt x="5736" y="13017"/>
                  </a:lnTo>
                  <a:lnTo>
                    <a:pt x="5736" y="13017"/>
                  </a:lnTo>
                  <a:lnTo>
                    <a:pt x="5176" y="13268"/>
                  </a:lnTo>
                  <a:lnTo>
                    <a:pt x="4655" y="13519"/>
                  </a:lnTo>
                  <a:lnTo>
                    <a:pt x="4655" y="13519"/>
                  </a:lnTo>
                  <a:lnTo>
                    <a:pt x="4056" y="13789"/>
                  </a:lnTo>
                  <a:lnTo>
                    <a:pt x="3342" y="14060"/>
                  </a:lnTo>
                  <a:lnTo>
                    <a:pt x="3342" y="14060"/>
                  </a:lnTo>
                  <a:lnTo>
                    <a:pt x="2550" y="10970"/>
                  </a:lnTo>
                  <a:lnTo>
                    <a:pt x="2299" y="9908"/>
                  </a:lnTo>
                  <a:lnTo>
                    <a:pt x="2125" y="9193"/>
                  </a:lnTo>
                  <a:lnTo>
                    <a:pt x="2125" y="9193"/>
                  </a:lnTo>
                  <a:lnTo>
                    <a:pt x="1816" y="7513"/>
                  </a:lnTo>
                  <a:lnTo>
                    <a:pt x="1507" y="5775"/>
                  </a:lnTo>
                  <a:lnTo>
                    <a:pt x="1237" y="4018"/>
                  </a:lnTo>
                  <a:lnTo>
                    <a:pt x="966" y="2202"/>
                  </a:lnTo>
                  <a:lnTo>
                    <a:pt x="966" y="2202"/>
                  </a:lnTo>
                  <a:lnTo>
                    <a:pt x="792" y="1971"/>
                  </a:lnTo>
                  <a:lnTo>
                    <a:pt x="715" y="1874"/>
                  </a:lnTo>
                  <a:lnTo>
                    <a:pt x="599" y="1797"/>
                  </a:lnTo>
                  <a:lnTo>
                    <a:pt x="503" y="1720"/>
                  </a:lnTo>
                  <a:lnTo>
                    <a:pt x="387" y="1662"/>
                  </a:lnTo>
                  <a:lnTo>
                    <a:pt x="290" y="1623"/>
                  </a:lnTo>
                  <a:lnTo>
                    <a:pt x="155" y="158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157;p54">
              <a:extLst>
                <a:ext uri="{FF2B5EF4-FFF2-40B4-BE49-F238E27FC236}">
                  <a16:creationId xmlns:a16="http://schemas.microsoft.com/office/drawing/2014/main" id="{33EF8338-70AE-BBD9-8717-CBC8F67C3F2C}"/>
                </a:ext>
              </a:extLst>
            </p:cNvPr>
            <p:cNvSpPr/>
            <p:nvPr/>
          </p:nvSpPr>
          <p:spPr>
            <a:xfrm>
              <a:off x="7301468" y="3449400"/>
              <a:ext cx="123125" cy="341375"/>
            </a:xfrm>
            <a:custGeom>
              <a:avLst/>
              <a:gdLst/>
              <a:ahLst/>
              <a:cxnLst/>
              <a:rect l="l" t="t" r="r" b="b"/>
              <a:pathLst>
                <a:path w="4925" h="13655" fill="none" extrusionOk="0">
                  <a:moveTo>
                    <a:pt x="0" y="387"/>
                  </a:moveTo>
                  <a:lnTo>
                    <a:pt x="0" y="387"/>
                  </a:lnTo>
                  <a:lnTo>
                    <a:pt x="251" y="271"/>
                  </a:lnTo>
                  <a:lnTo>
                    <a:pt x="502" y="175"/>
                  </a:lnTo>
                  <a:lnTo>
                    <a:pt x="734" y="97"/>
                  </a:lnTo>
                  <a:lnTo>
                    <a:pt x="966" y="39"/>
                  </a:lnTo>
                  <a:lnTo>
                    <a:pt x="1178" y="1"/>
                  </a:lnTo>
                  <a:lnTo>
                    <a:pt x="1371" y="1"/>
                  </a:lnTo>
                  <a:lnTo>
                    <a:pt x="1564" y="1"/>
                  </a:lnTo>
                  <a:lnTo>
                    <a:pt x="1738" y="39"/>
                  </a:lnTo>
                  <a:lnTo>
                    <a:pt x="1738" y="39"/>
                  </a:lnTo>
                  <a:lnTo>
                    <a:pt x="1873" y="78"/>
                  </a:lnTo>
                  <a:lnTo>
                    <a:pt x="1970" y="117"/>
                  </a:lnTo>
                  <a:lnTo>
                    <a:pt x="2086" y="175"/>
                  </a:lnTo>
                  <a:lnTo>
                    <a:pt x="2182" y="252"/>
                  </a:lnTo>
                  <a:lnTo>
                    <a:pt x="2298" y="329"/>
                  </a:lnTo>
                  <a:lnTo>
                    <a:pt x="2375" y="426"/>
                  </a:lnTo>
                  <a:lnTo>
                    <a:pt x="2549" y="657"/>
                  </a:lnTo>
                  <a:lnTo>
                    <a:pt x="2549" y="657"/>
                  </a:lnTo>
                  <a:lnTo>
                    <a:pt x="2820" y="2473"/>
                  </a:lnTo>
                  <a:lnTo>
                    <a:pt x="3090" y="4230"/>
                  </a:lnTo>
                  <a:lnTo>
                    <a:pt x="3399" y="5968"/>
                  </a:lnTo>
                  <a:lnTo>
                    <a:pt x="3708" y="7648"/>
                  </a:lnTo>
                  <a:lnTo>
                    <a:pt x="3708" y="7648"/>
                  </a:lnTo>
                  <a:lnTo>
                    <a:pt x="3882" y="8363"/>
                  </a:lnTo>
                  <a:lnTo>
                    <a:pt x="4133" y="9425"/>
                  </a:lnTo>
                  <a:lnTo>
                    <a:pt x="4925" y="12515"/>
                  </a:lnTo>
                  <a:lnTo>
                    <a:pt x="4925" y="12515"/>
                  </a:lnTo>
                  <a:lnTo>
                    <a:pt x="4693" y="12592"/>
                  </a:lnTo>
                  <a:lnTo>
                    <a:pt x="4461" y="12689"/>
                  </a:lnTo>
                  <a:lnTo>
                    <a:pt x="4461" y="12689"/>
                  </a:lnTo>
                  <a:lnTo>
                    <a:pt x="3302" y="13152"/>
                  </a:lnTo>
                  <a:lnTo>
                    <a:pt x="1989" y="13654"/>
                  </a:lnTo>
                  <a:lnTo>
                    <a:pt x="1989" y="13654"/>
                  </a:lnTo>
                  <a:lnTo>
                    <a:pt x="1757" y="10777"/>
                  </a:lnTo>
                  <a:lnTo>
                    <a:pt x="1622" y="9502"/>
                  </a:lnTo>
                  <a:lnTo>
                    <a:pt x="1506" y="8305"/>
                  </a:lnTo>
                  <a:lnTo>
                    <a:pt x="1506" y="8305"/>
                  </a:lnTo>
                  <a:lnTo>
                    <a:pt x="1371" y="7185"/>
                  </a:lnTo>
                  <a:lnTo>
                    <a:pt x="1236" y="6103"/>
                  </a:lnTo>
                  <a:lnTo>
                    <a:pt x="1082" y="5060"/>
                  </a:lnTo>
                  <a:lnTo>
                    <a:pt x="888" y="4056"/>
                  </a:lnTo>
                  <a:lnTo>
                    <a:pt x="888" y="4056"/>
                  </a:lnTo>
                  <a:lnTo>
                    <a:pt x="695" y="3110"/>
                  </a:lnTo>
                  <a:lnTo>
                    <a:pt x="483" y="2164"/>
                  </a:lnTo>
                  <a:lnTo>
                    <a:pt x="251" y="1256"/>
                  </a:lnTo>
                  <a:lnTo>
                    <a:pt x="0" y="38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158;p54">
              <a:extLst>
                <a:ext uri="{FF2B5EF4-FFF2-40B4-BE49-F238E27FC236}">
                  <a16:creationId xmlns:a16="http://schemas.microsoft.com/office/drawing/2014/main" id="{1EF23E00-D0FD-3685-1BFB-6DA7A097B644}"/>
                </a:ext>
              </a:extLst>
            </p:cNvPr>
            <p:cNvSpPr/>
            <p:nvPr/>
          </p:nvSpPr>
          <p:spPr>
            <a:xfrm>
              <a:off x="7158068" y="3501075"/>
              <a:ext cx="180100" cy="320600"/>
            </a:xfrm>
            <a:custGeom>
              <a:avLst/>
              <a:gdLst/>
              <a:ahLst/>
              <a:cxnLst/>
              <a:rect l="l" t="t" r="r" b="b"/>
              <a:pathLst>
                <a:path w="7204" h="12824" fill="none" extrusionOk="0">
                  <a:moveTo>
                    <a:pt x="1" y="908"/>
                  </a:moveTo>
                  <a:lnTo>
                    <a:pt x="1" y="908"/>
                  </a:lnTo>
                  <a:lnTo>
                    <a:pt x="155" y="734"/>
                  </a:lnTo>
                  <a:lnTo>
                    <a:pt x="329" y="580"/>
                  </a:lnTo>
                  <a:lnTo>
                    <a:pt x="329" y="580"/>
                  </a:lnTo>
                  <a:lnTo>
                    <a:pt x="599" y="386"/>
                  </a:lnTo>
                  <a:lnTo>
                    <a:pt x="850" y="213"/>
                  </a:lnTo>
                  <a:lnTo>
                    <a:pt x="1082" y="97"/>
                  </a:lnTo>
                  <a:lnTo>
                    <a:pt x="1333" y="19"/>
                  </a:lnTo>
                  <a:lnTo>
                    <a:pt x="1565" y="0"/>
                  </a:lnTo>
                  <a:lnTo>
                    <a:pt x="1797" y="0"/>
                  </a:lnTo>
                  <a:lnTo>
                    <a:pt x="2009" y="58"/>
                  </a:lnTo>
                  <a:lnTo>
                    <a:pt x="2221" y="155"/>
                  </a:lnTo>
                  <a:lnTo>
                    <a:pt x="2221" y="155"/>
                  </a:lnTo>
                  <a:lnTo>
                    <a:pt x="3959" y="3592"/>
                  </a:lnTo>
                  <a:lnTo>
                    <a:pt x="3959" y="3592"/>
                  </a:lnTo>
                  <a:lnTo>
                    <a:pt x="4462" y="4732"/>
                  </a:lnTo>
                  <a:lnTo>
                    <a:pt x="4983" y="5929"/>
                  </a:lnTo>
                  <a:lnTo>
                    <a:pt x="4983" y="5929"/>
                  </a:lnTo>
                  <a:lnTo>
                    <a:pt x="5195" y="6392"/>
                  </a:lnTo>
                  <a:lnTo>
                    <a:pt x="5408" y="6894"/>
                  </a:lnTo>
                  <a:lnTo>
                    <a:pt x="5408" y="6894"/>
                  </a:lnTo>
                  <a:lnTo>
                    <a:pt x="5871" y="8072"/>
                  </a:lnTo>
                  <a:lnTo>
                    <a:pt x="6315" y="9270"/>
                  </a:lnTo>
                  <a:lnTo>
                    <a:pt x="6760" y="10506"/>
                  </a:lnTo>
                  <a:lnTo>
                    <a:pt x="7204" y="11780"/>
                  </a:lnTo>
                  <a:lnTo>
                    <a:pt x="7204" y="11780"/>
                  </a:lnTo>
                  <a:lnTo>
                    <a:pt x="5833" y="12263"/>
                  </a:lnTo>
                  <a:lnTo>
                    <a:pt x="4307" y="12823"/>
                  </a:lnTo>
                  <a:lnTo>
                    <a:pt x="4307" y="12823"/>
                  </a:lnTo>
                  <a:lnTo>
                    <a:pt x="3033" y="9154"/>
                  </a:lnTo>
                  <a:lnTo>
                    <a:pt x="1893" y="5948"/>
                  </a:lnTo>
                  <a:lnTo>
                    <a:pt x="889" y="3206"/>
                  </a:lnTo>
                  <a:lnTo>
                    <a:pt x="425" y="2009"/>
                  </a:lnTo>
                  <a:lnTo>
                    <a:pt x="1" y="9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159;p54">
              <a:extLst>
                <a:ext uri="{FF2B5EF4-FFF2-40B4-BE49-F238E27FC236}">
                  <a16:creationId xmlns:a16="http://schemas.microsoft.com/office/drawing/2014/main" id="{708CA811-2EB0-340D-3A94-5D2061B16573}"/>
                </a:ext>
              </a:extLst>
            </p:cNvPr>
            <p:cNvSpPr/>
            <p:nvPr/>
          </p:nvSpPr>
          <p:spPr>
            <a:xfrm>
              <a:off x="7062468" y="3566250"/>
              <a:ext cx="123625" cy="308050"/>
            </a:xfrm>
            <a:custGeom>
              <a:avLst/>
              <a:gdLst/>
              <a:ahLst/>
              <a:cxnLst/>
              <a:rect l="l" t="t" r="r" b="b"/>
              <a:pathLst>
                <a:path w="4945" h="123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61" y="20"/>
                  </a:lnTo>
                  <a:lnTo>
                    <a:pt x="1063" y="58"/>
                  </a:lnTo>
                  <a:lnTo>
                    <a:pt x="1507" y="116"/>
                  </a:lnTo>
                  <a:lnTo>
                    <a:pt x="1874" y="193"/>
                  </a:lnTo>
                  <a:lnTo>
                    <a:pt x="1874" y="193"/>
                  </a:lnTo>
                  <a:lnTo>
                    <a:pt x="2453" y="348"/>
                  </a:lnTo>
                  <a:lnTo>
                    <a:pt x="2453" y="348"/>
                  </a:lnTo>
                  <a:lnTo>
                    <a:pt x="2608" y="386"/>
                  </a:lnTo>
                  <a:lnTo>
                    <a:pt x="2608" y="386"/>
                  </a:lnTo>
                  <a:lnTo>
                    <a:pt x="2820" y="1082"/>
                  </a:lnTo>
                  <a:lnTo>
                    <a:pt x="3014" y="1893"/>
                  </a:lnTo>
                  <a:lnTo>
                    <a:pt x="3207" y="2839"/>
                  </a:lnTo>
                  <a:lnTo>
                    <a:pt x="3419" y="3920"/>
                  </a:lnTo>
                  <a:lnTo>
                    <a:pt x="3419" y="3920"/>
                  </a:lnTo>
                  <a:lnTo>
                    <a:pt x="3825" y="6122"/>
                  </a:lnTo>
                  <a:lnTo>
                    <a:pt x="4230" y="8092"/>
                  </a:lnTo>
                  <a:lnTo>
                    <a:pt x="4597" y="9811"/>
                  </a:lnTo>
                  <a:lnTo>
                    <a:pt x="4945" y="11317"/>
                  </a:lnTo>
                  <a:lnTo>
                    <a:pt x="4945" y="11317"/>
                  </a:lnTo>
                  <a:lnTo>
                    <a:pt x="3226" y="11896"/>
                  </a:lnTo>
                  <a:lnTo>
                    <a:pt x="1893" y="12321"/>
                  </a:lnTo>
                  <a:lnTo>
                    <a:pt x="1893" y="12321"/>
                  </a:lnTo>
                  <a:lnTo>
                    <a:pt x="735" y="6141"/>
                  </a:lnTo>
                  <a:lnTo>
                    <a:pt x="735" y="6141"/>
                  </a:lnTo>
                  <a:lnTo>
                    <a:pt x="638" y="5601"/>
                  </a:lnTo>
                  <a:lnTo>
                    <a:pt x="542" y="5099"/>
                  </a:lnTo>
                  <a:lnTo>
                    <a:pt x="445" y="4577"/>
                  </a:lnTo>
                  <a:lnTo>
                    <a:pt x="387" y="4094"/>
                  </a:lnTo>
                  <a:lnTo>
                    <a:pt x="387" y="4094"/>
                  </a:lnTo>
                  <a:lnTo>
                    <a:pt x="213" y="2858"/>
                  </a:lnTo>
                  <a:lnTo>
                    <a:pt x="78" y="1758"/>
                  </a:lnTo>
                  <a:lnTo>
                    <a:pt x="20" y="811"/>
                  </a:lnTo>
                  <a:lnTo>
                    <a:pt x="1" y="386"/>
                  </a:ln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160;p54">
              <a:extLst>
                <a:ext uri="{FF2B5EF4-FFF2-40B4-BE49-F238E27FC236}">
                  <a16:creationId xmlns:a16="http://schemas.microsoft.com/office/drawing/2014/main" id="{C5625D8F-D3E3-E436-C91F-D548BF1036DD}"/>
                </a:ext>
              </a:extLst>
            </p:cNvPr>
            <p:cNvSpPr/>
            <p:nvPr/>
          </p:nvSpPr>
          <p:spPr>
            <a:xfrm>
              <a:off x="7082268" y="3462925"/>
              <a:ext cx="183500" cy="386250"/>
            </a:xfrm>
            <a:custGeom>
              <a:avLst/>
              <a:gdLst/>
              <a:ahLst/>
              <a:cxnLst/>
              <a:rect l="l" t="t" r="r" b="b"/>
              <a:pathLst>
                <a:path w="7340" h="15450" fill="none" extrusionOk="0">
                  <a:moveTo>
                    <a:pt x="1082" y="4326"/>
                  </a:moveTo>
                  <a:lnTo>
                    <a:pt x="1" y="1179"/>
                  </a:lnTo>
                  <a:lnTo>
                    <a:pt x="1" y="1179"/>
                  </a:lnTo>
                  <a:lnTo>
                    <a:pt x="310" y="889"/>
                  </a:lnTo>
                  <a:lnTo>
                    <a:pt x="638" y="657"/>
                  </a:lnTo>
                  <a:lnTo>
                    <a:pt x="947" y="445"/>
                  </a:lnTo>
                  <a:lnTo>
                    <a:pt x="1237" y="271"/>
                  </a:lnTo>
                  <a:lnTo>
                    <a:pt x="1526" y="155"/>
                  </a:lnTo>
                  <a:lnTo>
                    <a:pt x="1797" y="59"/>
                  </a:lnTo>
                  <a:lnTo>
                    <a:pt x="2067" y="20"/>
                  </a:lnTo>
                  <a:lnTo>
                    <a:pt x="2318" y="1"/>
                  </a:lnTo>
                  <a:lnTo>
                    <a:pt x="2318" y="1"/>
                  </a:lnTo>
                  <a:lnTo>
                    <a:pt x="2569" y="425"/>
                  </a:lnTo>
                  <a:lnTo>
                    <a:pt x="2839" y="908"/>
                  </a:lnTo>
                  <a:lnTo>
                    <a:pt x="3091" y="1468"/>
                  </a:lnTo>
                  <a:lnTo>
                    <a:pt x="3361" y="2106"/>
                  </a:lnTo>
                  <a:lnTo>
                    <a:pt x="3361" y="2106"/>
                  </a:lnTo>
                  <a:lnTo>
                    <a:pt x="3187" y="2260"/>
                  </a:lnTo>
                  <a:lnTo>
                    <a:pt x="3033" y="2434"/>
                  </a:lnTo>
                  <a:lnTo>
                    <a:pt x="3033" y="2434"/>
                  </a:lnTo>
                  <a:lnTo>
                    <a:pt x="3457" y="3535"/>
                  </a:lnTo>
                  <a:lnTo>
                    <a:pt x="3921" y="4732"/>
                  </a:lnTo>
                  <a:lnTo>
                    <a:pt x="4925" y="7474"/>
                  </a:lnTo>
                  <a:lnTo>
                    <a:pt x="6065" y="10680"/>
                  </a:lnTo>
                  <a:lnTo>
                    <a:pt x="7339" y="14349"/>
                  </a:lnTo>
                  <a:lnTo>
                    <a:pt x="7339" y="14349"/>
                  </a:lnTo>
                  <a:lnTo>
                    <a:pt x="7165" y="14407"/>
                  </a:lnTo>
                  <a:lnTo>
                    <a:pt x="6991" y="14465"/>
                  </a:lnTo>
                  <a:lnTo>
                    <a:pt x="6991" y="14465"/>
                  </a:lnTo>
                  <a:lnTo>
                    <a:pt x="6837" y="14504"/>
                  </a:lnTo>
                  <a:lnTo>
                    <a:pt x="6682" y="14581"/>
                  </a:lnTo>
                  <a:lnTo>
                    <a:pt x="6682" y="14581"/>
                  </a:lnTo>
                  <a:lnTo>
                    <a:pt x="4153" y="15450"/>
                  </a:lnTo>
                  <a:lnTo>
                    <a:pt x="4153" y="15450"/>
                  </a:lnTo>
                  <a:lnTo>
                    <a:pt x="3805" y="13944"/>
                  </a:lnTo>
                  <a:lnTo>
                    <a:pt x="3438" y="12225"/>
                  </a:lnTo>
                  <a:lnTo>
                    <a:pt x="3033" y="10255"/>
                  </a:lnTo>
                  <a:lnTo>
                    <a:pt x="2627" y="8053"/>
                  </a:lnTo>
                  <a:lnTo>
                    <a:pt x="2627" y="8053"/>
                  </a:lnTo>
                  <a:lnTo>
                    <a:pt x="2415" y="6972"/>
                  </a:lnTo>
                  <a:lnTo>
                    <a:pt x="2222" y="6026"/>
                  </a:lnTo>
                  <a:lnTo>
                    <a:pt x="2028" y="5215"/>
                  </a:lnTo>
                  <a:lnTo>
                    <a:pt x="1816" y="4519"/>
                  </a:lnTo>
                  <a:lnTo>
                    <a:pt x="1816" y="4519"/>
                  </a:lnTo>
                  <a:lnTo>
                    <a:pt x="1661" y="4481"/>
                  </a:lnTo>
                  <a:lnTo>
                    <a:pt x="1661" y="4481"/>
                  </a:lnTo>
                  <a:lnTo>
                    <a:pt x="1082" y="432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161;p54">
              <a:extLst>
                <a:ext uri="{FF2B5EF4-FFF2-40B4-BE49-F238E27FC236}">
                  <a16:creationId xmlns:a16="http://schemas.microsoft.com/office/drawing/2014/main" id="{D83253FB-7D9E-3AAA-AF2E-61BF504BA0F6}"/>
                </a:ext>
              </a:extLst>
            </p:cNvPr>
            <p:cNvSpPr/>
            <p:nvPr/>
          </p:nvSpPr>
          <p:spPr>
            <a:xfrm>
              <a:off x="6888193" y="3647350"/>
              <a:ext cx="201825" cy="235625"/>
            </a:xfrm>
            <a:custGeom>
              <a:avLst/>
              <a:gdLst/>
              <a:ahLst/>
              <a:cxnLst/>
              <a:rect l="l" t="t" r="r" b="b"/>
              <a:pathLst>
                <a:path w="8073" h="9425" fill="none" extrusionOk="0">
                  <a:moveTo>
                    <a:pt x="0" y="1951"/>
                  </a:moveTo>
                  <a:lnTo>
                    <a:pt x="0" y="1951"/>
                  </a:lnTo>
                  <a:lnTo>
                    <a:pt x="78" y="1546"/>
                  </a:lnTo>
                  <a:lnTo>
                    <a:pt x="174" y="1179"/>
                  </a:lnTo>
                  <a:lnTo>
                    <a:pt x="290" y="870"/>
                  </a:lnTo>
                  <a:lnTo>
                    <a:pt x="406" y="599"/>
                  </a:lnTo>
                  <a:lnTo>
                    <a:pt x="561" y="368"/>
                  </a:lnTo>
                  <a:lnTo>
                    <a:pt x="715" y="194"/>
                  </a:lnTo>
                  <a:lnTo>
                    <a:pt x="812" y="136"/>
                  </a:lnTo>
                  <a:lnTo>
                    <a:pt x="889" y="78"/>
                  </a:lnTo>
                  <a:lnTo>
                    <a:pt x="985" y="39"/>
                  </a:lnTo>
                  <a:lnTo>
                    <a:pt x="1101" y="1"/>
                  </a:lnTo>
                  <a:lnTo>
                    <a:pt x="1101" y="1"/>
                  </a:lnTo>
                  <a:lnTo>
                    <a:pt x="1912" y="580"/>
                  </a:lnTo>
                  <a:lnTo>
                    <a:pt x="2878" y="1352"/>
                  </a:lnTo>
                  <a:lnTo>
                    <a:pt x="3998" y="2279"/>
                  </a:lnTo>
                  <a:lnTo>
                    <a:pt x="5292" y="3380"/>
                  </a:lnTo>
                  <a:lnTo>
                    <a:pt x="5292" y="3380"/>
                  </a:lnTo>
                  <a:lnTo>
                    <a:pt x="6508" y="6006"/>
                  </a:lnTo>
                  <a:lnTo>
                    <a:pt x="8073" y="9309"/>
                  </a:lnTo>
                  <a:lnTo>
                    <a:pt x="8073" y="9309"/>
                  </a:lnTo>
                  <a:lnTo>
                    <a:pt x="7822" y="9425"/>
                  </a:lnTo>
                  <a:lnTo>
                    <a:pt x="7822" y="9425"/>
                  </a:lnTo>
                  <a:lnTo>
                    <a:pt x="6373" y="7860"/>
                  </a:lnTo>
                  <a:lnTo>
                    <a:pt x="5195" y="6644"/>
                  </a:lnTo>
                  <a:lnTo>
                    <a:pt x="4326" y="5736"/>
                  </a:lnTo>
                  <a:lnTo>
                    <a:pt x="3979" y="5427"/>
                  </a:lnTo>
                  <a:lnTo>
                    <a:pt x="3728" y="5176"/>
                  </a:lnTo>
                  <a:lnTo>
                    <a:pt x="3728" y="5176"/>
                  </a:lnTo>
                  <a:lnTo>
                    <a:pt x="2299" y="3959"/>
                  </a:lnTo>
                  <a:lnTo>
                    <a:pt x="0" y="1951"/>
                  </a:lnTo>
                  <a:lnTo>
                    <a:pt x="0" y="195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162;p54">
              <a:extLst>
                <a:ext uri="{FF2B5EF4-FFF2-40B4-BE49-F238E27FC236}">
                  <a16:creationId xmlns:a16="http://schemas.microsoft.com/office/drawing/2014/main" id="{82D80CCC-6A5F-60B0-0212-3CD44047A43A}"/>
                </a:ext>
              </a:extLst>
            </p:cNvPr>
            <p:cNvSpPr/>
            <p:nvPr/>
          </p:nvSpPr>
          <p:spPr>
            <a:xfrm>
              <a:off x="6883843" y="3389050"/>
              <a:ext cx="807725" cy="885000"/>
            </a:xfrm>
            <a:custGeom>
              <a:avLst/>
              <a:gdLst/>
              <a:ahLst/>
              <a:cxnLst/>
              <a:rect l="l" t="t" r="r" b="b"/>
              <a:pathLst>
                <a:path w="32309" h="35400" extrusionOk="0">
                  <a:moveTo>
                    <a:pt x="26438" y="368"/>
                  </a:moveTo>
                  <a:lnTo>
                    <a:pt x="26573" y="387"/>
                  </a:lnTo>
                  <a:lnTo>
                    <a:pt x="26670" y="406"/>
                  </a:lnTo>
                  <a:lnTo>
                    <a:pt x="26766" y="464"/>
                  </a:lnTo>
                  <a:lnTo>
                    <a:pt x="26960" y="580"/>
                  </a:lnTo>
                  <a:lnTo>
                    <a:pt x="27307" y="831"/>
                  </a:lnTo>
                  <a:lnTo>
                    <a:pt x="27554" y="1035"/>
                  </a:lnTo>
                  <a:lnTo>
                    <a:pt x="27520" y="1990"/>
                  </a:lnTo>
                  <a:lnTo>
                    <a:pt x="27481" y="3052"/>
                  </a:lnTo>
                  <a:lnTo>
                    <a:pt x="27481" y="4114"/>
                  </a:lnTo>
                  <a:lnTo>
                    <a:pt x="27481" y="5196"/>
                  </a:lnTo>
                  <a:lnTo>
                    <a:pt x="27500" y="6258"/>
                  </a:lnTo>
                  <a:lnTo>
                    <a:pt x="27539" y="7320"/>
                  </a:lnTo>
                  <a:lnTo>
                    <a:pt x="27635" y="9444"/>
                  </a:lnTo>
                  <a:lnTo>
                    <a:pt x="27809" y="12090"/>
                  </a:lnTo>
                  <a:lnTo>
                    <a:pt x="27809" y="12129"/>
                  </a:lnTo>
                  <a:lnTo>
                    <a:pt x="27829" y="12167"/>
                  </a:lnTo>
                  <a:lnTo>
                    <a:pt x="27886" y="12225"/>
                  </a:lnTo>
                  <a:lnTo>
                    <a:pt x="27983" y="12264"/>
                  </a:lnTo>
                  <a:lnTo>
                    <a:pt x="28060" y="12264"/>
                  </a:lnTo>
                  <a:lnTo>
                    <a:pt x="28285" y="12170"/>
                  </a:lnTo>
                  <a:lnTo>
                    <a:pt x="28285" y="12170"/>
                  </a:lnTo>
                  <a:lnTo>
                    <a:pt x="28794" y="13731"/>
                  </a:lnTo>
                  <a:lnTo>
                    <a:pt x="29316" y="15508"/>
                  </a:lnTo>
                  <a:lnTo>
                    <a:pt x="29837" y="17304"/>
                  </a:lnTo>
                  <a:lnTo>
                    <a:pt x="30320" y="19100"/>
                  </a:lnTo>
                  <a:lnTo>
                    <a:pt x="30880" y="21108"/>
                  </a:lnTo>
                  <a:lnTo>
                    <a:pt x="31131" y="22113"/>
                  </a:lnTo>
                  <a:lnTo>
                    <a:pt x="31382" y="23136"/>
                  </a:lnTo>
                  <a:lnTo>
                    <a:pt x="31575" y="24160"/>
                  </a:lnTo>
                  <a:lnTo>
                    <a:pt x="31672" y="24681"/>
                  </a:lnTo>
                  <a:lnTo>
                    <a:pt x="31749" y="25203"/>
                  </a:lnTo>
                  <a:lnTo>
                    <a:pt x="31807" y="25705"/>
                  </a:lnTo>
                  <a:lnTo>
                    <a:pt x="31865" y="26226"/>
                  </a:lnTo>
                  <a:lnTo>
                    <a:pt x="31884" y="26747"/>
                  </a:lnTo>
                  <a:lnTo>
                    <a:pt x="31903" y="27269"/>
                  </a:lnTo>
                  <a:lnTo>
                    <a:pt x="31903" y="27925"/>
                  </a:lnTo>
                  <a:lnTo>
                    <a:pt x="31865" y="28254"/>
                  </a:lnTo>
                  <a:lnTo>
                    <a:pt x="31826" y="28582"/>
                  </a:lnTo>
                  <a:lnTo>
                    <a:pt x="31768" y="28910"/>
                  </a:lnTo>
                  <a:lnTo>
                    <a:pt x="31672" y="29239"/>
                  </a:lnTo>
                  <a:lnTo>
                    <a:pt x="31575" y="29548"/>
                  </a:lnTo>
                  <a:lnTo>
                    <a:pt x="31451" y="29796"/>
                  </a:lnTo>
                  <a:lnTo>
                    <a:pt x="31451" y="29796"/>
                  </a:lnTo>
                  <a:lnTo>
                    <a:pt x="29470" y="30629"/>
                  </a:lnTo>
                  <a:lnTo>
                    <a:pt x="27384" y="31479"/>
                  </a:lnTo>
                  <a:lnTo>
                    <a:pt x="25299" y="32309"/>
                  </a:lnTo>
                  <a:lnTo>
                    <a:pt x="23194" y="33082"/>
                  </a:lnTo>
                  <a:lnTo>
                    <a:pt x="21456" y="33700"/>
                  </a:lnTo>
                  <a:lnTo>
                    <a:pt x="19698" y="34279"/>
                  </a:lnTo>
                  <a:lnTo>
                    <a:pt x="18598" y="34607"/>
                  </a:lnTo>
                  <a:lnTo>
                    <a:pt x="17516" y="34916"/>
                  </a:lnTo>
                  <a:lnTo>
                    <a:pt x="17246" y="34993"/>
                  </a:lnTo>
                  <a:lnTo>
                    <a:pt x="17111" y="35032"/>
                  </a:lnTo>
                  <a:lnTo>
                    <a:pt x="16898" y="35032"/>
                  </a:lnTo>
                  <a:lnTo>
                    <a:pt x="16821" y="34993"/>
                  </a:lnTo>
                  <a:lnTo>
                    <a:pt x="16609" y="34878"/>
                  </a:lnTo>
                  <a:lnTo>
                    <a:pt x="16396" y="34723"/>
                  </a:lnTo>
                  <a:lnTo>
                    <a:pt x="16203" y="34549"/>
                  </a:lnTo>
                  <a:lnTo>
                    <a:pt x="16010" y="34356"/>
                  </a:lnTo>
                  <a:lnTo>
                    <a:pt x="15720" y="34028"/>
                  </a:lnTo>
                  <a:lnTo>
                    <a:pt x="15450" y="33700"/>
                  </a:lnTo>
                  <a:lnTo>
                    <a:pt x="15180" y="33352"/>
                  </a:lnTo>
                  <a:lnTo>
                    <a:pt x="14928" y="33004"/>
                  </a:lnTo>
                  <a:lnTo>
                    <a:pt x="14542" y="32444"/>
                  </a:lnTo>
                  <a:lnTo>
                    <a:pt x="14175" y="31865"/>
                  </a:lnTo>
                  <a:lnTo>
                    <a:pt x="13808" y="31286"/>
                  </a:lnTo>
                  <a:lnTo>
                    <a:pt x="13461" y="30687"/>
                  </a:lnTo>
                  <a:lnTo>
                    <a:pt x="12785" y="29490"/>
                  </a:lnTo>
                  <a:lnTo>
                    <a:pt x="12128" y="28292"/>
                  </a:lnTo>
                  <a:lnTo>
                    <a:pt x="11163" y="26458"/>
                  </a:lnTo>
                  <a:lnTo>
                    <a:pt x="10236" y="24604"/>
                  </a:lnTo>
                  <a:lnTo>
                    <a:pt x="9328" y="22731"/>
                  </a:lnTo>
                  <a:lnTo>
                    <a:pt x="8440" y="20857"/>
                  </a:lnTo>
                  <a:lnTo>
                    <a:pt x="8010" y="19934"/>
                  </a:lnTo>
                  <a:lnTo>
                    <a:pt x="8010" y="19934"/>
                  </a:lnTo>
                  <a:lnTo>
                    <a:pt x="8034" y="19930"/>
                  </a:lnTo>
                  <a:lnTo>
                    <a:pt x="8073" y="19911"/>
                  </a:lnTo>
                  <a:lnTo>
                    <a:pt x="8131" y="19892"/>
                  </a:lnTo>
                  <a:lnTo>
                    <a:pt x="8189" y="19815"/>
                  </a:lnTo>
                  <a:lnTo>
                    <a:pt x="8189" y="19776"/>
                  </a:lnTo>
                  <a:lnTo>
                    <a:pt x="8208" y="19737"/>
                  </a:lnTo>
                  <a:lnTo>
                    <a:pt x="8189" y="19679"/>
                  </a:lnTo>
                  <a:lnTo>
                    <a:pt x="8150" y="19641"/>
                  </a:lnTo>
                  <a:lnTo>
                    <a:pt x="6509" y="17864"/>
                  </a:lnTo>
                  <a:lnTo>
                    <a:pt x="5678" y="16995"/>
                  </a:lnTo>
                  <a:lnTo>
                    <a:pt x="4829" y="16126"/>
                  </a:lnTo>
                  <a:lnTo>
                    <a:pt x="4307" y="15624"/>
                  </a:lnTo>
                  <a:lnTo>
                    <a:pt x="3766" y="15141"/>
                  </a:lnTo>
                  <a:lnTo>
                    <a:pt x="2646" y="14176"/>
                  </a:lnTo>
                  <a:lnTo>
                    <a:pt x="387" y="12215"/>
                  </a:lnTo>
                  <a:lnTo>
                    <a:pt x="387" y="12215"/>
                  </a:lnTo>
                  <a:lnTo>
                    <a:pt x="464" y="11800"/>
                  </a:lnTo>
                  <a:lnTo>
                    <a:pt x="541" y="11530"/>
                  </a:lnTo>
                  <a:lnTo>
                    <a:pt x="638" y="11260"/>
                  </a:lnTo>
                  <a:lnTo>
                    <a:pt x="754" y="10989"/>
                  </a:lnTo>
                  <a:lnTo>
                    <a:pt x="831" y="10893"/>
                  </a:lnTo>
                  <a:lnTo>
                    <a:pt x="928" y="10777"/>
                  </a:lnTo>
                  <a:lnTo>
                    <a:pt x="1005" y="10680"/>
                  </a:lnTo>
                  <a:lnTo>
                    <a:pt x="1121" y="10603"/>
                  </a:lnTo>
                  <a:lnTo>
                    <a:pt x="1237" y="10545"/>
                  </a:lnTo>
                  <a:lnTo>
                    <a:pt x="1279" y="10524"/>
                  </a:lnTo>
                  <a:lnTo>
                    <a:pt x="1719" y="10854"/>
                  </a:lnTo>
                  <a:lnTo>
                    <a:pt x="2260" y="11260"/>
                  </a:lnTo>
                  <a:lnTo>
                    <a:pt x="2782" y="11665"/>
                  </a:lnTo>
                  <a:lnTo>
                    <a:pt x="3322" y="12090"/>
                  </a:lnTo>
                  <a:lnTo>
                    <a:pt x="4346" y="12959"/>
                  </a:lnTo>
                  <a:lnTo>
                    <a:pt x="5369" y="13847"/>
                  </a:lnTo>
                  <a:lnTo>
                    <a:pt x="5447" y="13886"/>
                  </a:lnTo>
                  <a:lnTo>
                    <a:pt x="5504" y="13886"/>
                  </a:lnTo>
                  <a:lnTo>
                    <a:pt x="5582" y="13867"/>
                  </a:lnTo>
                  <a:lnTo>
                    <a:pt x="5620" y="13828"/>
                  </a:lnTo>
                  <a:lnTo>
                    <a:pt x="5659" y="13789"/>
                  </a:lnTo>
                  <a:lnTo>
                    <a:pt x="5678" y="13712"/>
                  </a:lnTo>
                  <a:lnTo>
                    <a:pt x="5659" y="13635"/>
                  </a:lnTo>
                  <a:lnTo>
                    <a:pt x="5080" y="12360"/>
                  </a:lnTo>
                  <a:lnTo>
                    <a:pt x="4500" y="11066"/>
                  </a:lnTo>
                  <a:lnTo>
                    <a:pt x="3960" y="9773"/>
                  </a:lnTo>
                  <a:lnTo>
                    <a:pt x="3486" y="8580"/>
                  </a:lnTo>
                  <a:lnTo>
                    <a:pt x="3670" y="8382"/>
                  </a:lnTo>
                  <a:lnTo>
                    <a:pt x="3940" y="8131"/>
                  </a:lnTo>
                  <a:lnTo>
                    <a:pt x="4075" y="8035"/>
                  </a:lnTo>
                  <a:lnTo>
                    <a:pt x="4230" y="7919"/>
                  </a:lnTo>
                  <a:lnTo>
                    <a:pt x="4404" y="7841"/>
                  </a:lnTo>
                  <a:lnTo>
                    <a:pt x="4558" y="7764"/>
                  </a:lnTo>
                  <a:lnTo>
                    <a:pt x="5292" y="7532"/>
                  </a:lnTo>
                  <a:lnTo>
                    <a:pt x="5466" y="7474"/>
                  </a:lnTo>
                  <a:lnTo>
                    <a:pt x="5510" y="7466"/>
                  </a:lnTo>
                  <a:lnTo>
                    <a:pt x="5510" y="7466"/>
                  </a:lnTo>
                  <a:lnTo>
                    <a:pt x="5929" y="8305"/>
                  </a:lnTo>
                  <a:lnTo>
                    <a:pt x="6393" y="9290"/>
                  </a:lnTo>
                  <a:lnTo>
                    <a:pt x="6876" y="10255"/>
                  </a:lnTo>
                  <a:lnTo>
                    <a:pt x="7378" y="11221"/>
                  </a:lnTo>
                  <a:lnTo>
                    <a:pt x="7416" y="11279"/>
                  </a:lnTo>
                  <a:lnTo>
                    <a:pt x="7474" y="11317"/>
                  </a:lnTo>
                  <a:lnTo>
                    <a:pt x="7532" y="11337"/>
                  </a:lnTo>
                  <a:lnTo>
                    <a:pt x="7609" y="11337"/>
                  </a:lnTo>
                  <a:lnTo>
                    <a:pt x="7667" y="11317"/>
                  </a:lnTo>
                  <a:lnTo>
                    <a:pt x="7706" y="11298"/>
                  </a:lnTo>
                  <a:lnTo>
                    <a:pt x="7725" y="11240"/>
                  </a:lnTo>
                  <a:lnTo>
                    <a:pt x="7725" y="11163"/>
                  </a:lnTo>
                  <a:lnTo>
                    <a:pt x="7718" y="11107"/>
                  </a:lnTo>
                  <a:lnTo>
                    <a:pt x="7718" y="11107"/>
                  </a:lnTo>
                  <a:lnTo>
                    <a:pt x="7725" y="11105"/>
                  </a:lnTo>
                  <a:lnTo>
                    <a:pt x="7715" y="11085"/>
                  </a:lnTo>
                  <a:lnTo>
                    <a:pt x="7590" y="10159"/>
                  </a:lnTo>
                  <a:lnTo>
                    <a:pt x="7455" y="9135"/>
                  </a:lnTo>
                  <a:lnTo>
                    <a:pt x="7397" y="8633"/>
                  </a:lnTo>
                  <a:lnTo>
                    <a:pt x="7378" y="8131"/>
                  </a:lnTo>
                  <a:lnTo>
                    <a:pt x="7358" y="7610"/>
                  </a:lnTo>
                  <a:lnTo>
                    <a:pt x="7358" y="7262"/>
                  </a:lnTo>
                  <a:lnTo>
                    <a:pt x="7648" y="7262"/>
                  </a:lnTo>
                  <a:lnTo>
                    <a:pt x="8111" y="7301"/>
                  </a:lnTo>
                  <a:lnTo>
                    <a:pt x="8556" y="7359"/>
                  </a:lnTo>
                  <a:lnTo>
                    <a:pt x="9000" y="7455"/>
                  </a:lnTo>
                  <a:lnTo>
                    <a:pt x="9058" y="7455"/>
                  </a:lnTo>
                  <a:lnTo>
                    <a:pt x="9096" y="7436"/>
                  </a:lnTo>
                  <a:lnTo>
                    <a:pt x="9135" y="7417"/>
                  </a:lnTo>
                  <a:lnTo>
                    <a:pt x="9174" y="7378"/>
                  </a:lnTo>
                  <a:lnTo>
                    <a:pt x="9212" y="7301"/>
                  </a:lnTo>
                  <a:lnTo>
                    <a:pt x="9212" y="7262"/>
                  </a:lnTo>
                  <a:lnTo>
                    <a:pt x="9193" y="7204"/>
                  </a:lnTo>
                  <a:lnTo>
                    <a:pt x="8157" y="4189"/>
                  </a:lnTo>
                  <a:lnTo>
                    <a:pt x="8305" y="4076"/>
                  </a:lnTo>
                  <a:lnTo>
                    <a:pt x="8556" y="3863"/>
                  </a:lnTo>
                  <a:lnTo>
                    <a:pt x="8807" y="3670"/>
                  </a:lnTo>
                  <a:lnTo>
                    <a:pt x="9077" y="3496"/>
                  </a:lnTo>
                  <a:lnTo>
                    <a:pt x="9367" y="3342"/>
                  </a:lnTo>
                  <a:lnTo>
                    <a:pt x="9676" y="3226"/>
                  </a:lnTo>
                  <a:lnTo>
                    <a:pt x="9830" y="3187"/>
                  </a:lnTo>
                  <a:lnTo>
                    <a:pt x="9985" y="3149"/>
                  </a:lnTo>
                  <a:lnTo>
                    <a:pt x="10139" y="3129"/>
                  </a:lnTo>
                  <a:lnTo>
                    <a:pt x="10184" y="3129"/>
                  </a:lnTo>
                  <a:lnTo>
                    <a:pt x="10429" y="3554"/>
                  </a:lnTo>
                  <a:lnTo>
                    <a:pt x="10680" y="4056"/>
                  </a:lnTo>
                  <a:lnTo>
                    <a:pt x="10931" y="4578"/>
                  </a:lnTo>
                  <a:lnTo>
                    <a:pt x="11143" y="5118"/>
                  </a:lnTo>
                  <a:lnTo>
                    <a:pt x="11201" y="5176"/>
                  </a:lnTo>
                  <a:lnTo>
                    <a:pt x="11279" y="5234"/>
                  </a:lnTo>
                  <a:lnTo>
                    <a:pt x="11394" y="5234"/>
                  </a:lnTo>
                  <a:lnTo>
                    <a:pt x="11433" y="5215"/>
                  </a:lnTo>
                  <a:lnTo>
                    <a:pt x="11626" y="5061"/>
                  </a:lnTo>
                  <a:lnTo>
                    <a:pt x="11819" y="4925"/>
                  </a:lnTo>
                  <a:lnTo>
                    <a:pt x="12032" y="4809"/>
                  </a:lnTo>
                  <a:lnTo>
                    <a:pt x="12244" y="4713"/>
                  </a:lnTo>
                  <a:lnTo>
                    <a:pt x="12457" y="4674"/>
                  </a:lnTo>
                  <a:lnTo>
                    <a:pt x="12688" y="4655"/>
                  </a:lnTo>
                  <a:lnTo>
                    <a:pt x="12785" y="4674"/>
                  </a:lnTo>
                  <a:lnTo>
                    <a:pt x="12901" y="4694"/>
                  </a:lnTo>
                  <a:lnTo>
                    <a:pt x="13017" y="4732"/>
                  </a:lnTo>
                  <a:lnTo>
                    <a:pt x="13081" y="4764"/>
                  </a:lnTo>
                  <a:lnTo>
                    <a:pt x="13081" y="4764"/>
                  </a:lnTo>
                  <a:lnTo>
                    <a:pt x="14117" y="6837"/>
                  </a:lnTo>
                  <a:lnTo>
                    <a:pt x="14562" y="7745"/>
                  </a:lnTo>
                  <a:lnTo>
                    <a:pt x="14986" y="8633"/>
                  </a:lnTo>
                  <a:lnTo>
                    <a:pt x="15392" y="9541"/>
                  </a:lnTo>
                  <a:lnTo>
                    <a:pt x="15797" y="10448"/>
                  </a:lnTo>
                  <a:lnTo>
                    <a:pt x="15836" y="10506"/>
                  </a:lnTo>
                  <a:lnTo>
                    <a:pt x="15894" y="10564"/>
                  </a:lnTo>
                  <a:lnTo>
                    <a:pt x="16029" y="10564"/>
                  </a:lnTo>
                  <a:lnTo>
                    <a:pt x="16087" y="10526"/>
                  </a:lnTo>
                  <a:lnTo>
                    <a:pt x="16145" y="10487"/>
                  </a:lnTo>
                  <a:lnTo>
                    <a:pt x="16164" y="10410"/>
                  </a:lnTo>
                  <a:lnTo>
                    <a:pt x="16145" y="10333"/>
                  </a:lnTo>
                  <a:lnTo>
                    <a:pt x="15546" y="8672"/>
                  </a:lnTo>
                  <a:lnTo>
                    <a:pt x="14967" y="6992"/>
                  </a:lnTo>
                  <a:lnTo>
                    <a:pt x="14542" y="5852"/>
                  </a:lnTo>
                  <a:lnTo>
                    <a:pt x="14079" y="4713"/>
                  </a:lnTo>
                  <a:lnTo>
                    <a:pt x="13596" y="3593"/>
                  </a:lnTo>
                  <a:lnTo>
                    <a:pt x="13124" y="2616"/>
                  </a:lnTo>
                  <a:lnTo>
                    <a:pt x="13210" y="2569"/>
                  </a:lnTo>
                  <a:lnTo>
                    <a:pt x="13422" y="2473"/>
                  </a:lnTo>
                  <a:lnTo>
                    <a:pt x="13635" y="2396"/>
                  </a:lnTo>
                  <a:lnTo>
                    <a:pt x="13847" y="2338"/>
                  </a:lnTo>
                  <a:lnTo>
                    <a:pt x="14079" y="2299"/>
                  </a:lnTo>
                  <a:lnTo>
                    <a:pt x="14291" y="2280"/>
                  </a:lnTo>
                  <a:lnTo>
                    <a:pt x="14523" y="2280"/>
                  </a:lnTo>
                  <a:lnTo>
                    <a:pt x="14755" y="2299"/>
                  </a:lnTo>
                  <a:lnTo>
                    <a:pt x="14986" y="2338"/>
                  </a:lnTo>
                  <a:lnTo>
                    <a:pt x="15122" y="2376"/>
                  </a:lnTo>
                  <a:lnTo>
                    <a:pt x="15218" y="2415"/>
                  </a:lnTo>
                  <a:lnTo>
                    <a:pt x="15276" y="2473"/>
                  </a:lnTo>
                  <a:lnTo>
                    <a:pt x="15315" y="2531"/>
                  </a:lnTo>
                  <a:lnTo>
                    <a:pt x="15411" y="2685"/>
                  </a:lnTo>
                  <a:lnTo>
                    <a:pt x="15643" y="3052"/>
                  </a:lnTo>
                  <a:lnTo>
                    <a:pt x="15855" y="3438"/>
                  </a:lnTo>
                  <a:lnTo>
                    <a:pt x="16647" y="4983"/>
                  </a:lnTo>
                  <a:lnTo>
                    <a:pt x="17033" y="5756"/>
                  </a:lnTo>
                  <a:lnTo>
                    <a:pt x="17439" y="6528"/>
                  </a:lnTo>
                  <a:lnTo>
                    <a:pt x="17478" y="6586"/>
                  </a:lnTo>
                  <a:lnTo>
                    <a:pt x="17536" y="6625"/>
                  </a:lnTo>
                  <a:lnTo>
                    <a:pt x="17613" y="6644"/>
                  </a:lnTo>
                  <a:lnTo>
                    <a:pt x="17671" y="6644"/>
                  </a:lnTo>
                  <a:lnTo>
                    <a:pt x="17729" y="6625"/>
                  </a:lnTo>
                  <a:lnTo>
                    <a:pt x="17767" y="6586"/>
                  </a:lnTo>
                  <a:lnTo>
                    <a:pt x="17806" y="6528"/>
                  </a:lnTo>
                  <a:lnTo>
                    <a:pt x="17806" y="6451"/>
                  </a:lnTo>
                  <a:lnTo>
                    <a:pt x="17613" y="5524"/>
                  </a:lnTo>
                  <a:lnTo>
                    <a:pt x="17400" y="4578"/>
                  </a:lnTo>
                  <a:lnTo>
                    <a:pt x="17169" y="3651"/>
                  </a:lnTo>
                  <a:lnTo>
                    <a:pt x="16947" y="2907"/>
                  </a:lnTo>
                  <a:lnTo>
                    <a:pt x="16947" y="2907"/>
                  </a:lnTo>
                  <a:lnTo>
                    <a:pt x="17227" y="2782"/>
                  </a:lnTo>
                  <a:lnTo>
                    <a:pt x="17420" y="2705"/>
                  </a:lnTo>
                  <a:lnTo>
                    <a:pt x="17613" y="2647"/>
                  </a:lnTo>
                  <a:lnTo>
                    <a:pt x="17825" y="2608"/>
                  </a:lnTo>
                  <a:lnTo>
                    <a:pt x="18038" y="2589"/>
                  </a:lnTo>
                  <a:lnTo>
                    <a:pt x="18231" y="2589"/>
                  </a:lnTo>
                  <a:lnTo>
                    <a:pt x="18443" y="2627"/>
                  </a:lnTo>
                  <a:lnTo>
                    <a:pt x="18540" y="2627"/>
                  </a:lnTo>
                  <a:lnTo>
                    <a:pt x="18598" y="2589"/>
                  </a:lnTo>
                  <a:lnTo>
                    <a:pt x="18636" y="2511"/>
                  </a:lnTo>
                  <a:lnTo>
                    <a:pt x="18656" y="2434"/>
                  </a:lnTo>
                  <a:lnTo>
                    <a:pt x="18515" y="1326"/>
                  </a:lnTo>
                  <a:lnTo>
                    <a:pt x="18515" y="1326"/>
                  </a:lnTo>
                  <a:lnTo>
                    <a:pt x="18617" y="1275"/>
                  </a:lnTo>
                  <a:lnTo>
                    <a:pt x="18849" y="1179"/>
                  </a:lnTo>
                  <a:lnTo>
                    <a:pt x="19061" y="1121"/>
                  </a:lnTo>
                  <a:lnTo>
                    <a:pt x="19293" y="1063"/>
                  </a:lnTo>
                  <a:lnTo>
                    <a:pt x="19447" y="1044"/>
                  </a:lnTo>
                  <a:lnTo>
                    <a:pt x="19583" y="1044"/>
                  </a:lnTo>
                  <a:lnTo>
                    <a:pt x="19737" y="1063"/>
                  </a:lnTo>
                  <a:lnTo>
                    <a:pt x="19892" y="1082"/>
                  </a:lnTo>
                  <a:lnTo>
                    <a:pt x="20181" y="1179"/>
                  </a:lnTo>
                  <a:lnTo>
                    <a:pt x="20377" y="1263"/>
                  </a:lnTo>
                  <a:lnTo>
                    <a:pt x="20857" y="2647"/>
                  </a:lnTo>
                  <a:lnTo>
                    <a:pt x="21398" y="4095"/>
                  </a:lnTo>
                  <a:lnTo>
                    <a:pt x="22494" y="6892"/>
                  </a:lnTo>
                  <a:lnTo>
                    <a:pt x="22494" y="6892"/>
                  </a:lnTo>
                  <a:lnTo>
                    <a:pt x="22499" y="6914"/>
                  </a:lnTo>
                  <a:lnTo>
                    <a:pt x="22502" y="6914"/>
                  </a:lnTo>
                  <a:lnTo>
                    <a:pt x="22502" y="6914"/>
                  </a:lnTo>
                  <a:lnTo>
                    <a:pt x="22518" y="6953"/>
                  </a:lnTo>
                  <a:lnTo>
                    <a:pt x="22557" y="7011"/>
                  </a:lnTo>
                  <a:lnTo>
                    <a:pt x="22614" y="7050"/>
                  </a:lnTo>
                  <a:lnTo>
                    <a:pt x="22672" y="7069"/>
                  </a:lnTo>
                  <a:lnTo>
                    <a:pt x="22730" y="7069"/>
                  </a:lnTo>
                  <a:lnTo>
                    <a:pt x="22808" y="7050"/>
                  </a:lnTo>
                  <a:lnTo>
                    <a:pt x="22846" y="7011"/>
                  </a:lnTo>
                  <a:lnTo>
                    <a:pt x="22885" y="6953"/>
                  </a:lnTo>
                  <a:lnTo>
                    <a:pt x="22865" y="6876"/>
                  </a:lnTo>
                  <a:lnTo>
                    <a:pt x="22858" y="6839"/>
                  </a:lnTo>
                  <a:lnTo>
                    <a:pt x="22858" y="6839"/>
                  </a:lnTo>
                  <a:lnTo>
                    <a:pt x="22865" y="6837"/>
                  </a:lnTo>
                  <a:lnTo>
                    <a:pt x="22849" y="6793"/>
                  </a:lnTo>
                  <a:lnTo>
                    <a:pt x="21881" y="2067"/>
                  </a:lnTo>
                  <a:lnTo>
                    <a:pt x="21958" y="1990"/>
                  </a:lnTo>
                  <a:lnTo>
                    <a:pt x="22132" y="1855"/>
                  </a:lnTo>
                  <a:lnTo>
                    <a:pt x="22228" y="1797"/>
                  </a:lnTo>
                  <a:lnTo>
                    <a:pt x="22325" y="1739"/>
                  </a:lnTo>
                  <a:lnTo>
                    <a:pt x="22421" y="1700"/>
                  </a:lnTo>
                  <a:lnTo>
                    <a:pt x="22537" y="1681"/>
                  </a:lnTo>
                  <a:lnTo>
                    <a:pt x="22769" y="1662"/>
                  </a:lnTo>
                  <a:lnTo>
                    <a:pt x="23020" y="1681"/>
                  </a:lnTo>
                  <a:lnTo>
                    <a:pt x="23271" y="1739"/>
                  </a:lnTo>
                  <a:lnTo>
                    <a:pt x="23394" y="1767"/>
                  </a:lnTo>
                  <a:lnTo>
                    <a:pt x="23394" y="1767"/>
                  </a:lnTo>
                  <a:lnTo>
                    <a:pt x="23580" y="2357"/>
                  </a:lnTo>
                  <a:lnTo>
                    <a:pt x="23812" y="3071"/>
                  </a:lnTo>
                  <a:lnTo>
                    <a:pt x="24121" y="4076"/>
                  </a:lnTo>
                  <a:lnTo>
                    <a:pt x="24179" y="4307"/>
                  </a:lnTo>
                  <a:lnTo>
                    <a:pt x="24256" y="4539"/>
                  </a:lnTo>
                  <a:lnTo>
                    <a:pt x="24314" y="4655"/>
                  </a:lnTo>
                  <a:lnTo>
                    <a:pt x="24391" y="4771"/>
                  </a:lnTo>
                  <a:lnTo>
                    <a:pt x="24526" y="5003"/>
                  </a:lnTo>
                  <a:lnTo>
                    <a:pt x="24816" y="5659"/>
                  </a:lnTo>
                  <a:lnTo>
                    <a:pt x="25106" y="6316"/>
                  </a:lnTo>
                  <a:lnTo>
                    <a:pt x="25144" y="6354"/>
                  </a:lnTo>
                  <a:lnTo>
                    <a:pt x="25183" y="6393"/>
                  </a:lnTo>
                  <a:lnTo>
                    <a:pt x="25241" y="6412"/>
                  </a:lnTo>
                  <a:lnTo>
                    <a:pt x="25318" y="6432"/>
                  </a:lnTo>
                  <a:lnTo>
                    <a:pt x="25376" y="6412"/>
                  </a:lnTo>
                  <a:lnTo>
                    <a:pt x="25415" y="6393"/>
                  </a:lnTo>
                  <a:lnTo>
                    <a:pt x="25453" y="6354"/>
                  </a:lnTo>
                  <a:lnTo>
                    <a:pt x="25473" y="6277"/>
                  </a:lnTo>
                  <a:lnTo>
                    <a:pt x="25473" y="4848"/>
                  </a:lnTo>
                  <a:lnTo>
                    <a:pt x="25453" y="3400"/>
                  </a:lnTo>
                  <a:lnTo>
                    <a:pt x="25434" y="1971"/>
                  </a:lnTo>
                  <a:lnTo>
                    <a:pt x="25399" y="676"/>
                  </a:lnTo>
                  <a:lnTo>
                    <a:pt x="25399" y="676"/>
                  </a:lnTo>
                  <a:lnTo>
                    <a:pt x="25685" y="580"/>
                  </a:lnTo>
                  <a:lnTo>
                    <a:pt x="26091" y="464"/>
                  </a:lnTo>
                  <a:lnTo>
                    <a:pt x="26322" y="387"/>
                  </a:lnTo>
                  <a:lnTo>
                    <a:pt x="26438" y="368"/>
                  </a:lnTo>
                  <a:close/>
                  <a:moveTo>
                    <a:pt x="26457" y="1"/>
                  </a:moveTo>
                  <a:lnTo>
                    <a:pt x="26284" y="20"/>
                  </a:lnTo>
                  <a:lnTo>
                    <a:pt x="26129" y="59"/>
                  </a:lnTo>
                  <a:lnTo>
                    <a:pt x="25782" y="136"/>
                  </a:lnTo>
                  <a:lnTo>
                    <a:pt x="25453" y="252"/>
                  </a:lnTo>
                  <a:lnTo>
                    <a:pt x="25125" y="368"/>
                  </a:lnTo>
                  <a:lnTo>
                    <a:pt x="25086" y="406"/>
                  </a:lnTo>
                  <a:lnTo>
                    <a:pt x="25048" y="445"/>
                  </a:lnTo>
                  <a:lnTo>
                    <a:pt x="25028" y="503"/>
                  </a:lnTo>
                  <a:lnTo>
                    <a:pt x="25028" y="561"/>
                  </a:lnTo>
                  <a:lnTo>
                    <a:pt x="25067" y="1971"/>
                  </a:lnTo>
                  <a:lnTo>
                    <a:pt x="25086" y="3380"/>
                  </a:lnTo>
                  <a:lnTo>
                    <a:pt x="25106" y="4790"/>
                  </a:lnTo>
                  <a:lnTo>
                    <a:pt x="25097" y="5396"/>
                  </a:lnTo>
                  <a:lnTo>
                    <a:pt x="25009" y="5196"/>
                  </a:lnTo>
                  <a:lnTo>
                    <a:pt x="24893" y="4964"/>
                  </a:lnTo>
                  <a:lnTo>
                    <a:pt x="24777" y="4732"/>
                  </a:lnTo>
                  <a:lnTo>
                    <a:pt x="24642" y="4443"/>
                  </a:lnTo>
                  <a:lnTo>
                    <a:pt x="24526" y="4134"/>
                  </a:lnTo>
                  <a:lnTo>
                    <a:pt x="24333" y="3516"/>
                  </a:lnTo>
                  <a:lnTo>
                    <a:pt x="24140" y="2878"/>
                  </a:lnTo>
                  <a:lnTo>
                    <a:pt x="23928" y="2241"/>
                  </a:lnTo>
                  <a:lnTo>
                    <a:pt x="23773" y="1739"/>
                  </a:lnTo>
                  <a:lnTo>
                    <a:pt x="23715" y="1584"/>
                  </a:lnTo>
                  <a:lnTo>
                    <a:pt x="23677" y="1507"/>
                  </a:lnTo>
                  <a:lnTo>
                    <a:pt x="23599" y="1449"/>
                  </a:lnTo>
                  <a:lnTo>
                    <a:pt x="23483" y="1391"/>
                  </a:lnTo>
                  <a:lnTo>
                    <a:pt x="23329" y="1353"/>
                  </a:lnTo>
                  <a:lnTo>
                    <a:pt x="23039" y="1314"/>
                  </a:lnTo>
                  <a:lnTo>
                    <a:pt x="22750" y="1295"/>
                  </a:lnTo>
                  <a:lnTo>
                    <a:pt x="22479" y="1295"/>
                  </a:lnTo>
                  <a:lnTo>
                    <a:pt x="22344" y="1333"/>
                  </a:lnTo>
                  <a:lnTo>
                    <a:pt x="22209" y="1372"/>
                  </a:lnTo>
                  <a:lnTo>
                    <a:pt x="22093" y="1430"/>
                  </a:lnTo>
                  <a:lnTo>
                    <a:pt x="21977" y="1488"/>
                  </a:lnTo>
                  <a:lnTo>
                    <a:pt x="21784" y="1662"/>
                  </a:lnTo>
                  <a:lnTo>
                    <a:pt x="21572" y="1835"/>
                  </a:lnTo>
                  <a:lnTo>
                    <a:pt x="21514" y="1913"/>
                  </a:lnTo>
                  <a:lnTo>
                    <a:pt x="21494" y="1951"/>
                  </a:lnTo>
                  <a:lnTo>
                    <a:pt x="21494" y="2009"/>
                  </a:lnTo>
                  <a:lnTo>
                    <a:pt x="22046" y="4705"/>
                  </a:lnTo>
                  <a:lnTo>
                    <a:pt x="21398" y="3033"/>
                  </a:lnTo>
                  <a:lnTo>
                    <a:pt x="20896" y="1662"/>
                  </a:lnTo>
                  <a:lnTo>
                    <a:pt x="20722" y="1140"/>
                  </a:lnTo>
                  <a:lnTo>
                    <a:pt x="20664" y="1044"/>
                  </a:lnTo>
                  <a:lnTo>
                    <a:pt x="20587" y="966"/>
                  </a:lnTo>
                  <a:lnTo>
                    <a:pt x="20509" y="909"/>
                  </a:lnTo>
                  <a:lnTo>
                    <a:pt x="20413" y="851"/>
                  </a:lnTo>
                  <a:lnTo>
                    <a:pt x="20181" y="793"/>
                  </a:lnTo>
                  <a:lnTo>
                    <a:pt x="19988" y="735"/>
                  </a:lnTo>
                  <a:lnTo>
                    <a:pt x="19756" y="696"/>
                  </a:lnTo>
                  <a:lnTo>
                    <a:pt x="19525" y="677"/>
                  </a:lnTo>
                  <a:lnTo>
                    <a:pt x="19293" y="696"/>
                  </a:lnTo>
                  <a:lnTo>
                    <a:pt x="19061" y="735"/>
                  </a:lnTo>
                  <a:lnTo>
                    <a:pt x="18829" y="793"/>
                  </a:lnTo>
                  <a:lnTo>
                    <a:pt x="18598" y="870"/>
                  </a:lnTo>
                  <a:lnTo>
                    <a:pt x="18385" y="966"/>
                  </a:lnTo>
                  <a:lnTo>
                    <a:pt x="18192" y="1063"/>
                  </a:lnTo>
                  <a:lnTo>
                    <a:pt x="18153" y="1102"/>
                  </a:lnTo>
                  <a:lnTo>
                    <a:pt x="18134" y="1140"/>
                  </a:lnTo>
                  <a:lnTo>
                    <a:pt x="18115" y="1198"/>
                  </a:lnTo>
                  <a:lnTo>
                    <a:pt x="18115" y="1237"/>
                  </a:lnTo>
                  <a:lnTo>
                    <a:pt x="18256" y="2223"/>
                  </a:lnTo>
                  <a:lnTo>
                    <a:pt x="18250" y="2222"/>
                  </a:lnTo>
                  <a:lnTo>
                    <a:pt x="17999" y="2202"/>
                  </a:lnTo>
                  <a:lnTo>
                    <a:pt x="17767" y="2241"/>
                  </a:lnTo>
                  <a:lnTo>
                    <a:pt x="17516" y="2280"/>
                  </a:lnTo>
                  <a:lnTo>
                    <a:pt x="17284" y="2357"/>
                  </a:lnTo>
                  <a:lnTo>
                    <a:pt x="17053" y="2434"/>
                  </a:lnTo>
                  <a:lnTo>
                    <a:pt x="16609" y="2647"/>
                  </a:lnTo>
                  <a:lnTo>
                    <a:pt x="16570" y="2685"/>
                  </a:lnTo>
                  <a:lnTo>
                    <a:pt x="16551" y="2743"/>
                  </a:lnTo>
                  <a:lnTo>
                    <a:pt x="16531" y="2801"/>
                  </a:lnTo>
                  <a:lnTo>
                    <a:pt x="16551" y="2859"/>
                  </a:lnTo>
                  <a:lnTo>
                    <a:pt x="16802" y="3747"/>
                  </a:lnTo>
                  <a:lnTo>
                    <a:pt x="17033" y="4655"/>
                  </a:lnTo>
                  <a:lnTo>
                    <a:pt x="17180" y="5280"/>
                  </a:lnTo>
                  <a:lnTo>
                    <a:pt x="17180" y="5280"/>
                  </a:lnTo>
                  <a:lnTo>
                    <a:pt x="16802" y="4539"/>
                  </a:lnTo>
                  <a:lnTo>
                    <a:pt x="16396" y="3709"/>
                  </a:lnTo>
                  <a:lnTo>
                    <a:pt x="16184" y="3284"/>
                  </a:lnTo>
                  <a:lnTo>
                    <a:pt x="15971" y="2878"/>
                  </a:lnTo>
                  <a:lnTo>
                    <a:pt x="15740" y="2511"/>
                  </a:lnTo>
                  <a:lnTo>
                    <a:pt x="15604" y="2318"/>
                  </a:lnTo>
                  <a:lnTo>
                    <a:pt x="15469" y="2164"/>
                  </a:lnTo>
                  <a:lnTo>
                    <a:pt x="15392" y="2106"/>
                  </a:lnTo>
                  <a:lnTo>
                    <a:pt x="15295" y="2048"/>
                  </a:lnTo>
                  <a:lnTo>
                    <a:pt x="15180" y="2009"/>
                  </a:lnTo>
                  <a:lnTo>
                    <a:pt x="15064" y="1971"/>
                  </a:lnTo>
                  <a:lnTo>
                    <a:pt x="14813" y="1932"/>
                  </a:lnTo>
                  <a:lnTo>
                    <a:pt x="14600" y="1913"/>
                  </a:lnTo>
                  <a:lnTo>
                    <a:pt x="14349" y="1893"/>
                  </a:lnTo>
                  <a:lnTo>
                    <a:pt x="14117" y="1913"/>
                  </a:lnTo>
                  <a:lnTo>
                    <a:pt x="13886" y="1951"/>
                  </a:lnTo>
                  <a:lnTo>
                    <a:pt x="13654" y="1990"/>
                  </a:lnTo>
                  <a:lnTo>
                    <a:pt x="13422" y="2067"/>
                  </a:lnTo>
                  <a:lnTo>
                    <a:pt x="13190" y="2144"/>
                  </a:lnTo>
                  <a:lnTo>
                    <a:pt x="12978" y="2260"/>
                  </a:lnTo>
                  <a:lnTo>
                    <a:pt x="12766" y="2376"/>
                  </a:lnTo>
                  <a:lnTo>
                    <a:pt x="12727" y="2415"/>
                  </a:lnTo>
                  <a:lnTo>
                    <a:pt x="12708" y="2473"/>
                  </a:lnTo>
                  <a:lnTo>
                    <a:pt x="12708" y="2531"/>
                  </a:lnTo>
                  <a:lnTo>
                    <a:pt x="12708" y="2589"/>
                  </a:lnTo>
                  <a:lnTo>
                    <a:pt x="13248" y="3709"/>
                  </a:lnTo>
                  <a:lnTo>
                    <a:pt x="13750" y="4829"/>
                  </a:lnTo>
                  <a:lnTo>
                    <a:pt x="14195" y="5968"/>
                  </a:lnTo>
                  <a:lnTo>
                    <a:pt x="14499" y="6797"/>
                  </a:lnTo>
                  <a:lnTo>
                    <a:pt x="13905" y="5621"/>
                  </a:lnTo>
                  <a:lnTo>
                    <a:pt x="13557" y="4925"/>
                  </a:lnTo>
                  <a:lnTo>
                    <a:pt x="13499" y="4771"/>
                  </a:lnTo>
                  <a:lnTo>
                    <a:pt x="13422" y="4636"/>
                  </a:lnTo>
                  <a:lnTo>
                    <a:pt x="13326" y="4500"/>
                  </a:lnTo>
                  <a:lnTo>
                    <a:pt x="13268" y="4443"/>
                  </a:lnTo>
                  <a:lnTo>
                    <a:pt x="13190" y="4404"/>
                  </a:lnTo>
                  <a:lnTo>
                    <a:pt x="13055" y="4346"/>
                  </a:lnTo>
                  <a:lnTo>
                    <a:pt x="12920" y="4307"/>
                  </a:lnTo>
                  <a:lnTo>
                    <a:pt x="12785" y="4288"/>
                  </a:lnTo>
                  <a:lnTo>
                    <a:pt x="12399" y="4288"/>
                  </a:lnTo>
                  <a:lnTo>
                    <a:pt x="12128" y="4346"/>
                  </a:lnTo>
                  <a:lnTo>
                    <a:pt x="11897" y="4462"/>
                  </a:lnTo>
                  <a:lnTo>
                    <a:pt x="11646" y="4578"/>
                  </a:lnTo>
                  <a:lnTo>
                    <a:pt x="11414" y="4732"/>
                  </a:lnTo>
                  <a:lnTo>
                    <a:pt x="11384" y="4756"/>
                  </a:lnTo>
                  <a:lnTo>
                    <a:pt x="11182" y="4288"/>
                  </a:lnTo>
                  <a:lnTo>
                    <a:pt x="10854" y="3593"/>
                  </a:lnTo>
                  <a:lnTo>
                    <a:pt x="10564" y="3052"/>
                  </a:lnTo>
                  <a:lnTo>
                    <a:pt x="10487" y="2936"/>
                  </a:lnTo>
                  <a:lnTo>
                    <a:pt x="10410" y="2840"/>
                  </a:lnTo>
                  <a:lnTo>
                    <a:pt x="10352" y="2801"/>
                  </a:lnTo>
                  <a:lnTo>
                    <a:pt x="10313" y="2782"/>
                  </a:lnTo>
                  <a:lnTo>
                    <a:pt x="10255" y="2762"/>
                  </a:lnTo>
                  <a:lnTo>
                    <a:pt x="10004" y="2762"/>
                  </a:lnTo>
                  <a:lnTo>
                    <a:pt x="9830" y="2801"/>
                  </a:lnTo>
                  <a:lnTo>
                    <a:pt x="9676" y="2820"/>
                  </a:lnTo>
                  <a:lnTo>
                    <a:pt x="9521" y="2878"/>
                  </a:lnTo>
                  <a:lnTo>
                    <a:pt x="9193" y="2994"/>
                  </a:lnTo>
                  <a:lnTo>
                    <a:pt x="8903" y="3149"/>
                  </a:lnTo>
                  <a:lnTo>
                    <a:pt x="8614" y="3342"/>
                  </a:lnTo>
                  <a:lnTo>
                    <a:pt x="8343" y="3535"/>
                  </a:lnTo>
                  <a:lnTo>
                    <a:pt x="8073" y="3747"/>
                  </a:lnTo>
                  <a:lnTo>
                    <a:pt x="7841" y="3960"/>
                  </a:lnTo>
                  <a:lnTo>
                    <a:pt x="7783" y="4018"/>
                  </a:lnTo>
                  <a:lnTo>
                    <a:pt x="7764" y="4056"/>
                  </a:lnTo>
                  <a:lnTo>
                    <a:pt x="7764" y="4114"/>
                  </a:lnTo>
                  <a:lnTo>
                    <a:pt x="7764" y="4172"/>
                  </a:lnTo>
                  <a:lnTo>
                    <a:pt x="8742" y="7020"/>
                  </a:lnTo>
                  <a:lnTo>
                    <a:pt x="8742" y="7020"/>
                  </a:lnTo>
                  <a:lnTo>
                    <a:pt x="8575" y="6992"/>
                  </a:lnTo>
                  <a:lnTo>
                    <a:pt x="8092" y="6934"/>
                  </a:lnTo>
                  <a:lnTo>
                    <a:pt x="7609" y="6895"/>
                  </a:lnTo>
                  <a:lnTo>
                    <a:pt x="7088" y="6895"/>
                  </a:lnTo>
                  <a:lnTo>
                    <a:pt x="7030" y="6934"/>
                  </a:lnTo>
                  <a:lnTo>
                    <a:pt x="6991" y="6972"/>
                  </a:lnTo>
                  <a:lnTo>
                    <a:pt x="6972" y="7030"/>
                  </a:lnTo>
                  <a:lnTo>
                    <a:pt x="6972" y="7552"/>
                  </a:lnTo>
                  <a:lnTo>
                    <a:pt x="6991" y="8073"/>
                  </a:lnTo>
                  <a:lnTo>
                    <a:pt x="7030" y="8595"/>
                  </a:lnTo>
                  <a:lnTo>
                    <a:pt x="7069" y="9116"/>
                  </a:lnTo>
                  <a:lnTo>
                    <a:pt x="7194" y="10081"/>
                  </a:lnTo>
                  <a:lnTo>
                    <a:pt x="6740" y="9174"/>
                  </a:lnTo>
                  <a:lnTo>
                    <a:pt x="6277" y="8189"/>
                  </a:lnTo>
                  <a:lnTo>
                    <a:pt x="5794" y="7204"/>
                  </a:lnTo>
                  <a:lnTo>
                    <a:pt x="5755" y="7165"/>
                  </a:lnTo>
                  <a:lnTo>
                    <a:pt x="5717" y="7127"/>
                  </a:lnTo>
                  <a:lnTo>
                    <a:pt x="5659" y="7088"/>
                  </a:lnTo>
                  <a:lnTo>
                    <a:pt x="5485" y="7088"/>
                  </a:lnTo>
                  <a:lnTo>
                    <a:pt x="5369" y="7108"/>
                  </a:lnTo>
                  <a:lnTo>
                    <a:pt x="5176" y="7185"/>
                  </a:lnTo>
                  <a:lnTo>
                    <a:pt x="4751" y="7301"/>
                  </a:lnTo>
                  <a:lnTo>
                    <a:pt x="4365" y="7436"/>
                  </a:lnTo>
                  <a:lnTo>
                    <a:pt x="4172" y="7513"/>
                  </a:lnTo>
                  <a:lnTo>
                    <a:pt x="3998" y="7610"/>
                  </a:lnTo>
                  <a:lnTo>
                    <a:pt x="3844" y="7726"/>
                  </a:lnTo>
                  <a:lnTo>
                    <a:pt x="3689" y="7841"/>
                  </a:lnTo>
                  <a:lnTo>
                    <a:pt x="3380" y="8131"/>
                  </a:lnTo>
                  <a:lnTo>
                    <a:pt x="3110" y="8401"/>
                  </a:lnTo>
                  <a:lnTo>
                    <a:pt x="3091" y="8440"/>
                  </a:lnTo>
                  <a:lnTo>
                    <a:pt x="3071" y="8498"/>
                  </a:lnTo>
                  <a:lnTo>
                    <a:pt x="3091" y="8575"/>
                  </a:lnTo>
                  <a:lnTo>
                    <a:pt x="3612" y="9888"/>
                  </a:lnTo>
                  <a:lnTo>
                    <a:pt x="4153" y="11182"/>
                  </a:lnTo>
                  <a:lnTo>
                    <a:pt x="4732" y="12476"/>
                  </a:lnTo>
                  <a:lnTo>
                    <a:pt x="4988" y="13040"/>
                  </a:lnTo>
                  <a:lnTo>
                    <a:pt x="4732" y="12824"/>
                  </a:lnTo>
                  <a:lnTo>
                    <a:pt x="3882" y="12090"/>
                  </a:lnTo>
                  <a:lnTo>
                    <a:pt x="2994" y="11375"/>
                  </a:lnTo>
                  <a:lnTo>
                    <a:pt x="2106" y="10700"/>
                  </a:lnTo>
                  <a:lnTo>
                    <a:pt x="1468" y="10236"/>
                  </a:lnTo>
                  <a:lnTo>
                    <a:pt x="1391" y="10178"/>
                  </a:lnTo>
                  <a:lnTo>
                    <a:pt x="1314" y="10159"/>
                  </a:lnTo>
                  <a:lnTo>
                    <a:pt x="1179" y="10159"/>
                  </a:lnTo>
                  <a:lnTo>
                    <a:pt x="1101" y="10178"/>
                  </a:lnTo>
                  <a:lnTo>
                    <a:pt x="1024" y="10217"/>
                  </a:lnTo>
                  <a:lnTo>
                    <a:pt x="889" y="10294"/>
                  </a:lnTo>
                  <a:lnTo>
                    <a:pt x="715" y="10429"/>
                  </a:lnTo>
                  <a:lnTo>
                    <a:pt x="580" y="10584"/>
                  </a:lnTo>
                  <a:lnTo>
                    <a:pt x="464" y="10757"/>
                  </a:lnTo>
                  <a:lnTo>
                    <a:pt x="368" y="10931"/>
                  </a:lnTo>
                  <a:lnTo>
                    <a:pt x="290" y="11124"/>
                  </a:lnTo>
                  <a:lnTo>
                    <a:pt x="213" y="11317"/>
                  </a:lnTo>
                  <a:lnTo>
                    <a:pt x="97" y="11723"/>
                  </a:lnTo>
                  <a:lnTo>
                    <a:pt x="39" y="11993"/>
                  </a:lnTo>
                  <a:lnTo>
                    <a:pt x="1" y="12129"/>
                  </a:lnTo>
                  <a:lnTo>
                    <a:pt x="1" y="12264"/>
                  </a:lnTo>
                  <a:lnTo>
                    <a:pt x="20" y="12341"/>
                  </a:lnTo>
                  <a:lnTo>
                    <a:pt x="39" y="12399"/>
                  </a:lnTo>
                  <a:lnTo>
                    <a:pt x="136" y="12495"/>
                  </a:lnTo>
                  <a:lnTo>
                    <a:pt x="368" y="12669"/>
                  </a:lnTo>
                  <a:lnTo>
                    <a:pt x="1352" y="13538"/>
                  </a:lnTo>
                  <a:lnTo>
                    <a:pt x="2859" y="14832"/>
                  </a:lnTo>
                  <a:lnTo>
                    <a:pt x="3747" y="15605"/>
                  </a:lnTo>
                  <a:lnTo>
                    <a:pt x="4172" y="15991"/>
                  </a:lnTo>
                  <a:lnTo>
                    <a:pt x="4597" y="16416"/>
                  </a:lnTo>
                  <a:lnTo>
                    <a:pt x="5427" y="17246"/>
                  </a:lnTo>
                  <a:lnTo>
                    <a:pt x="6238" y="18115"/>
                  </a:lnTo>
                  <a:lnTo>
                    <a:pt x="7653" y="19631"/>
                  </a:lnTo>
                  <a:lnTo>
                    <a:pt x="7653" y="19631"/>
                  </a:lnTo>
                  <a:lnTo>
                    <a:pt x="7609" y="19660"/>
                  </a:lnTo>
                  <a:lnTo>
                    <a:pt x="7571" y="19718"/>
                  </a:lnTo>
                  <a:lnTo>
                    <a:pt x="7551" y="19795"/>
                  </a:lnTo>
                  <a:lnTo>
                    <a:pt x="7571" y="19853"/>
                  </a:lnTo>
                  <a:lnTo>
                    <a:pt x="8845" y="22595"/>
                  </a:lnTo>
                  <a:lnTo>
                    <a:pt x="9502" y="23967"/>
                  </a:lnTo>
                  <a:lnTo>
                    <a:pt x="10178" y="25318"/>
                  </a:lnTo>
                  <a:lnTo>
                    <a:pt x="10854" y="26690"/>
                  </a:lnTo>
                  <a:lnTo>
                    <a:pt x="11568" y="28022"/>
                  </a:lnTo>
                  <a:lnTo>
                    <a:pt x="12283" y="29355"/>
                  </a:lnTo>
                  <a:lnTo>
                    <a:pt x="13036" y="30668"/>
                  </a:lnTo>
                  <a:lnTo>
                    <a:pt x="13499" y="31459"/>
                  </a:lnTo>
                  <a:lnTo>
                    <a:pt x="13982" y="32232"/>
                  </a:lnTo>
                  <a:lnTo>
                    <a:pt x="14484" y="32985"/>
                  </a:lnTo>
                  <a:lnTo>
                    <a:pt x="15006" y="33719"/>
                  </a:lnTo>
                  <a:lnTo>
                    <a:pt x="15334" y="34144"/>
                  </a:lnTo>
                  <a:lnTo>
                    <a:pt x="15701" y="34549"/>
                  </a:lnTo>
                  <a:lnTo>
                    <a:pt x="15894" y="34762"/>
                  </a:lnTo>
                  <a:lnTo>
                    <a:pt x="16087" y="34936"/>
                  </a:lnTo>
                  <a:lnTo>
                    <a:pt x="16300" y="35090"/>
                  </a:lnTo>
                  <a:lnTo>
                    <a:pt x="16531" y="35245"/>
                  </a:lnTo>
                  <a:lnTo>
                    <a:pt x="16686" y="35322"/>
                  </a:lnTo>
                  <a:lnTo>
                    <a:pt x="16860" y="35380"/>
                  </a:lnTo>
                  <a:lnTo>
                    <a:pt x="16937" y="35399"/>
                  </a:lnTo>
                  <a:lnTo>
                    <a:pt x="17188" y="35399"/>
                  </a:lnTo>
                  <a:lnTo>
                    <a:pt x="17342" y="35360"/>
                  </a:lnTo>
                  <a:lnTo>
                    <a:pt x="17497" y="35302"/>
                  </a:lnTo>
                  <a:lnTo>
                    <a:pt x="19042" y="34878"/>
                  </a:lnTo>
                  <a:lnTo>
                    <a:pt x="20548" y="34395"/>
                  </a:lnTo>
                  <a:lnTo>
                    <a:pt x="21996" y="33912"/>
                  </a:lnTo>
                  <a:lnTo>
                    <a:pt x="23445" y="33410"/>
                  </a:lnTo>
                  <a:lnTo>
                    <a:pt x="24874" y="32869"/>
                  </a:lnTo>
                  <a:lnTo>
                    <a:pt x="26303" y="32328"/>
                  </a:lnTo>
                  <a:lnTo>
                    <a:pt x="27925" y="31672"/>
                  </a:lnTo>
                  <a:lnTo>
                    <a:pt x="29547" y="31015"/>
                  </a:lnTo>
                  <a:lnTo>
                    <a:pt x="31227" y="30301"/>
                  </a:lnTo>
                  <a:lnTo>
                    <a:pt x="31556" y="30166"/>
                  </a:lnTo>
                  <a:lnTo>
                    <a:pt x="31710" y="30069"/>
                  </a:lnTo>
                  <a:lnTo>
                    <a:pt x="31768" y="30011"/>
                  </a:lnTo>
                  <a:lnTo>
                    <a:pt x="31807" y="29953"/>
                  </a:lnTo>
                  <a:lnTo>
                    <a:pt x="31884" y="29779"/>
                  </a:lnTo>
                  <a:lnTo>
                    <a:pt x="31961" y="29606"/>
                  </a:lnTo>
                  <a:lnTo>
                    <a:pt x="32058" y="29355"/>
                  </a:lnTo>
                  <a:lnTo>
                    <a:pt x="32116" y="29084"/>
                  </a:lnTo>
                  <a:lnTo>
                    <a:pt x="32174" y="28814"/>
                  </a:lnTo>
                  <a:lnTo>
                    <a:pt x="32232" y="28543"/>
                  </a:lnTo>
                  <a:lnTo>
                    <a:pt x="32290" y="28003"/>
                  </a:lnTo>
                  <a:lnTo>
                    <a:pt x="32309" y="27462"/>
                  </a:lnTo>
                  <a:lnTo>
                    <a:pt x="32290" y="26902"/>
                  </a:lnTo>
                  <a:lnTo>
                    <a:pt x="32251" y="26361"/>
                  </a:lnTo>
                  <a:lnTo>
                    <a:pt x="32193" y="25820"/>
                  </a:lnTo>
                  <a:lnTo>
                    <a:pt x="32116" y="25280"/>
                  </a:lnTo>
                  <a:lnTo>
                    <a:pt x="31981" y="24430"/>
                  </a:lnTo>
                  <a:lnTo>
                    <a:pt x="31826" y="23580"/>
                  </a:lnTo>
                  <a:lnTo>
                    <a:pt x="31652" y="22750"/>
                  </a:lnTo>
                  <a:lnTo>
                    <a:pt x="31440" y="21900"/>
                  </a:lnTo>
                  <a:lnTo>
                    <a:pt x="31015" y="20239"/>
                  </a:lnTo>
                  <a:lnTo>
                    <a:pt x="30551" y="18579"/>
                  </a:lnTo>
                  <a:lnTo>
                    <a:pt x="29760" y="15740"/>
                  </a:lnTo>
                  <a:lnTo>
                    <a:pt x="29354" y="14330"/>
                  </a:lnTo>
                  <a:lnTo>
                    <a:pt x="28910" y="12920"/>
                  </a:lnTo>
                  <a:lnTo>
                    <a:pt x="28562" y="11839"/>
                  </a:lnTo>
                  <a:lnTo>
                    <a:pt x="28543" y="11800"/>
                  </a:lnTo>
                  <a:lnTo>
                    <a:pt x="28524" y="11762"/>
                  </a:lnTo>
                  <a:lnTo>
                    <a:pt x="28447" y="11723"/>
                  </a:lnTo>
                  <a:lnTo>
                    <a:pt x="28350" y="11723"/>
                  </a:lnTo>
                  <a:lnTo>
                    <a:pt x="28273" y="11742"/>
                  </a:lnTo>
                  <a:lnTo>
                    <a:pt x="28159" y="11805"/>
                  </a:lnTo>
                  <a:lnTo>
                    <a:pt x="28159" y="11805"/>
                  </a:lnTo>
                  <a:lnTo>
                    <a:pt x="28002" y="9328"/>
                  </a:lnTo>
                  <a:lnTo>
                    <a:pt x="27925" y="7957"/>
                  </a:lnTo>
                  <a:lnTo>
                    <a:pt x="27867" y="6586"/>
                  </a:lnTo>
                  <a:lnTo>
                    <a:pt x="27829" y="4964"/>
                  </a:lnTo>
                  <a:lnTo>
                    <a:pt x="27829" y="4134"/>
                  </a:lnTo>
                  <a:lnTo>
                    <a:pt x="27848" y="3322"/>
                  </a:lnTo>
                  <a:lnTo>
                    <a:pt x="27867" y="2473"/>
                  </a:lnTo>
                  <a:lnTo>
                    <a:pt x="27906" y="1604"/>
                  </a:lnTo>
                  <a:lnTo>
                    <a:pt x="27925" y="1179"/>
                  </a:lnTo>
                  <a:lnTo>
                    <a:pt x="27944" y="1024"/>
                  </a:lnTo>
                  <a:lnTo>
                    <a:pt x="27944" y="947"/>
                  </a:lnTo>
                  <a:lnTo>
                    <a:pt x="27906" y="889"/>
                  </a:lnTo>
                  <a:lnTo>
                    <a:pt x="27867" y="812"/>
                  </a:lnTo>
                  <a:lnTo>
                    <a:pt x="27790" y="754"/>
                  </a:lnTo>
                  <a:lnTo>
                    <a:pt x="27655" y="657"/>
                  </a:lnTo>
                  <a:lnTo>
                    <a:pt x="27346" y="406"/>
                  </a:lnTo>
                  <a:lnTo>
                    <a:pt x="27133" y="271"/>
                  </a:lnTo>
                  <a:lnTo>
                    <a:pt x="26921" y="136"/>
                  </a:lnTo>
                  <a:lnTo>
                    <a:pt x="26824" y="78"/>
                  </a:lnTo>
                  <a:lnTo>
                    <a:pt x="26708" y="40"/>
                  </a:lnTo>
                  <a:lnTo>
                    <a:pt x="26593" y="20"/>
                  </a:lnTo>
                  <a:lnTo>
                    <a:pt x="264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163;p54">
              <a:extLst>
                <a:ext uri="{FF2B5EF4-FFF2-40B4-BE49-F238E27FC236}">
                  <a16:creationId xmlns:a16="http://schemas.microsoft.com/office/drawing/2014/main" id="{3132E32F-B574-318A-E852-162C2AC8EE1A}"/>
                </a:ext>
              </a:extLst>
            </p:cNvPr>
            <p:cNvSpPr/>
            <p:nvPr/>
          </p:nvSpPr>
          <p:spPr>
            <a:xfrm>
              <a:off x="7016143" y="3727025"/>
              <a:ext cx="79200" cy="160300"/>
            </a:xfrm>
            <a:custGeom>
              <a:avLst/>
              <a:gdLst/>
              <a:ahLst/>
              <a:cxnLst/>
              <a:rect l="l" t="t" r="r" b="b"/>
              <a:pathLst>
                <a:path w="3168" h="6412" extrusionOk="0">
                  <a:moveTo>
                    <a:pt x="193" y="0"/>
                  </a:moveTo>
                  <a:lnTo>
                    <a:pt x="116" y="19"/>
                  </a:lnTo>
                  <a:lnTo>
                    <a:pt x="58" y="39"/>
                  </a:lnTo>
                  <a:lnTo>
                    <a:pt x="19" y="97"/>
                  </a:lnTo>
                  <a:lnTo>
                    <a:pt x="0" y="154"/>
                  </a:lnTo>
                  <a:lnTo>
                    <a:pt x="19" y="232"/>
                  </a:lnTo>
                  <a:lnTo>
                    <a:pt x="1390" y="3206"/>
                  </a:lnTo>
                  <a:lnTo>
                    <a:pt x="2720" y="6010"/>
                  </a:lnTo>
                  <a:lnTo>
                    <a:pt x="2646" y="6045"/>
                  </a:lnTo>
                  <a:lnTo>
                    <a:pt x="2568" y="6102"/>
                  </a:lnTo>
                  <a:lnTo>
                    <a:pt x="2549" y="6160"/>
                  </a:lnTo>
                  <a:lnTo>
                    <a:pt x="2530" y="6238"/>
                  </a:lnTo>
                  <a:lnTo>
                    <a:pt x="2549" y="6296"/>
                  </a:lnTo>
                  <a:lnTo>
                    <a:pt x="2588" y="6354"/>
                  </a:lnTo>
                  <a:lnTo>
                    <a:pt x="2646" y="6411"/>
                  </a:lnTo>
                  <a:lnTo>
                    <a:pt x="2781" y="6411"/>
                  </a:lnTo>
                  <a:lnTo>
                    <a:pt x="3051" y="6296"/>
                  </a:lnTo>
                  <a:lnTo>
                    <a:pt x="3109" y="6257"/>
                  </a:lnTo>
                  <a:lnTo>
                    <a:pt x="3148" y="6199"/>
                  </a:lnTo>
                  <a:lnTo>
                    <a:pt x="3167" y="6122"/>
                  </a:lnTo>
                  <a:lnTo>
                    <a:pt x="3148" y="6045"/>
                  </a:lnTo>
                  <a:lnTo>
                    <a:pt x="1738" y="3090"/>
                  </a:lnTo>
                  <a:lnTo>
                    <a:pt x="367" y="116"/>
                  </a:lnTo>
                  <a:lnTo>
                    <a:pt x="309" y="58"/>
                  </a:lnTo>
                  <a:lnTo>
                    <a:pt x="251" y="1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164;p54">
              <a:extLst>
                <a:ext uri="{FF2B5EF4-FFF2-40B4-BE49-F238E27FC236}">
                  <a16:creationId xmlns:a16="http://schemas.microsoft.com/office/drawing/2014/main" id="{5277B096-8564-BF2A-0DB5-39F57E7630A4}"/>
                </a:ext>
              </a:extLst>
            </p:cNvPr>
            <p:cNvSpPr/>
            <p:nvPr/>
          </p:nvSpPr>
          <p:spPr>
            <a:xfrm>
              <a:off x="7104968" y="3565750"/>
              <a:ext cx="86450" cy="287300"/>
            </a:xfrm>
            <a:custGeom>
              <a:avLst/>
              <a:gdLst/>
              <a:ahLst/>
              <a:cxnLst/>
              <a:rect l="l" t="t" r="r" b="b"/>
              <a:pathLst>
                <a:path w="3458" h="11492" extrusionOk="0">
                  <a:moveTo>
                    <a:pt x="116" y="1"/>
                  </a:moveTo>
                  <a:lnTo>
                    <a:pt x="58" y="40"/>
                  </a:lnTo>
                  <a:lnTo>
                    <a:pt x="20" y="78"/>
                  </a:lnTo>
                  <a:lnTo>
                    <a:pt x="0" y="155"/>
                  </a:lnTo>
                  <a:lnTo>
                    <a:pt x="20" y="213"/>
                  </a:lnTo>
                  <a:lnTo>
                    <a:pt x="39" y="291"/>
                  </a:lnTo>
                  <a:lnTo>
                    <a:pt x="97" y="349"/>
                  </a:lnTo>
                  <a:lnTo>
                    <a:pt x="155" y="387"/>
                  </a:lnTo>
                  <a:lnTo>
                    <a:pt x="522" y="464"/>
                  </a:lnTo>
                  <a:lnTo>
                    <a:pt x="774" y="535"/>
                  </a:lnTo>
                  <a:lnTo>
                    <a:pt x="774" y="535"/>
                  </a:lnTo>
                  <a:lnTo>
                    <a:pt x="908" y="986"/>
                  </a:lnTo>
                  <a:lnTo>
                    <a:pt x="1062" y="1527"/>
                  </a:lnTo>
                  <a:lnTo>
                    <a:pt x="1178" y="2067"/>
                  </a:lnTo>
                  <a:lnTo>
                    <a:pt x="1294" y="2608"/>
                  </a:lnTo>
                  <a:lnTo>
                    <a:pt x="1507" y="3689"/>
                  </a:lnTo>
                  <a:lnTo>
                    <a:pt x="1700" y="4771"/>
                  </a:lnTo>
                  <a:lnTo>
                    <a:pt x="2144" y="7050"/>
                  </a:lnTo>
                  <a:lnTo>
                    <a:pt x="2607" y="9290"/>
                  </a:lnTo>
                  <a:lnTo>
                    <a:pt x="2839" y="10313"/>
                  </a:lnTo>
                  <a:lnTo>
                    <a:pt x="3071" y="11337"/>
                  </a:lnTo>
                  <a:lnTo>
                    <a:pt x="3109" y="11414"/>
                  </a:lnTo>
                  <a:lnTo>
                    <a:pt x="3167" y="11453"/>
                  </a:lnTo>
                  <a:lnTo>
                    <a:pt x="3225" y="11491"/>
                  </a:lnTo>
                  <a:lnTo>
                    <a:pt x="3303" y="11491"/>
                  </a:lnTo>
                  <a:lnTo>
                    <a:pt x="3361" y="11472"/>
                  </a:lnTo>
                  <a:lnTo>
                    <a:pt x="3418" y="11453"/>
                  </a:lnTo>
                  <a:lnTo>
                    <a:pt x="3457" y="11395"/>
                  </a:lnTo>
                  <a:lnTo>
                    <a:pt x="3438" y="11298"/>
                  </a:lnTo>
                  <a:lnTo>
                    <a:pt x="3187" y="10236"/>
                  </a:lnTo>
                  <a:lnTo>
                    <a:pt x="2955" y="9155"/>
                  </a:lnTo>
                  <a:lnTo>
                    <a:pt x="2511" y="6992"/>
                  </a:lnTo>
                  <a:lnTo>
                    <a:pt x="2260" y="5659"/>
                  </a:lnTo>
                  <a:lnTo>
                    <a:pt x="2009" y="4307"/>
                  </a:lnTo>
                  <a:lnTo>
                    <a:pt x="1758" y="2975"/>
                  </a:lnTo>
                  <a:lnTo>
                    <a:pt x="1603" y="2299"/>
                  </a:lnTo>
                  <a:lnTo>
                    <a:pt x="1468" y="1642"/>
                  </a:lnTo>
                  <a:lnTo>
                    <a:pt x="1314" y="1102"/>
                  </a:lnTo>
                  <a:lnTo>
                    <a:pt x="1178" y="542"/>
                  </a:lnTo>
                  <a:lnTo>
                    <a:pt x="1120" y="426"/>
                  </a:lnTo>
                  <a:lnTo>
                    <a:pt x="1082" y="329"/>
                  </a:lnTo>
                  <a:lnTo>
                    <a:pt x="1005" y="252"/>
                  </a:lnTo>
                  <a:lnTo>
                    <a:pt x="889" y="194"/>
                  </a:lnTo>
                  <a:lnTo>
                    <a:pt x="541" y="97"/>
                  </a:lnTo>
                  <a:lnTo>
                    <a:pt x="213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165;p54">
              <a:extLst>
                <a:ext uri="{FF2B5EF4-FFF2-40B4-BE49-F238E27FC236}">
                  <a16:creationId xmlns:a16="http://schemas.microsoft.com/office/drawing/2014/main" id="{6FE72604-C109-5689-4C33-C7DC2476F3BA}"/>
                </a:ext>
              </a:extLst>
            </p:cNvPr>
            <p:cNvSpPr/>
            <p:nvPr/>
          </p:nvSpPr>
          <p:spPr>
            <a:xfrm>
              <a:off x="7067793" y="3663775"/>
              <a:ext cx="47325" cy="220650"/>
            </a:xfrm>
            <a:custGeom>
              <a:avLst/>
              <a:gdLst/>
              <a:ahLst/>
              <a:cxnLst/>
              <a:rect l="l" t="t" r="r" b="b"/>
              <a:pathLst>
                <a:path w="1893" h="8826" extrusionOk="0">
                  <a:moveTo>
                    <a:pt x="174" y="0"/>
                  </a:moveTo>
                  <a:lnTo>
                    <a:pt x="97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93"/>
                  </a:lnTo>
                  <a:lnTo>
                    <a:pt x="97" y="831"/>
                  </a:lnTo>
                  <a:lnTo>
                    <a:pt x="213" y="1449"/>
                  </a:lnTo>
                  <a:lnTo>
                    <a:pt x="445" y="2704"/>
                  </a:lnTo>
                  <a:lnTo>
                    <a:pt x="889" y="5079"/>
                  </a:lnTo>
                  <a:lnTo>
                    <a:pt x="1479" y="8269"/>
                  </a:lnTo>
                  <a:lnTo>
                    <a:pt x="831" y="8459"/>
                  </a:lnTo>
                  <a:lnTo>
                    <a:pt x="753" y="8497"/>
                  </a:lnTo>
                  <a:lnTo>
                    <a:pt x="734" y="8555"/>
                  </a:lnTo>
                  <a:lnTo>
                    <a:pt x="715" y="8613"/>
                  </a:lnTo>
                  <a:lnTo>
                    <a:pt x="734" y="8690"/>
                  </a:lnTo>
                  <a:lnTo>
                    <a:pt x="773" y="8748"/>
                  </a:lnTo>
                  <a:lnTo>
                    <a:pt x="831" y="8806"/>
                  </a:lnTo>
                  <a:lnTo>
                    <a:pt x="908" y="8826"/>
                  </a:lnTo>
                  <a:lnTo>
                    <a:pt x="985" y="8826"/>
                  </a:lnTo>
                  <a:lnTo>
                    <a:pt x="1777" y="8575"/>
                  </a:lnTo>
                  <a:lnTo>
                    <a:pt x="1835" y="8555"/>
                  </a:lnTo>
                  <a:lnTo>
                    <a:pt x="1874" y="8517"/>
                  </a:lnTo>
                  <a:lnTo>
                    <a:pt x="1893" y="8459"/>
                  </a:lnTo>
                  <a:lnTo>
                    <a:pt x="1893" y="8401"/>
                  </a:lnTo>
                  <a:lnTo>
                    <a:pt x="1275" y="5060"/>
                  </a:lnTo>
                  <a:lnTo>
                    <a:pt x="831" y="2723"/>
                  </a:lnTo>
                  <a:lnTo>
                    <a:pt x="580" y="1449"/>
                  </a:lnTo>
                  <a:lnTo>
                    <a:pt x="464" y="811"/>
                  </a:lnTo>
                  <a:lnTo>
                    <a:pt x="367" y="174"/>
                  </a:lnTo>
                  <a:lnTo>
                    <a:pt x="348" y="97"/>
                  </a:lnTo>
                  <a:lnTo>
                    <a:pt x="309" y="39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166;p54">
              <a:extLst>
                <a:ext uri="{FF2B5EF4-FFF2-40B4-BE49-F238E27FC236}">
                  <a16:creationId xmlns:a16="http://schemas.microsoft.com/office/drawing/2014/main" id="{B2289C2E-318E-8479-1ACB-48D036DF5D11}"/>
                </a:ext>
              </a:extLst>
            </p:cNvPr>
            <p:cNvSpPr/>
            <p:nvPr/>
          </p:nvSpPr>
          <p:spPr>
            <a:xfrm>
              <a:off x="7105443" y="3844325"/>
              <a:ext cx="85475" cy="34300"/>
            </a:xfrm>
            <a:custGeom>
              <a:avLst/>
              <a:gdLst/>
              <a:ahLst/>
              <a:cxnLst/>
              <a:rect l="l" t="t" r="r" b="b"/>
              <a:pathLst>
                <a:path w="3419" h="1372" extrusionOk="0">
                  <a:moveTo>
                    <a:pt x="3168" y="1"/>
                  </a:moveTo>
                  <a:lnTo>
                    <a:pt x="1642" y="522"/>
                  </a:lnTo>
                  <a:lnTo>
                    <a:pt x="117" y="1005"/>
                  </a:lnTo>
                  <a:lnTo>
                    <a:pt x="59" y="1044"/>
                  </a:lnTo>
                  <a:lnTo>
                    <a:pt x="20" y="1101"/>
                  </a:lnTo>
                  <a:lnTo>
                    <a:pt x="1" y="1159"/>
                  </a:lnTo>
                  <a:lnTo>
                    <a:pt x="20" y="1237"/>
                  </a:lnTo>
                  <a:lnTo>
                    <a:pt x="59" y="1295"/>
                  </a:lnTo>
                  <a:lnTo>
                    <a:pt x="117" y="1353"/>
                  </a:lnTo>
                  <a:lnTo>
                    <a:pt x="194" y="1372"/>
                  </a:lnTo>
                  <a:lnTo>
                    <a:pt x="271" y="1353"/>
                  </a:lnTo>
                  <a:lnTo>
                    <a:pt x="1797" y="870"/>
                  </a:lnTo>
                  <a:lnTo>
                    <a:pt x="3322" y="348"/>
                  </a:lnTo>
                  <a:lnTo>
                    <a:pt x="3380" y="310"/>
                  </a:lnTo>
                  <a:lnTo>
                    <a:pt x="3419" y="252"/>
                  </a:lnTo>
                  <a:lnTo>
                    <a:pt x="3419" y="194"/>
                  </a:lnTo>
                  <a:lnTo>
                    <a:pt x="3399" y="117"/>
                  </a:lnTo>
                  <a:lnTo>
                    <a:pt x="3361" y="59"/>
                  </a:lnTo>
                  <a:lnTo>
                    <a:pt x="3322" y="20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167;p54">
              <a:extLst>
                <a:ext uri="{FF2B5EF4-FFF2-40B4-BE49-F238E27FC236}">
                  <a16:creationId xmlns:a16="http://schemas.microsoft.com/office/drawing/2014/main" id="{E318812E-233E-0627-8E9B-4825443F20B3}"/>
                </a:ext>
              </a:extLst>
            </p:cNvPr>
            <p:cNvSpPr/>
            <p:nvPr/>
          </p:nvSpPr>
          <p:spPr>
            <a:xfrm>
              <a:off x="7153718" y="3510725"/>
              <a:ext cx="116875" cy="342800"/>
            </a:xfrm>
            <a:custGeom>
              <a:avLst/>
              <a:gdLst/>
              <a:ahLst/>
              <a:cxnLst/>
              <a:rect l="l" t="t" r="r" b="b"/>
              <a:pathLst>
                <a:path w="4675" h="13712" extrusionOk="0">
                  <a:moveTo>
                    <a:pt x="484" y="0"/>
                  </a:moveTo>
                  <a:lnTo>
                    <a:pt x="406" y="39"/>
                  </a:lnTo>
                  <a:lnTo>
                    <a:pt x="213" y="213"/>
                  </a:lnTo>
                  <a:lnTo>
                    <a:pt x="39" y="387"/>
                  </a:lnTo>
                  <a:lnTo>
                    <a:pt x="1" y="425"/>
                  </a:lnTo>
                  <a:lnTo>
                    <a:pt x="1" y="483"/>
                  </a:lnTo>
                  <a:lnTo>
                    <a:pt x="20" y="580"/>
                  </a:lnTo>
                  <a:lnTo>
                    <a:pt x="851" y="2723"/>
                  </a:lnTo>
                  <a:lnTo>
                    <a:pt x="1662" y="4886"/>
                  </a:lnTo>
                  <a:lnTo>
                    <a:pt x="2434" y="7049"/>
                  </a:lnTo>
                  <a:lnTo>
                    <a:pt x="3207" y="9231"/>
                  </a:lnTo>
                  <a:lnTo>
                    <a:pt x="4258" y="12296"/>
                  </a:lnTo>
                  <a:lnTo>
                    <a:pt x="4258" y="12296"/>
                  </a:lnTo>
                  <a:lnTo>
                    <a:pt x="3998" y="12379"/>
                  </a:lnTo>
                  <a:lnTo>
                    <a:pt x="3593" y="12534"/>
                  </a:lnTo>
                  <a:lnTo>
                    <a:pt x="2762" y="12823"/>
                  </a:lnTo>
                  <a:lnTo>
                    <a:pt x="1237" y="13345"/>
                  </a:lnTo>
                  <a:lnTo>
                    <a:pt x="1159" y="13383"/>
                  </a:lnTo>
                  <a:lnTo>
                    <a:pt x="1140" y="13441"/>
                  </a:lnTo>
                  <a:lnTo>
                    <a:pt x="1121" y="13519"/>
                  </a:lnTo>
                  <a:lnTo>
                    <a:pt x="1140" y="13576"/>
                  </a:lnTo>
                  <a:lnTo>
                    <a:pt x="1179" y="13634"/>
                  </a:lnTo>
                  <a:lnTo>
                    <a:pt x="1237" y="13692"/>
                  </a:lnTo>
                  <a:lnTo>
                    <a:pt x="1295" y="13712"/>
                  </a:lnTo>
                  <a:lnTo>
                    <a:pt x="1391" y="13692"/>
                  </a:lnTo>
                  <a:lnTo>
                    <a:pt x="2898" y="13171"/>
                  </a:lnTo>
                  <a:lnTo>
                    <a:pt x="3728" y="12881"/>
                  </a:lnTo>
                  <a:lnTo>
                    <a:pt x="4153" y="12727"/>
                  </a:lnTo>
                  <a:lnTo>
                    <a:pt x="4578" y="12611"/>
                  </a:lnTo>
                  <a:lnTo>
                    <a:pt x="4636" y="12572"/>
                  </a:lnTo>
                  <a:lnTo>
                    <a:pt x="4674" y="12514"/>
                  </a:lnTo>
                  <a:lnTo>
                    <a:pt x="4674" y="12437"/>
                  </a:lnTo>
                  <a:lnTo>
                    <a:pt x="4674" y="12360"/>
                  </a:lnTo>
                  <a:lnTo>
                    <a:pt x="3824" y="9888"/>
                  </a:lnTo>
                  <a:lnTo>
                    <a:pt x="2955" y="7397"/>
                  </a:lnTo>
                  <a:lnTo>
                    <a:pt x="2048" y="4925"/>
                  </a:lnTo>
                  <a:lnTo>
                    <a:pt x="1140" y="2453"/>
                  </a:lnTo>
                  <a:lnTo>
                    <a:pt x="406" y="561"/>
                  </a:lnTo>
                  <a:lnTo>
                    <a:pt x="484" y="483"/>
                  </a:lnTo>
                  <a:lnTo>
                    <a:pt x="638" y="348"/>
                  </a:lnTo>
                  <a:lnTo>
                    <a:pt x="696" y="271"/>
                  </a:lnTo>
                  <a:lnTo>
                    <a:pt x="715" y="213"/>
                  </a:lnTo>
                  <a:lnTo>
                    <a:pt x="696" y="136"/>
                  </a:lnTo>
                  <a:lnTo>
                    <a:pt x="657" y="78"/>
                  </a:lnTo>
                  <a:lnTo>
                    <a:pt x="599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168;p54">
              <a:extLst>
                <a:ext uri="{FF2B5EF4-FFF2-40B4-BE49-F238E27FC236}">
                  <a16:creationId xmlns:a16="http://schemas.microsoft.com/office/drawing/2014/main" id="{99F3E3CA-6C05-E1FB-673E-09A9F7138F2C}"/>
                </a:ext>
              </a:extLst>
            </p:cNvPr>
            <p:cNvSpPr/>
            <p:nvPr/>
          </p:nvSpPr>
          <p:spPr>
            <a:xfrm>
              <a:off x="7278293" y="3546450"/>
              <a:ext cx="77750" cy="253500"/>
            </a:xfrm>
            <a:custGeom>
              <a:avLst/>
              <a:gdLst/>
              <a:ahLst/>
              <a:cxnLst/>
              <a:rect l="l" t="t" r="r" b="b"/>
              <a:pathLst>
                <a:path w="3110" h="10140" extrusionOk="0">
                  <a:moveTo>
                    <a:pt x="1738" y="0"/>
                  </a:moveTo>
                  <a:lnTo>
                    <a:pt x="1680" y="39"/>
                  </a:lnTo>
                  <a:lnTo>
                    <a:pt x="1642" y="97"/>
                  </a:lnTo>
                  <a:lnTo>
                    <a:pt x="1642" y="174"/>
                  </a:lnTo>
                  <a:lnTo>
                    <a:pt x="1854" y="1372"/>
                  </a:lnTo>
                  <a:lnTo>
                    <a:pt x="2047" y="2569"/>
                  </a:lnTo>
                  <a:lnTo>
                    <a:pt x="2202" y="3766"/>
                  </a:lnTo>
                  <a:lnTo>
                    <a:pt x="2337" y="4964"/>
                  </a:lnTo>
                  <a:lnTo>
                    <a:pt x="2453" y="6161"/>
                  </a:lnTo>
                  <a:lnTo>
                    <a:pt x="2549" y="7358"/>
                  </a:lnTo>
                  <a:lnTo>
                    <a:pt x="2731" y="9631"/>
                  </a:lnTo>
                  <a:lnTo>
                    <a:pt x="2731" y="9631"/>
                  </a:lnTo>
                  <a:lnTo>
                    <a:pt x="2523" y="9716"/>
                  </a:lnTo>
                  <a:lnTo>
                    <a:pt x="2086" y="8420"/>
                  </a:lnTo>
                  <a:lnTo>
                    <a:pt x="1564" y="6933"/>
                  </a:lnTo>
                  <a:lnTo>
                    <a:pt x="1275" y="6199"/>
                  </a:lnTo>
                  <a:lnTo>
                    <a:pt x="985" y="5466"/>
                  </a:lnTo>
                  <a:lnTo>
                    <a:pt x="695" y="4751"/>
                  </a:lnTo>
                  <a:lnTo>
                    <a:pt x="367" y="4037"/>
                  </a:lnTo>
                  <a:lnTo>
                    <a:pt x="309" y="3959"/>
                  </a:lnTo>
                  <a:lnTo>
                    <a:pt x="251" y="3940"/>
                  </a:lnTo>
                  <a:lnTo>
                    <a:pt x="174" y="3921"/>
                  </a:lnTo>
                  <a:lnTo>
                    <a:pt x="116" y="3921"/>
                  </a:lnTo>
                  <a:lnTo>
                    <a:pt x="58" y="3959"/>
                  </a:lnTo>
                  <a:lnTo>
                    <a:pt x="19" y="3998"/>
                  </a:lnTo>
                  <a:lnTo>
                    <a:pt x="0" y="4075"/>
                  </a:lnTo>
                  <a:lnTo>
                    <a:pt x="19" y="4152"/>
                  </a:lnTo>
                  <a:lnTo>
                    <a:pt x="348" y="4867"/>
                  </a:lnTo>
                  <a:lnTo>
                    <a:pt x="637" y="5582"/>
                  </a:lnTo>
                  <a:lnTo>
                    <a:pt x="927" y="6315"/>
                  </a:lnTo>
                  <a:lnTo>
                    <a:pt x="1217" y="7049"/>
                  </a:lnTo>
                  <a:lnTo>
                    <a:pt x="1738" y="8536"/>
                  </a:lnTo>
                  <a:lnTo>
                    <a:pt x="2240" y="10023"/>
                  </a:lnTo>
                  <a:lnTo>
                    <a:pt x="2279" y="10081"/>
                  </a:lnTo>
                  <a:lnTo>
                    <a:pt x="2337" y="10120"/>
                  </a:lnTo>
                  <a:lnTo>
                    <a:pt x="2414" y="10139"/>
                  </a:lnTo>
                  <a:lnTo>
                    <a:pt x="2472" y="10139"/>
                  </a:lnTo>
                  <a:lnTo>
                    <a:pt x="2993" y="9927"/>
                  </a:lnTo>
                  <a:lnTo>
                    <a:pt x="3051" y="9888"/>
                  </a:lnTo>
                  <a:lnTo>
                    <a:pt x="3090" y="9849"/>
                  </a:lnTo>
                  <a:lnTo>
                    <a:pt x="3109" y="9791"/>
                  </a:lnTo>
                  <a:lnTo>
                    <a:pt x="3109" y="9734"/>
                  </a:lnTo>
                  <a:lnTo>
                    <a:pt x="2936" y="7339"/>
                  </a:lnTo>
                  <a:lnTo>
                    <a:pt x="2820" y="6142"/>
                  </a:lnTo>
                  <a:lnTo>
                    <a:pt x="2704" y="4925"/>
                  </a:lnTo>
                  <a:lnTo>
                    <a:pt x="2569" y="3728"/>
                  </a:lnTo>
                  <a:lnTo>
                    <a:pt x="2414" y="2530"/>
                  </a:lnTo>
                  <a:lnTo>
                    <a:pt x="2240" y="1352"/>
                  </a:lnTo>
                  <a:lnTo>
                    <a:pt x="2028" y="155"/>
                  </a:lnTo>
                  <a:lnTo>
                    <a:pt x="1989" y="78"/>
                  </a:lnTo>
                  <a:lnTo>
                    <a:pt x="1931" y="39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169;p54">
              <a:extLst>
                <a:ext uri="{FF2B5EF4-FFF2-40B4-BE49-F238E27FC236}">
                  <a16:creationId xmlns:a16="http://schemas.microsoft.com/office/drawing/2014/main" id="{BBE74E78-B61A-29D4-3617-D3F74E1A1317}"/>
                </a:ext>
              </a:extLst>
            </p:cNvPr>
            <p:cNvSpPr/>
            <p:nvPr/>
          </p:nvSpPr>
          <p:spPr>
            <a:xfrm>
              <a:off x="7489743" y="3496250"/>
              <a:ext cx="62300" cy="215350"/>
            </a:xfrm>
            <a:custGeom>
              <a:avLst/>
              <a:gdLst/>
              <a:ahLst/>
              <a:cxnLst/>
              <a:rect l="l" t="t" r="r" b="b"/>
              <a:pathLst>
                <a:path w="2492" h="8614" extrusionOk="0">
                  <a:moveTo>
                    <a:pt x="194" y="0"/>
                  </a:moveTo>
                  <a:lnTo>
                    <a:pt x="116" y="19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74"/>
                  </a:lnTo>
                  <a:lnTo>
                    <a:pt x="20" y="251"/>
                  </a:lnTo>
                  <a:lnTo>
                    <a:pt x="97" y="502"/>
                  </a:lnTo>
                  <a:lnTo>
                    <a:pt x="174" y="753"/>
                  </a:lnTo>
                  <a:lnTo>
                    <a:pt x="310" y="1255"/>
                  </a:lnTo>
                  <a:lnTo>
                    <a:pt x="773" y="3129"/>
                  </a:lnTo>
                  <a:lnTo>
                    <a:pt x="1874" y="7454"/>
                  </a:lnTo>
                  <a:lnTo>
                    <a:pt x="2125" y="8459"/>
                  </a:lnTo>
                  <a:lnTo>
                    <a:pt x="2144" y="8536"/>
                  </a:lnTo>
                  <a:lnTo>
                    <a:pt x="2202" y="8574"/>
                  </a:lnTo>
                  <a:lnTo>
                    <a:pt x="2279" y="8613"/>
                  </a:lnTo>
                  <a:lnTo>
                    <a:pt x="2357" y="8613"/>
                  </a:lnTo>
                  <a:lnTo>
                    <a:pt x="2415" y="8594"/>
                  </a:lnTo>
                  <a:lnTo>
                    <a:pt x="2472" y="8574"/>
                  </a:lnTo>
                  <a:lnTo>
                    <a:pt x="2492" y="8516"/>
                  </a:lnTo>
                  <a:lnTo>
                    <a:pt x="2492" y="8439"/>
                  </a:lnTo>
                  <a:lnTo>
                    <a:pt x="1797" y="5678"/>
                  </a:lnTo>
                  <a:lnTo>
                    <a:pt x="715" y="1391"/>
                  </a:lnTo>
                  <a:lnTo>
                    <a:pt x="561" y="753"/>
                  </a:lnTo>
                  <a:lnTo>
                    <a:pt x="464" y="444"/>
                  </a:lnTo>
                  <a:lnTo>
                    <a:pt x="368" y="135"/>
                  </a:lnTo>
                  <a:lnTo>
                    <a:pt x="310" y="58"/>
                  </a:lnTo>
                  <a:lnTo>
                    <a:pt x="252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170;p54">
              <a:extLst>
                <a:ext uri="{FF2B5EF4-FFF2-40B4-BE49-F238E27FC236}">
                  <a16:creationId xmlns:a16="http://schemas.microsoft.com/office/drawing/2014/main" id="{82CADCC5-5F19-CFA0-0398-AC6C65D3C0B1}"/>
                </a:ext>
              </a:extLst>
            </p:cNvPr>
            <p:cNvSpPr/>
            <p:nvPr/>
          </p:nvSpPr>
          <p:spPr>
            <a:xfrm>
              <a:off x="7446293" y="3540650"/>
              <a:ext cx="140525" cy="199900"/>
            </a:xfrm>
            <a:custGeom>
              <a:avLst/>
              <a:gdLst/>
              <a:ahLst/>
              <a:cxnLst/>
              <a:rect l="l" t="t" r="r" b="b"/>
              <a:pathLst>
                <a:path w="5621" h="7996" extrusionOk="0">
                  <a:moveTo>
                    <a:pt x="2781" y="1"/>
                  </a:moveTo>
                  <a:lnTo>
                    <a:pt x="2704" y="20"/>
                  </a:lnTo>
                  <a:lnTo>
                    <a:pt x="2646" y="39"/>
                  </a:lnTo>
                  <a:lnTo>
                    <a:pt x="2608" y="97"/>
                  </a:lnTo>
                  <a:lnTo>
                    <a:pt x="2588" y="155"/>
                  </a:lnTo>
                  <a:lnTo>
                    <a:pt x="2608" y="252"/>
                  </a:lnTo>
                  <a:lnTo>
                    <a:pt x="3438" y="2048"/>
                  </a:lnTo>
                  <a:lnTo>
                    <a:pt x="4268" y="3863"/>
                  </a:lnTo>
                  <a:lnTo>
                    <a:pt x="5177" y="5931"/>
                  </a:lnTo>
                  <a:lnTo>
                    <a:pt x="3399" y="6740"/>
                  </a:lnTo>
                  <a:lnTo>
                    <a:pt x="1678" y="7550"/>
                  </a:lnTo>
                  <a:lnTo>
                    <a:pt x="1678" y="7550"/>
                  </a:lnTo>
                  <a:lnTo>
                    <a:pt x="1430" y="6045"/>
                  </a:lnTo>
                  <a:lnTo>
                    <a:pt x="1101" y="4307"/>
                  </a:lnTo>
                  <a:lnTo>
                    <a:pt x="734" y="2569"/>
                  </a:lnTo>
                  <a:lnTo>
                    <a:pt x="367" y="812"/>
                  </a:lnTo>
                  <a:lnTo>
                    <a:pt x="348" y="754"/>
                  </a:lnTo>
                  <a:lnTo>
                    <a:pt x="290" y="696"/>
                  </a:lnTo>
                  <a:lnTo>
                    <a:pt x="232" y="657"/>
                  </a:lnTo>
                  <a:lnTo>
                    <a:pt x="155" y="657"/>
                  </a:lnTo>
                  <a:lnTo>
                    <a:pt x="78" y="677"/>
                  </a:lnTo>
                  <a:lnTo>
                    <a:pt x="39" y="715"/>
                  </a:lnTo>
                  <a:lnTo>
                    <a:pt x="1" y="773"/>
                  </a:lnTo>
                  <a:lnTo>
                    <a:pt x="1" y="850"/>
                  </a:lnTo>
                  <a:lnTo>
                    <a:pt x="367" y="2588"/>
                  </a:lnTo>
                  <a:lnTo>
                    <a:pt x="715" y="4327"/>
                  </a:lnTo>
                  <a:lnTo>
                    <a:pt x="1043" y="6084"/>
                  </a:lnTo>
                  <a:lnTo>
                    <a:pt x="1352" y="7822"/>
                  </a:lnTo>
                  <a:lnTo>
                    <a:pt x="1391" y="7899"/>
                  </a:lnTo>
                  <a:lnTo>
                    <a:pt x="1449" y="7976"/>
                  </a:lnTo>
                  <a:lnTo>
                    <a:pt x="1526" y="7996"/>
                  </a:lnTo>
                  <a:lnTo>
                    <a:pt x="1603" y="7996"/>
                  </a:lnTo>
                  <a:lnTo>
                    <a:pt x="3554" y="7088"/>
                  </a:lnTo>
                  <a:lnTo>
                    <a:pt x="5504" y="6219"/>
                  </a:lnTo>
                  <a:lnTo>
                    <a:pt x="5562" y="6180"/>
                  </a:lnTo>
                  <a:lnTo>
                    <a:pt x="5601" y="6123"/>
                  </a:lnTo>
                  <a:lnTo>
                    <a:pt x="5620" y="6045"/>
                  </a:lnTo>
                  <a:lnTo>
                    <a:pt x="5601" y="5968"/>
                  </a:lnTo>
                  <a:lnTo>
                    <a:pt x="5041" y="4751"/>
                  </a:lnTo>
                  <a:lnTo>
                    <a:pt x="4500" y="3515"/>
                  </a:lnTo>
                  <a:lnTo>
                    <a:pt x="3380" y="1082"/>
                  </a:lnTo>
                  <a:lnTo>
                    <a:pt x="2955" y="136"/>
                  </a:lnTo>
                  <a:lnTo>
                    <a:pt x="2917" y="59"/>
                  </a:lnTo>
                  <a:lnTo>
                    <a:pt x="2839" y="20"/>
                  </a:lnTo>
                  <a:lnTo>
                    <a:pt x="2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171;p54">
              <a:extLst>
                <a:ext uri="{FF2B5EF4-FFF2-40B4-BE49-F238E27FC236}">
                  <a16:creationId xmlns:a16="http://schemas.microsoft.com/office/drawing/2014/main" id="{A0A9161A-F064-F6B8-5A12-AC7C84DCF498}"/>
                </a:ext>
              </a:extLst>
            </p:cNvPr>
            <p:cNvSpPr/>
            <p:nvPr/>
          </p:nvSpPr>
          <p:spPr>
            <a:xfrm>
              <a:off x="7577118" y="3686450"/>
              <a:ext cx="11150" cy="9700"/>
            </a:xfrm>
            <a:custGeom>
              <a:avLst/>
              <a:gdLst/>
              <a:ahLst/>
              <a:cxnLst/>
              <a:rect l="l" t="t" r="r" b="b"/>
              <a:pathLst>
                <a:path w="446" h="388" extrusionOk="0">
                  <a:moveTo>
                    <a:pt x="175" y="1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117"/>
                  </a:lnTo>
                  <a:lnTo>
                    <a:pt x="1" y="194"/>
                  </a:lnTo>
                  <a:lnTo>
                    <a:pt x="20" y="271"/>
                  </a:lnTo>
                  <a:lnTo>
                    <a:pt x="40" y="310"/>
                  </a:lnTo>
                  <a:lnTo>
                    <a:pt x="78" y="348"/>
                  </a:lnTo>
                  <a:lnTo>
                    <a:pt x="117" y="368"/>
                  </a:lnTo>
                  <a:lnTo>
                    <a:pt x="175" y="387"/>
                  </a:lnTo>
                  <a:lnTo>
                    <a:pt x="271" y="387"/>
                  </a:lnTo>
                  <a:lnTo>
                    <a:pt x="329" y="368"/>
                  </a:lnTo>
                  <a:lnTo>
                    <a:pt x="387" y="329"/>
                  </a:lnTo>
                  <a:lnTo>
                    <a:pt x="426" y="271"/>
                  </a:lnTo>
                  <a:lnTo>
                    <a:pt x="445" y="194"/>
                  </a:lnTo>
                  <a:lnTo>
                    <a:pt x="426" y="136"/>
                  </a:lnTo>
                  <a:lnTo>
                    <a:pt x="407" y="78"/>
                  </a:lnTo>
                  <a:lnTo>
                    <a:pt x="368" y="39"/>
                  </a:lnTo>
                  <a:lnTo>
                    <a:pt x="329" y="2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6172;p54">
              <a:extLst>
                <a:ext uri="{FF2B5EF4-FFF2-40B4-BE49-F238E27FC236}">
                  <a16:creationId xmlns:a16="http://schemas.microsoft.com/office/drawing/2014/main" id="{9509EA65-CB1E-0759-D3AE-6E3BC8792A29}"/>
                </a:ext>
              </a:extLst>
            </p:cNvPr>
            <p:cNvSpPr/>
            <p:nvPr/>
          </p:nvSpPr>
          <p:spPr>
            <a:xfrm>
              <a:off x="7341043" y="3445550"/>
              <a:ext cx="148250" cy="321550"/>
            </a:xfrm>
            <a:custGeom>
              <a:avLst/>
              <a:gdLst/>
              <a:ahLst/>
              <a:cxnLst/>
              <a:rect l="l" t="t" r="r" b="b"/>
              <a:pathLst>
                <a:path w="5930" h="12862" extrusionOk="0">
                  <a:moveTo>
                    <a:pt x="117" y="0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36"/>
                  </a:lnTo>
                  <a:lnTo>
                    <a:pt x="1" y="213"/>
                  </a:lnTo>
                  <a:lnTo>
                    <a:pt x="39" y="271"/>
                  </a:lnTo>
                  <a:lnTo>
                    <a:pt x="78" y="329"/>
                  </a:lnTo>
                  <a:lnTo>
                    <a:pt x="155" y="367"/>
                  </a:lnTo>
                  <a:lnTo>
                    <a:pt x="290" y="406"/>
                  </a:lnTo>
                  <a:lnTo>
                    <a:pt x="426" y="483"/>
                  </a:lnTo>
                  <a:lnTo>
                    <a:pt x="541" y="560"/>
                  </a:lnTo>
                  <a:lnTo>
                    <a:pt x="657" y="657"/>
                  </a:lnTo>
                  <a:lnTo>
                    <a:pt x="715" y="734"/>
                  </a:lnTo>
                  <a:lnTo>
                    <a:pt x="754" y="811"/>
                  </a:lnTo>
                  <a:lnTo>
                    <a:pt x="812" y="985"/>
                  </a:lnTo>
                  <a:lnTo>
                    <a:pt x="850" y="1159"/>
                  </a:lnTo>
                  <a:lnTo>
                    <a:pt x="870" y="1333"/>
                  </a:lnTo>
                  <a:lnTo>
                    <a:pt x="1101" y="2878"/>
                  </a:lnTo>
                  <a:lnTo>
                    <a:pt x="1333" y="4384"/>
                  </a:lnTo>
                  <a:lnTo>
                    <a:pt x="1604" y="5871"/>
                  </a:lnTo>
                  <a:lnTo>
                    <a:pt x="1777" y="6856"/>
                  </a:lnTo>
                  <a:lnTo>
                    <a:pt x="1970" y="7841"/>
                  </a:lnTo>
                  <a:lnTo>
                    <a:pt x="2202" y="8826"/>
                  </a:lnTo>
                  <a:lnTo>
                    <a:pt x="2434" y="9791"/>
                  </a:lnTo>
                  <a:lnTo>
                    <a:pt x="3168" y="12669"/>
                  </a:lnTo>
                  <a:lnTo>
                    <a:pt x="3206" y="12765"/>
                  </a:lnTo>
                  <a:lnTo>
                    <a:pt x="3264" y="12823"/>
                  </a:lnTo>
                  <a:lnTo>
                    <a:pt x="3342" y="12843"/>
                  </a:lnTo>
                  <a:lnTo>
                    <a:pt x="3380" y="12862"/>
                  </a:lnTo>
                  <a:lnTo>
                    <a:pt x="3438" y="12843"/>
                  </a:lnTo>
                  <a:lnTo>
                    <a:pt x="4017" y="12611"/>
                  </a:lnTo>
                  <a:lnTo>
                    <a:pt x="4577" y="12360"/>
                  </a:lnTo>
                  <a:lnTo>
                    <a:pt x="5195" y="12070"/>
                  </a:lnTo>
                  <a:lnTo>
                    <a:pt x="5504" y="11935"/>
                  </a:lnTo>
                  <a:lnTo>
                    <a:pt x="5813" y="11800"/>
                  </a:lnTo>
                  <a:lnTo>
                    <a:pt x="5891" y="11742"/>
                  </a:lnTo>
                  <a:lnTo>
                    <a:pt x="5929" y="11684"/>
                  </a:lnTo>
                  <a:lnTo>
                    <a:pt x="5929" y="11626"/>
                  </a:lnTo>
                  <a:lnTo>
                    <a:pt x="5910" y="11549"/>
                  </a:lnTo>
                  <a:lnTo>
                    <a:pt x="5871" y="11491"/>
                  </a:lnTo>
                  <a:lnTo>
                    <a:pt x="5813" y="11452"/>
                  </a:lnTo>
                  <a:lnTo>
                    <a:pt x="5755" y="11433"/>
                  </a:lnTo>
                  <a:lnTo>
                    <a:pt x="5678" y="11452"/>
                  </a:lnTo>
                  <a:lnTo>
                    <a:pt x="5369" y="11587"/>
                  </a:lnTo>
                  <a:lnTo>
                    <a:pt x="5060" y="11722"/>
                  </a:lnTo>
                  <a:lnTo>
                    <a:pt x="4442" y="12012"/>
                  </a:lnTo>
                  <a:lnTo>
                    <a:pt x="3863" y="12263"/>
                  </a:lnTo>
                  <a:lnTo>
                    <a:pt x="3475" y="12418"/>
                  </a:lnTo>
                  <a:lnTo>
                    <a:pt x="3475" y="12418"/>
                  </a:lnTo>
                  <a:lnTo>
                    <a:pt x="2955" y="10409"/>
                  </a:lnTo>
                  <a:lnTo>
                    <a:pt x="2685" y="9270"/>
                  </a:lnTo>
                  <a:lnTo>
                    <a:pt x="2415" y="8150"/>
                  </a:lnTo>
                  <a:lnTo>
                    <a:pt x="2125" y="6759"/>
                  </a:lnTo>
                  <a:lnTo>
                    <a:pt x="1874" y="5369"/>
                  </a:lnTo>
                  <a:lnTo>
                    <a:pt x="1642" y="3979"/>
                  </a:lnTo>
                  <a:lnTo>
                    <a:pt x="1430" y="2569"/>
                  </a:lnTo>
                  <a:lnTo>
                    <a:pt x="1295" y="1680"/>
                  </a:lnTo>
                  <a:lnTo>
                    <a:pt x="1256" y="1236"/>
                  </a:lnTo>
                  <a:lnTo>
                    <a:pt x="1217" y="1005"/>
                  </a:lnTo>
                  <a:lnTo>
                    <a:pt x="1179" y="792"/>
                  </a:lnTo>
                  <a:lnTo>
                    <a:pt x="1121" y="657"/>
                  </a:lnTo>
                  <a:lnTo>
                    <a:pt x="1024" y="522"/>
                  </a:lnTo>
                  <a:lnTo>
                    <a:pt x="908" y="387"/>
                  </a:lnTo>
                  <a:lnTo>
                    <a:pt x="792" y="290"/>
                  </a:lnTo>
                  <a:lnTo>
                    <a:pt x="638" y="193"/>
                  </a:lnTo>
                  <a:lnTo>
                    <a:pt x="503" y="116"/>
                  </a:lnTo>
                  <a:lnTo>
                    <a:pt x="348" y="5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6173;p54">
              <a:extLst>
                <a:ext uri="{FF2B5EF4-FFF2-40B4-BE49-F238E27FC236}">
                  <a16:creationId xmlns:a16="http://schemas.microsoft.com/office/drawing/2014/main" id="{F5B3888E-146A-34B1-21BB-DC47E9FDC177}"/>
                </a:ext>
              </a:extLst>
            </p:cNvPr>
            <p:cNvSpPr/>
            <p:nvPr/>
          </p:nvSpPr>
          <p:spPr>
            <a:xfrm>
              <a:off x="7261393" y="3790750"/>
              <a:ext cx="81600" cy="35250"/>
            </a:xfrm>
            <a:custGeom>
              <a:avLst/>
              <a:gdLst/>
              <a:ahLst/>
              <a:cxnLst/>
              <a:rect l="l" t="t" r="r" b="b"/>
              <a:pathLst>
                <a:path w="3264" h="1410" extrusionOk="0">
                  <a:moveTo>
                    <a:pt x="3090" y="0"/>
                  </a:moveTo>
                  <a:lnTo>
                    <a:pt x="3013" y="19"/>
                  </a:lnTo>
                  <a:lnTo>
                    <a:pt x="1564" y="522"/>
                  </a:lnTo>
                  <a:lnTo>
                    <a:pt x="116" y="1043"/>
                  </a:lnTo>
                  <a:lnTo>
                    <a:pt x="58" y="1101"/>
                  </a:lnTo>
                  <a:lnTo>
                    <a:pt x="20" y="1159"/>
                  </a:lnTo>
                  <a:lnTo>
                    <a:pt x="0" y="1217"/>
                  </a:lnTo>
                  <a:lnTo>
                    <a:pt x="20" y="1294"/>
                  </a:lnTo>
                  <a:lnTo>
                    <a:pt x="58" y="1352"/>
                  </a:lnTo>
                  <a:lnTo>
                    <a:pt x="116" y="1391"/>
                  </a:lnTo>
                  <a:lnTo>
                    <a:pt x="193" y="1410"/>
                  </a:lnTo>
                  <a:lnTo>
                    <a:pt x="271" y="1410"/>
                  </a:lnTo>
                  <a:lnTo>
                    <a:pt x="1700" y="869"/>
                  </a:lnTo>
                  <a:lnTo>
                    <a:pt x="3148" y="367"/>
                  </a:lnTo>
                  <a:lnTo>
                    <a:pt x="3225" y="328"/>
                  </a:lnTo>
                  <a:lnTo>
                    <a:pt x="3264" y="270"/>
                  </a:lnTo>
                  <a:lnTo>
                    <a:pt x="3264" y="193"/>
                  </a:lnTo>
                  <a:lnTo>
                    <a:pt x="3245" y="135"/>
                  </a:lnTo>
                  <a:lnTo>
                    <a:pt x="3206" y="77"/>
                  </a:lnTo>
                  <a:lnTo>
                    <a:pt x="3148" y="19"/>
                  </a:lnTo>
                  <a:lnTo>
                    <a:pt x="3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174;p54">
              <a:extLst>
                <a:ext uri="{FF2B5EF4-FFF2-40B4-BE49-F238E27FC236}">
                  <a16:creationId xmlns:a16="http://schemas.microsoft.com/office/drawing/2014/main" id="{CD9792CE-988F-8669-6614-A1E7216FBE46}"/>
                </a:ext>
              </a:extLst>
            </p:cNvPr>
            <p:cNvSpPr/>
            <p:nvPr/>
          </p:nvSpPr>
          <p:spPr>
            <a:xfrm>
              <a:off x="7346843" y="3757425"/>
              <a:ext cx="83050" cy="37675"/>
            </a:xfrm>
            <a:custGeom>
              <a:avLst/>
              <a:gdLst/>
              <a:ahLst/>
              <a:cxnLst/>
              <a:rect l="l" t="t" r="r" b="b"/>
              <a:pathLst>
                <a:path w="3322" h="1507" extrusionOk="0">
                  <a:moveTo>
                    <a:pt x="3129" y="1"/>
                  </a:moveTo>
                  <a:lnTo>
                    <a:pt x="3052" y="20"/>
                  </a:lnTo>
                  <a:lnTo>
                    <a:pt x="2878" y="78"/>
                  </a:lnTo>
                  <a:lnTo>
                    <a:pt x="2685" y="136"/>
                  </a:lnTo>
                  <a:lnTo>
                    <a:pt x="2337" y="290"/>
                  </a:lnTo>
                  <a:lnTo>
                    <a:pt x="1642" y="561"/>
                  </a:lnTo>
                  <a:lnTo>
                    <a:pt x="116" y="1140"/>
                  </a:lnTo>
                  <a:lnTo>
                    <a:pt x="39" y="1179"/>
                  </a:lnTo>
                  <a:lnTo>
                    <a:pt x="0" y="1237"/>
                  </a:lnTo>
                  <a:lnTo>
                    <a:pt x="0" y="1314"/>
                  </a:lnTo>
                  <a:lnTo>
                    <a:pt x="20" y="1372"/>
                  </a:lnTo>
                  <a:lnTo>
                    <a:pt x="58" y="1430"/>
                  </a:lnTo>
                  <a:lnTo>
                    <a:pt x="116" y="1488"/>
                  </a:lnTo>
                  <a:lnTo>
                    <a:pt x="174" y="1507"/>
                  </a:lnTo>
                  <a:lnTo>
                    <a:pt x="251" y="1488"/>
                  </a:lnTo>
                  <a:lnTo>
                    <a:pt x="1796" y="908"/>
                  </a:lnTo>
                  <a:lnTo>
                    <a:pt x="2472" y="638"/>
                  </a:lnTo>
                  <a:lnTo>
                    <a:pt x="2820" y="503"/>
                  </a:lnTo>
                  <a:lnTo>
                    <a:pt x="3013" y="425"/>
                  </a:lnTo>
                  <a:lnTo>
                    <a:pt x="3206" y="368"/>
                  </a:lnTo>
                  <a:lnTo>
                    <a:pt x="3264" y="329"/>
                  </a:lnTo>
                  <a:lnTo>
                    <a:pt x="3303" y="271"/>
                  </a:lnTo>
                  <a:lnTo>
                    <a:pt x="3322" y="213"/>
                  </a:lnTo>
                  <a:lnTo>
                    <a:pt x="3303" y="136"/>
                  </a:lnTo>
                  <a:lnTo>
                    <a:pt x="3264" y="78"/>
                  </a:lnTo>
                  <a:lnTo>
                    <a:pt x="3206" y="39"/>
                  </a:lnTo>
                  <a:lnTo>
                    <a:pt x="3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E40D1BF-8602-112D-7A9A-2BD6F4EAC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78907" y="2889165"/>
            <a:ext cx="1841892" cy="1841892"/>
          </a:xfrm>
          <a:prstGeom prst="rect">
            <a:avLst/>
          </a:prstGeom>
        </p:spPr>
      </p:pic>
      <p:grpSp>
        <p:nvGrpSpPr>
          <p:cNvPr id="215" name="Google Shape;1372;p43">
            <a:extLst>
              <a:ext uri="{FF2B5EF4-FFF2-40B4-BE49-F238E27FC236}">
                <a16:creationId xmlns:a16="http://schemas.microsoft.com/office/drawing/2014/main" id="{6EA44016-80BE-0B19-E10E-A0873732AB93}"/>
              </a:ext>
            </a:extLst>
          </p:cNvPr>
          <p:cNvGrpSpPr/>
          <p:nvPr/>
        </p:nvGrpSpPr>
        <p:grpSpPr>
          <a:xfrm>
            <a:off x="2044279" y="3888527"/>
            <a:ext cx="645066" cy="650268"/>
            <a:chOff x="6780702" y="1034677"/>
            <a:chExt cx="739460" cy="557439"/>
          </a:xfrm>
        </p:grpSpPr>
        <p:sp>
          <p:nvSpPr>
            <p:cNvPr id="216" name="Google Shape;1373;p43">
              <a:extLst>
                <a:ext uri="{FF2B5EF4-FFF2-40B4-BE49-F238E27FC236}">
                  <a16:creationId xmlns:a16="http://schemas.microsoft.com/office/drawing/2014/main" id="{51275BB1-7EAD-4D0D-9E5E-31222DB09A3B}"/>
                </a:ext>
              </a:extLst>
            </p:cNvPr>
            <p:cNvSpPr/>
            <p:nvPr/>
          </p:nvSpPr>
          <p:spPr>
            <a:xfrm>
              <a:off x="6780702" y="1034677"/>
              <a:ext cx="739460" cy="557439"/>
            </a:xfrm>
            <a:custGeom>
              <a:avLst/>
              <a:gdLst/>
              <a:ahLst/>
              <a:cxnLst/>
              <a:rect l="l" t="t" r="r" b="b"/>
              <a:pathLst>
                <a:path w="25350" h="19110" extrusionOk="0">
                  <a:moveTo>
                    <a:pt x="23195" y="8543"/>
                  </a:moveTo>
                  <a:lnTo>
                    <a:pt x="23399" y="8691"/>
                  </a:lnTo>
                  <a:lnTo>
                    <a:pt x="23604" y="8858"/>
                  </a:lnTo>
                  <a:lnTo>
                    <a:pt x="22527" y="9415"/>
                  </a:lnTo>
                  <a:lnTo>
                    <a:pt x="22564" y="9267"/>
                  </a:lnTo>
                  <a:lnTo>
                    <a:pt x="22564" y="9100"/>
                  </a:lnTo>
                  <a:lnTo>
                    <a:pt x="22545" y="8951"/>
                  </a:lnTo>
                  <a:lnTo>
                    <a:pt x="22489" y="8821"/>
                  </a:lnTo>
                  <a:lnTo>
                    <a:pt x="22694" y="8821"/>
                  </a:lnTo>
                  <a:lnTo>
                    <a:pt x="22805" y="8803"/>
                  </a:lnTo>
                  <a:lnTo>
                    <a:pt x="22898" y="8765"/>
                  </a:lnTo>
                  <a:lnTo>
                    <a:pt x="22972" y="8728"/>
                  </a:lnTo>
                  <a:lnTo>
                    <a:pt x="23065" y="8673"/>
                  </a:lnTo>
                  <a:lnTo>
                    <a:pt x="23139" y="8617"/>
                  </a:lnTo>
                  <a:lnTo>
                    <a:pt x="23195" y="8543"/>
                  </a:lnTo>
                  <a:close/>
                  <a:moveTo>
                    <a:pt x="22768" y="7113"/>
                  </a:moveTo>
                  <a:lnTo>
                    <a:pt x="22898" y="7131"/>
                  </a:lnTo>
                  <a:lnTo>
                    <a:pt x="22991" y="7187"/>
                  </a:lnTo>
                  <a:lnTo>
                    <a:pt x="23046" y="7224"/>
                  </a:lnTo>
                  <a:lnTo>
                    <a:pt x="23084" y="7261"/>
                  </a:lnTo>
                  <a:lnTo>
                    <a:pt x="23102" y="7317"/>
                  </a:lnTo>
                  <a:lnTo>
                    <a:pt x="23121" y="7373"/>
                  </a:lnTo>
                  <a:lnTo>
                    <a:pt x="23121" y="7484"/>
                  </a:lnTo>
                  <a:lnTo>
                    <a:pt x="23084" y="7596"/>
                  </a:lnTo>
                  <a:lnTo>
                    <a:pt x="23028" y="7670"/>
                  </a:lnTo>
                  <a:lnTo>
                    <a:pt x="22954" y="7744"/>
                  </a:lnTo>
                  <a:lnTo>
                    <a:pt x="22861" y="7744"/>
                  </a:lnTo>
                  <a:lnTo>
                    <a:pt x="22842" y="7781"/>
                  </a:lnTo>
                  <a:lnTo>
                    <a:pt x="22787" y="7837"/>
                  </a:lnTo>
                  <a:lnTo>
                    <a:pt x="22787" y="7874"/>
                  </a:lnTo>
                  <a:lnTo>
                    <a:pt x="22787" y="7911"/>
                  </a:lnTo>
                  <a:lnTo>
                    <a:pt x="22805" y="7930"/>
                  </a:lnTo>
                  <a:lnTo>
                    <a:pt x="22842" y="7967"/>
                  </a:lnTo>
                  <a:lnTo>
                    <a:pt x="22916" y="8004"/>
                  </a:lnTo>
                  <a:lnTo>
                    <a:pt x="22954" y="8041"/>
                  </a:lnTo>
                  <a:lnTo>
                    <a:pt x="22991" y="8097"/>
                  </a:lnTo>
                  <a:lnTo>
                    <a:pt x="23028" y="8153"/>
                  </a:lnTo>
                  <a:lnTo>
                    <a:pt x="23028" y="8227"/>
                  </a:lnTo>
                  <a:lnTo>
                    <a:pt x="23028" y="8301"/>
                  </a:lnTo>
                  <a:lnTo>
                    <a:pt x="23009" y="8375"/>
                  </a:lnTo>
                  <a:lnTo>
                    <a:pt x="22972" y="8431"/>
                  </a:lnTo>
                  <a:lnTo>
                    <a:pt x="22916" y="8505"/>
                  </a:lnTo>
                  <a:lnTo>
                    <a:pt x="22842" y="8561"/>
                  </a:lnTo>
                  <a:lnTo>
                    <a:pt x="22749" y="8598"/>
                  </a:lnTo>
                  <a:lnTo>
                    <a:pt x="22657" y="8617"/>
                  </a:lnTo>
                  <a:lnTo>
                    <a:pt x="22471" y="8635"/>
                  </a:lnTo>
                  <a:lnTo>
                    <a:pt x="22285" y="8617"/>
                  </a:lnTo>
                  <a:lnTo>
                    <a:pt x="22211" y="8580"/>
                  </a:lnTo>
                  <a:lnTo>
                    <a:pt x="22137" y="8580"/>
                  </a:lnTo>
                  <a:lnTo>
                    <a:pt x="22099" y="8598"/>
                  </a:lnTo>
                  <a:lnTo>
                    <a:pt x="22062" y="8617"/>
                  </a:lnTo>
                  <a:lnTo>
                    <a:pt x="22044" y="8654"/>
                  </a:lnTo>
                  <a:lnTo>
                    <a:pt x="22025" y="8691"/>
                  </a:lnTo>
                  <a:lnTo>
                    <a:pt x="22044" y="8728"/>
                  </a:lnTo>
                  <a:lnTo>
                    <a:pt x="22062" y="8765"/>
                  </a:lnTo>
                  <a:lnTo>
                    <a:pt x="22174" y="8858"/>
                  </a:lnTo>
                  <a:lnTo>
                    <a:pt x="22229" y="8970"/>
                  </a:lnTo>
                  <a:lnTo>
                    <a:pt x="22267" y="9100"/>
                  </a:lnTo>
                  <a:lnTo>
                    <a:pt x="22267" y="9211"/>
                  </a:lnTo>
                  <a:lnTo>
                    <a:pt x="22248" y="9341"/>
                  </a:lnTo>
                  <a:lnTo>
                    <a:pt x="22211" y="9453"/>
                  </a:lnTo>
                  <a:lnTo>
                    <a:pt x="22155" y="9564"/>
                  </a:lnTo>
                  <a:lnTo>
                    <a:pt x="22062" y="9657"/>
                  </a:lnTo>
                  <a:lnTo>
                    <a:pt x="21747" y="9843"/>
                  </a:lnTo>
                  <a:lnTo>
                    <a:pt x="21449" y="9917"/>
                  </a:lnTo>
                  <a:lnTo>
                    <a:pt x="21282" y="9954"/>
                  </a:lnTo>
                  <a:lnTo>
                    <a:pt x="21134" y="9954"/>
                  </a:lnTo>
                  <a:lnTo>
                    <a:pt x="20985" y="9935"/>
                  </a:lnTo>
                  <a:lnTo>
                    <a:pt x="20874" y="9898"/>
                  </a:lnTo>
                  <a:lnTo>
                    <a:pt x="20837" y="9880"/>
                  </a:lnTo>
                  <a:lnTo>
                    <a:pt x="20799" y="9843"/>
                  </a:lnTo>
                  <a:lnTo>
                    <a:pt x="20762" y="9787"/>
                  </a:lnTo>
                  <a:lnTo>
                    <a:pt x="20744" y="9731"/>
                  </a:lnTo>
                  <a:lnTo>
                    <a:pt x="20725" y="9694"/>
                  </a:lnTo>
                  <a:lnTo>
                    <a:pt x="20651" y="9694"/>
                  </a:lnTo>
                  <a:lnTo>
                    <a:pt x="20632" y="9713"/>
                  </a:lnTo>
                  <a:lnTo>
                    <a:pt x="20614" y="9768"/>
                  </a:lnTo>
                  <a:lnTo>
                    <a:pt x="20558" y="9768"/>
                  </a:lnTo>
                  <a:lnTo>
                    <a:pt x="20521" y="9787"/>
                  </a:lnTo>
                  <a:lnTo>
                    <a:pt x="20502" y="9805"/>
                  </a:lnTo>
                  <a:lnTo>
                    <a:pt x="20409" y="9954"/>
                  </a:lnTo>
                  <a:lnTo>
                    <a:pt x="20298" y="10065"/>
                  </a:lnTo>
                  <a:lnTo>
                    <a:pt x="20168" y="10158"/>
                  </a:lnTo>
                  <a:lnTo>
                    <a:pt x="20019" y="10214"/>
                  </a:lnTo>
                  <a:lnTo>
                    <a:pt x="19871" y="10251"/>
                  </a:lnTo>
                  <a:lnTo>
                    <a:pt x="19722" y="10251"/>
                  </a:lnTo>
                  <a:lnTo>
                    <a:pt x="19574" y="10214"/>
                  </a:lnTo>
                  <a:lnTo>
                    <a:pt x="19425" y="10140"/>
                  </a:lnTo>
                  <a:lnTo>
                    <a:pt x="19481" y="10028"/>
                  </a:lnTo>
                  <a:lnTo>
                    <a:pt x="19518" y="9917"/>
                  </a:lnTo>
                  <a:lnTo>
                    <a:pt x="19667" y="9954"/>
                  </a:lnTo>
                  <a:lnTo>
                    <a:pt x="19815" y="9954"/>
                  </a:lnTo>
                  <a:lnTo>
                    <a:pt x="19964" y="9917"/>
                  </a:lnTo>
                  <a:lnTo>
                    <a:pt x="20094" y="9861"/>
                  </a:lnTo>
                  <a:lnTo>
                    <a:pt x="20187" y="9787"/>
                  </a:lnTo>
                  <a:lnTo>
                    <a:pt x="20261" y="9713"/>
                  </a:lnTo>
                  <a:lnTo>
                    <a:pt x="20317" y="9620"/>
                  </a:lnTo>
                  <a:lnTo>
                    <a:pt x="20372" y="9527"/>
                  </a:lnTo>
                  <a:lnTo>
                    <a:pt x="20391" y="9434"/>
                  </a:lnTo>
                  <a:lnTo>
                    <a:pt x="20409" y="9323"/>
                  </a:lnTo>
                  <a:lnTo>
                    <a:pt x="20409" y="9230"/>
                  </a:lnTo>
                  <a:lnTo>
                    <a:pt x="20409" y="9118"/>
                  </a:lnTo>
                  <a:lnTo>
                    <a:pt x="20929" y="8877"/>
                  </a:lnTo>
                  <a:lnTo>
                    <a:pt x="21282" y="8673"/>
                  </a:lnTo>
                  <a:lnTo>
                    <a:pt x="21598" y="8487"/>
                  </a:lnTo>
                  <a:lnTo>
                    <a:pt x="21877" y="8283"/>
                  </a:lnTo>
                  <a:lnTo>
                    <a:pt x="22118" y="8078"/>
                  </a:lnTo>
                  <a:lnTo>
                    <a:pt x="22322" y="7855"/>
                  </a:lnTo>
                  <a:lnTo>
                    <a:pt x="22508" y="7633"/>
                  </a:lnTo>
                  <a:lnTo>
                    <a:pt x="22657" y="7373"/>
                  </a:lnTo>
                  <a:lnTo>
                    <a:pt x="22768" y="7113"/>
                  </a:lnTo>
                  <a:close/>
                  <a:moveTo>
                    <a:pt x="19295" y="10288"/>
                  </a:moveTo>
                  <a:lnTo>
                    <a:pt x="19388" y="10344"/>
                  </a:lnTo>
                  <a:lnTo>
                    <a:pt x="19462" y="10400"/>
                  </a:lnTo>
                  <a:lnTo>
                    <a:pt x="19425" y="10548"/>
                  </a:lnTo>
                  <a:lnTo>
                    <a:pt x="19370" y="10678"/>
                  </a:lnTo>
                  <a:lnTo>
                    <a:pt x="19295" y="10808"/>
                  </a:lnTo>
                  <a:lnTo>
                    <a:pt x="19165" y="10920"/>
                  </a:lnTo>
                  <a:lnTo>
                    <a:pt x="19147" y="10920"/>
                  </a:lnTo>
                  <a:lnTo>
                    <a:pt x="19128" y="10808"/>
                  </a:lnTo>
                  <a:lnTo>
                    <a:pt x="19091" y="10678"/>
                  </a:lnTo>
                  <a:lnTo>
                    <a:pt x="19035" y="10567"/>
                  </a:lnTo>
                  <a:lnTo>
                    <a:pt x="18961" y="10474"/>
                  </a:lnTo>
                  <a:lnTo>
                    <a:pt x="19054" y="10437"/>
                  </a:lnTo>
                  <a:lnTo>
                    <a:pt x="19147" y="10400"/>
                  </a:lnTo>
                  <a:lnTo>
                    <a:pt x="19221" y="10344"/>
                  </a:lnTo>
                  <a:lnTo>
                    <a:pt x="19295" y="10288"/>
                  </a:lnTo>
                  <a:close/>
                  <a:moveTo>
                    <a:pt x="18627" y="10474"/>
                  </a:moveTo>
                  <a:lnTo>
                    <a:pt x="18812" y="10493"/>
                  </a:lnTo>
                  <a:lnTo>
                    <a:pt x="18887" y="10604"/>
                  </a:lnTo>
                  <a:lnTo>
                    <a:pt x="18924" y="10734"/>
                  </a:lnTo>
                  <a:lnTo>
                    <a:pt x="18942" y="10864"/>
                  </a:lnTo>
                  <a:lnTo>
                    <a:pt x="18942" y="11012"/>
                  </a:lnTo>
                  <a:lnTo>
                    <a:pt x="18757" y="11031"/>
                  </a:lnTo>
                  <a:lnTo>
                    <a:pt x="18664" y="11012"/>
                  </a:lnTo>
                  <a:lnTo>
                    <a:pt x="18552" y="11012"/>
                  </a:lnTo>
                  <a:lnTo>
                    <a:pt x="18608" y="10901"/>
                  </a:lnTo>
                  <a:lnTo>
                    <a:pt x="18645" y="10808"/>
                  </a:lnTo>
                  <a:lnTo>
                    <a:pt x="18664" y="10697"/>
                  </a:lnTo>
                  <a:lnTo>
                    <a:pt x="18645" y="10585"/>
                  </a:lnTo>
                  <a:lnTo>
                    <a:pt x="18627" y="10474"/>
                  </a:lnTo>
                  <a:close/>
                  <a:moveTo>
                    <a:pt x="23325" y="10195"/>
                  </a:moveTo>
                  <a:lnTo>
                    <a:pt x="23436" y="10381"/>
                  </a:lnTo>
                  <a:lnTo>
                    <a:pt x="23529" y="10567"/>
                  </a:lnTo>
                  <a:lnTo>
                    <a:pt x="23566" y="10660"/>
                  </a:lnTo>
                  <a:lnTo>
                    <a:pt x="23585" y="10771"/>
                  </a:lnTo>
                  <a:lnTo>
                    <a:pt x="23604" y="10882"/>
                  </a:lnTo>
                  <a:lnTo>
                    <a:pt x="23585" y="10994"/>
                  </a:lnTo>
                  <a:lnTo>
                    <a:pt x="23548" y="11142"/>
                  </a:lnTo>
                  <a:lnTo>
                    <a:pt x="23492" y="11291"/>
                  </a:lnTo>
                  <a:lnTo>
                    <a:pt x="23399" y="11421"/>
                  </a:lnTo>
                  <a:lnTo>
                    <a:pt x="23306" y="11532"/>
                  </a:lnTo>
                  <a:lnTo>
                    <a:pt x="23269" y="11402"/>
                  </a:lnTo>
                  <a:lnTo>
                    <a:pt x="23214" y="11272"/>
                  </a:lnTo>
                  <a:lnTo>
                    <a:pt x="23084" y="11031"/>
                  </a:lnTo>
                  <a:lnTo>
                    <a:pt x="23009" y="10901"/>
                  </a:lnTo>
                  <a:lnTo>
                    <a:pt x="22916" y="10771"/>
                  </a:lnTo>
                  <a:lnTo>
                    <a:pt x="22805" y="10641"/>
                  </a:lnTo>
                  <a:lnTo>
                    <a:pt x="22675" y="10530"/>
                  </a:lnTo>
                  <a:lnTo>
                    <a:pt x="23325" y="10195"/>
                  </a:lnTo>
                  <a:close/>
                  <a:moveTo>
                    <a:pt x="12703" y="149"/>
                  </a:moveTo>
                  <a:lnTo>
                    <a:pt x="13056" y="186"/>
                  </a:lnTo>
                  <a:lnTo>
                    <a:pt x="13390" y="260"/>
                  </a:lnTo>
                  <a:lnTo>
                    <a:pt x="13743" y="353"/>
                  </a:lnTo>
                  <a:lnTo>
                    <a:pt x="14096" y="446"/>
                  </a:lnTo>
                  <a:lnTo>
                    <a:pt x="14448" y="576"/>
                  </a:lnTo>
                  <a:lnTo>
                    <a:pt x="14783" y="706"/>
                  </a:lnTo>
                  <a:lnTo>
                    <a:pt x="15488" y="1022"/>
                  </a:lnTo>
                  <a:lnTo>
                    <a:pt x="16157" y="1337"/>
                  </a:lnTo>
                  <a:lnTo>
                    <a:pt x="16844" y="1690"/>
                  </a:lnTo>
                  <a:lnTo>
                    <a:pt x="17494" y="2006"/>
                  </a:lnTo>
                  <a:lnTo>
                    <a:pt x="18125" y="2303"/>
                  </a:lnTo>
                  <a:lnTo>
                    <a:pt x="19314" y="2841"/>
                  </a:lnTo>
                  <a:lnTo>
                    <a:pt x="19890" y="3120"/>
                  </a:lnTo>
                  <a:lnTo>
                    <a:pt x="20465" y="3417"/>
                  </a:lnTo>
                  <a:lnTo>
                    <a:pt x="21022" y="3733"/>
                  </a:lnTo>
                  <a:lnTo>
                    <a:pt x="21301" y="3900"/>
                  </a:lnTo>
                  <a:lnTo>
                    <a:pt x="21561" y="4086"/>
                  </a:lnTo>
                  <a:lnTo>
                    <a:pt x="21821" y="4290"/>
                  </a:lnTo>
                  <a:lnTo>
                    <a:pt x="22062" y="4494"/>
                  </a:lnTo>
                  <a:lnTo>
                    <a:pt x="22322" y="4699"/>
                  </a:lnTo>
                  <a:lnTo>
                    <a:pt x="22545" y="4940"/>
                  </a:lnTo>
                  <a:lnTo>
                    <a:pt x="22582" y="4958"/>
                  </a:lnTo>
                  <a:lnTo>
                    <a:pt x="22601" y="5218"/>
                  </a:lnTo>
                  <a:lnTo>
                    <a:pt x="22601" y="5348"/>
                  </a:lnTo>
                  <a:lnTo>
                    <a:pt x="22601" y="5478"/>
                  </a:lnTo>
                  <a:lnTo>
                    <a:pt x="22545" y="5738"/>
                  </a:lnTo>
                  <a:lnTo>
                    <a:pt x="22378" y="5924"/>
                  </a:lnTo>
                  <a:lnTo>
                    <a:pt x="22211" y="6091"/>
                  </a:lnTo>
                  <a:lnTo>
                    <a:pt x="22025" y="6258"/>
                  </a:lnTo>
                  <a:lnTo>
                    <a:pt x="21839" y="6407"/>
                  </a:lnTo>
                  <a:lnTo>
                    <a:pt x="21431" y="6704"/>
                  </a:lnTo>
                  <a:lnTo>
                    <a:pt x="20985" y="6946"/>
                  </a:lnTo>
                  <a:lnTo>
                    <a:pt x="20521" y="7168"/>
                  </a:lnTo>
                  <a:lnTo>
                    <a:pt x="20057" y="7373"/>
                  </a:lnTo>
                  <a:lnTo>
                    <a:pt x="19555" y="7558"/>
                  </a:lnTo>
                  <a:lnTo>
                    <a:pt x="19054" y="7726"/>
                  </a:lnTo>
                  <a:lnTo>
                    <a:pt x="18534" y="7855"/>
                  </a:lnTo>
                  <a:lnTo>
                    <a:pt x="18014" y="7985"/>
                  </a:lnTo>
                  <a:lnTo>
                    <a:pt x="16974" y="8208"/>
                  </a:lnTo>
                  <a:lnTo>
                    <a:pt x="15971" y="8413"/>
                  </a:lnTo>
                  <a:lnTo>
                    <a:pt x="15005" y="8598"/>
                  </a:lnTo>
                  <a:lnTo>
                    <a:pt x="14968" y="8617"/>
                  </a:lnTo>
                  <a:lnTo>
                    <a:pt x="14950" y="8654"/>
                  </a:lnTo>
                  <a:lnTo>
                    <a:pt x="14968" y="8691"/>
                  </a:lnTo>
                  <a:lnTo>
                    <a:pt x="14987" y="8728"/>
                  </a:lnTo>
                  <a:lnTo>
                    <a:pt x="15005" y="8747"/>
                  </a:lnTo>
                  <a:lnTo>
                    <a:pt x="15043" y="8747"/>
                  </a:lnTo>
                  <a:lnTo>
                    <a:pt x="15655" y="8673"/>
                  </a:lnTo>
                  <a:lnTo>
                    <a:pt x="16287" y="8580"/>
                  </a:lnTo>
                  <a:lnTo>
                    <a:pt x="16918" y="8468"/>
                  </a:lnTo>
                  <a:lnTo>
                    <a:pt x="17531" y="8338"/>
                  </a:lnTo>
                  <a:lnTo>
                    <a:pt x="18144" y="8171"/>
                  </a:lnTo>
                  <a:lnTo>
                    <a:pt x="18757" y="8004"/>
                  </a:lnTo>
                  <a:lnTo>
                    <a:pt x="19370" y="7818"/>
                  </a:lnTo>
                  <a:lnTo>
                    <a:pt x="19964" y="7614"/>
                  </a:lnTo>
                  <a:lnTo>
                    <a:pt x="20707" y="7336"/>
                  </a:lnTo>
                  <a:lnTo>
                    <a:pt x="21097" y="7187"/>
                  </a:lnTo>
                  <a:lnTo>
                    <a:pt x="21468" y="7020"/>
                  </a:lnTo>
                  <a:lnTo>
                    <a:pt x="21821" y="6816"/>
                  </a:lnTo>
                  <a:lnTo>
                    <a:pt x="21988" y="6704"/>
                  </a:lnTo>
                  <a:lnTo>
                    <a:pt x="22137" y="6574"/>
                  </a:lnTo>
                  <a:lnTo>
                    <a:pt x="22285" y="6444"/>
                  </a:lnTo>
                  <a:lnTo>
                    <a:pt x="22415" y="6296"/>
                  </a:lnTo>
                  <a:lnTo>
                    <a:pt x="22545" y="6147"/>
                  </a:lnTo>
                  <a:lnTo>
                    <a:pt x="22638" y="5980"/>
                  </a:lnTo>
                  <a:lnTo>
                    <a:pt x="22694" y="5887"/>
                  </a:lnTo>
                  <a:lnTo>
                    <a:pt x="22675" y="6221"/>
                  </a:lnTo>
                  <a:lnTo>
                    <a:pt x="22619" y="6537"/>
                  </a:lnTo>
                  <a:lnTo>
                    <a:pt x="22527" y="6853"/>
                  </a:lnTo>
                  <a:lnTo>
                    <a:pt x="22415" y="7150"/>
                  </a:lnTo>
                  <a:lnTo>
                    <a:pt x="22267" y="7447"/>
                  </a:lnTo>
                  <a:lnTo>
                    <a:pt x="22174" y="7577"/>
                  </a:lnTo>
                  <a:lnTo>
                    <a:pt x="22062" y="7707"/>
                  </a:lnTo>
                  <a:lnTo>
                    <a:pt x="21951" y="7837"/>
                  </a:lnTo>
                  <a:lnTo>
                    <a:pt x="21839" y="7948"/>
                  </a:lnTo>
                  <a:lnTo>
                    <a:pt x="21691" y="8060"/>
                  </a:lnTo>
                  <a:lnTo>
                    <a:pt x="21542" y="8171"/>
                  </a:lnTo>
                  <a:lnTo>
                    <a:pt x="21301" y="8320"/>
                  </a:lnTo>
                  <a:lnTo>
                    <a:pt x="21059" y="8468"/>
                  </a:lnTo>
                  <a:lnTo>
                    <a:pt x="20539" y="8728"/>
                  </a:lnTo>
                  <a:lnTo>
                    <a:pt x="20001" y="8951"/>
                  </a:lnTo>
                  <a:lnTo>
                    <a:pt x="19462" y="9174"/>
                  </a:lnTo>
                  <a:lnTo>
                    <a:pt x="18961" y="9360"/>
                  </a:lnTo>
                  <a:lnTo>
                    <a:pt x="18441" y="9508"/>
                  </a:lnTo>
                  <a:lnTo>
                    <a:pt x="17921" y="9657"/>
                  </a:lnTo>
                  <a:lnTo>
                    <a:pt x="17401" y="9787"/>
                  </a:lnTo>
                  <a:lnTo>
                    <a:pt x="16881" y="9898"/>
                  </a:lnTo>
                  <a:lnTo>
                    <a:pt x="16361" y="9991"/>
                  </a:lnTo>
                  <a:lnTo>
                    <a:pt x="15823" y="10084"/>
                  </a:lnTo>
                  <a:lnTo>
                    <a:pt x="15303" y="10158"/>
                  </a:lnTo>
                  <a:lnTo>
                    <a:pt x="15228" y="9824"/>
                  </a:lnTo>
                  <a:lnTo>
                    <a:pt x="15228" y="9787"/>
                  </a:lnTo>
                  <a:lnTo>
                    <a:pt x="15210" y="9768"/>
                  </a:lnTo>
                  <a:lnTo>
                    <a:pt x="15154" y="9750"/>
                  </a:lnTo>
                  <a:lnTo>
                    <a:pt x="15154" y="9527"/>
                  </a:lnTo>
                  <a:lnTo>
                    <a:pt x="15135" y="9304"/>
                  </a:lnTo>
                  <a:lnTo>
                    <a:pt x="15098" y="9063"/>
                  </a:lnTo>
                  <a:lnTo>
                    <a:pt x="15024" y="8803"/>
                  </a:lnTo>
                  <a:lnTo>
                    <a:pt x="15005" y="8765"/>
                  </a:lnTo>
                  <a:lnTo>
                    <a:pt x="14968" y="8747"/>
                  </a:lnTo>
                  <a:lnTo>
                    <a:pt x="14913" y="8728"/>
                  </a:lnTo>
                  <a:lnTo>
                    <a:pt x="14838" y="8747"/>
                  </a:lnTo>
                  <a:lnTo>
                    <a:pt x="14820" y="8765"/>
                  </a:lnTo>
                  <a:lnTo>
                    <a:pt x="14801" y="8784"/>
                  </a:lnTo>
                  <a:lnTo>
                    <a:pt x="14801" y="8821"/>
                  </a:lnTo>
                  <a:lnTo>
                    <a:pt x="14801" y="8858"/>
                  </a:lnTo>
                  <a:lnTo>
                    <a:pt x="14875" y="9100"/>
                  </a:lnTo>
                  <a:lnTo>
                    <a:pt x="14894" y="9341"/>
                  </a:lnTo>
                  <a:lnTo>
                    <a:pt x="14894" y="9564"/>
                  </a:lnTo>
                  <a:lnTo>
                    <a:pt x="14857" y="9787"/>
                  </a:lnTo>
                  <a:lnTo>
                    <a:pt x="14783" y="9991"/>
                  </a:lnTo>
                  <a:lnTo>
                    <a:pt x="14690" y="10177"/>
                  </a:lnTo>
                  <a:lnTo>
                    <a:pt x="14578" y="10363"/>
                  </a:lnTo>
                  <a:lnTo>
                    <a:pt x="14448" y="10548"/>
                  </a:lnTo>
                  <a:lnTo>
                    <a:pt x="14300" y="10697"/>
                  </a:lnTo>
                  <a:lnTo>
                    <a:pt x="14114" y="10845"/>
                  </a:lnTo>
                  <a:lnTo>
                    <a:pt x="13928" y="10975"/>
                  </a:lnTo>
                  <a:lnTo>
                    <a:pt x="13743" y="11105"/>
                  </a:lnTo>
                  <a:lnTo>
                    <a:pt x="13538" y="11217"/>
                  </a:lnTo>
                  <a:lnTo>
                    <a:pt x="13334" y="11310"/>
                  </a:lnTo>
                  <a:lnTo>
                    <a:pt x="13111" y="11384"/>
                  </a:lnTo>
                  <a:lnTo>
                    <a:pt x="12888" y="11440"/>
                  </a:lnTo>
                  <a:lnTo>
                    <a:pt x="12610" y="11495"/>
                  </a:lnTo>
                  <a:lnTo>
                    <a:pt x="12331" y="11532"/>
                  </a:lnTo>
                  <a:lnTo>
                    <a:pt x="12034" y="11570"/>
                  </a:lnTo>
                  <a:lnTo>
                    <a:pt x="11737" y="11588"/>
                  </a:lnTo>
                  <a:lnTo>
                    <a:pt x="11143" y="11607"/>
                  </a:lnTo>
                  <a:lnTo>
                    <a:pt x="10549" y="11588"/>
                  </a:lnTo>
                  <a:lnTo>
                    <a:pt x="9973" y="11532"/>
                  </a:lnTo>
                  <a:lnTo>
                    <a:pt x="9379" y="11458"/>
                  </a:lnTo>
                  <a:lnTo>
                    <a:pt x="8803" y="11365"/>
                  </a:lnTo>
                  <a:lnTo>
                    <a:pt x="8227" y="11235"/>
                  </a:lnTo>
                  <a:lnTo>
                    <a:pt x="7670" y="11068"/>
                  </a:lnTo>
                  <a:lnTo>
                    <a:pt x="7113" y="10882"/>
                  </a:lnTo>
                  <a:lnTo>
                    <a:pt x="6556" y="10660"/>
                  </a:lnTo>
                  <a:lnTo>
                    <a:pt x="6017" y="10418"/>
                  </a:lnTo>
                  <a:lnTo>
                    <a:pt x="5553" y="10177"/>
                  </a:lnTo>
                  <a:lnTo>
                    <a:pt x="5070" y="9917"/>
                  </a:lnTo>
                  <a:lnTo>
                    <a:pt x="4606" y="9620"/>
                  </a:lnTo>
                  <a:lnTo>
                    <a:pt x="4160" y="9304"/>
                  </a:lnTo>
                  <a:lnTo>
                    <a:pt x="3733" y="8970"/>
                  </a:lnTo>
                  <a:lnTo>
                    <a:pt x="3343" y="8598"/>
                  </a:lnTo>
                  <a:lnTo>
                    <a:pt x="3157" y="8394"/>
                  </a:lnTo>
                  <a:lnTo>
                    <a:pt x="2972" y="8190"/>
                  </a:lnTo>
                  <a:lnTo>
                    <a:pt x="2805" y="7985"/>
                  </a:lnTo>
                  <a:lnTo>
                    <a:pt x="2656" y="7763"/>
                  </a:lnTo>
                  <a:lnTo>
                    <a:pt x="2526" y="7540"/>
                  </a:lnTo>
                  <a:lnTo>
                    <a:pt x="2396" y="7317"/>
                  </a:lnTo>
                  <a:lnTo>
                    <a:pt x="2303" y="7094"/>
                  </a:lnTo>
                  <a:lnTo>
                    <a:pt x="2210" y="6853"/>
                  </a:lnTo>
                  <a:lnTo>
                    <a:pt x="2136" y="6630"/>
                  </a:lnTo>
                  <a:lnTo>
                    <a:pt x="2099" y="6388"/>
                  </a:lnTo>
                  <a:lnTo>
                    <a:pt x="2062" y="6166"/>
                  </a:lnTo>
                  <a:lnTo>
                    <a:pt x="2062" y="5943"/>
                  </a:lnTo>
                  <a:lnTo>
                    <a:pt x="2080" y="5701"/>
                  </a:lnTo>
                  <a:lnTo>
                    <a:pt x="2136" y="5497"/>
                  </a:lnTo>
                  <a:lnTo>
                    <a:pt x="2210" y="5274"/>
                  </a:lnTo>
                  <a:lnTo>
                    <a:pt x="2303" y="5070"/>
                  </a:lnTo>
                  <a:lnTo>
                    <a:pt x="2433" y="4884"/>
                  </a:lnTo>
                  <a:lnTo>
                    <a:pt x="2600" y="4699"/>
                  </a:lnTo>
                  <a:lnTo>
                    <a:pt x="2805" y="4513"/>
                  </a:lnTo>
                  <a:lnTo>
                    <a:pt x="3027" y="4364"/>
                  </a:lnTo>
                  <a:lnTo>
                    <a:pt x="3176" y="4271"/>
                  </a:lnTo>
                  <a:lnTo>
                    <a:pt x="3343" y="4197"/>
                  </a:lnTo>
                  <a:lnTo>
                    <a:pt x="3492" y="4123"/>
                  </a:lnTo>
                  <a:lnTo>
                    <a:pt x="3659" y="4086"/>
                  </a:lnTo>
                  <a:lnTo>
                    <a:pt x="3993" y="4011"/>
                  </a:lnTo>
                  <a:lnTo>
                    <a:pt x="4327" y="3974"/>
                  </a:lnTo>
                  <a:lnTo>
                    <a:pt x="4662" y="3974"/>
                  </a:lnTo>
                  <a:lnTo>
                    <a:pt x="5015" y="3993"/>
                  </a:lnTo>
                  <a:lnTo>
                    <a:pt x="5702" y="4067"/>
                  </a:lnTo>
                  <a:lnTo>
                    <a:pt x="5739" y="4049"/>
                  </a:lnTo>
                  <a:lnTo>
                    <a:pt x="5794" y="4067"/>
                  </a:lnTo>
                  <a:lnTo>
                    <a:pt x="5832" y="4049"/>
                  </a:lnTo>
                  <a:lnTo>
                    <a:pt x="6240" y="3751"/>
                  </a:lnTo>
                  <a:lnTo>
                    <a:pt x="6649" y="3454"/>
                  </a:lnTo>
                  <a:lnTo>
                    <a:pt x="7447" y="2841"/>
                  </a:lnTo>
                  <a:lnTo>
                    <a:pt x="8227" y="2229"/>
                  </a:lnTo>
                  <a:lnTo>
                    <a:pt x="8636" y="1913"/>
                  </a:lnTo>
                  <a:lnTo>
                    <a:pt x="9044" y="1634"/>
                  </a:lnTo>
                  <a:lnTo>
                    <a:pt x="9453" y="1356"/>
                  </a:lnTo>
                  <a:lnTo>
                    <a:pt x="9880" y="1096"/>
                  </a:lnTo>
                  <a:lnTo>
                    <a:pt x="10307" y="854"/>
                  </a:lnTo>
                  <a:lnTo>
                    <a:pt x="10753" y="650"/>
                  </a:lnTo>
                  <a:lnTo>
                    <a:pt x="11217" y="464"/>
                  </a:lnTo>
                  <a:lnTo>
                    <a:pt x="11700" y="334"/>
                  </a:lnTo>
                  <a:lnTo>
                    <a:pt x="12183" y="223"/>
                  </a:lnTo>
                  <a:lnTo>
                    <a:pt x="12443" y="186"/>
                  </a:lnTo>
                  <a:lnTo>
                    <a:pt x="12703" y="149"/>
                  </a:lnTo>
                  <a:close/>
                  <a:moveTo>
                    <a:pt x="2192" y="11254"/>
                  </a:moveTo>
                  <a:lnTo>
                    <a:pt x="2248" y="11328"/>
                  </a:lnTo>
                  <a:lnTo>
                    <a:pt x="2340" y="11421"/>
                  </a:lnTo>
                  <a:lnTo>
                    <a:pt x="2303" y="11458"/>
                  </a:lnTo>
                  <a:lnTo>
                    <a:pt x="2266" y="11514"/>
                  </a:lnTo>
                  <a:lnTo>
                    <a:pt x="2248" y="11588"/>
                  </a:lnTo>
                  <a:lnTo>
                    <a:pt x="2248" y="11644"/>
                  </a:lnTo>
                  <a:lnTo>
                    <a:pt x="2248" y="11718"/>
                  </a:lnTo>
                  <a:lnTo>
                    <a:pt x="2285" y="11774"/>
                  </a:lnTo>
                  <a:lnTo>
                    <a:pt x="2303" y="11830"/>
                  </a:lnTo>
                  <a:lnTo>
                    <a:pt x="2340" y="11885"/>
                  </a:lnTo>
                  <a:lnTo>
                    <a:pt x="2340" y="11885"/>
                  </a:lnTo>
                  <a:lnTo>
                    <a:pt x="2248" y="11848"/>
                  </a:lnTo>
                  <a:lnTo>
                    <a:pt x="2136" y="11811"/>
                  </a:lnTo>
                  <a:lnTo>
                    <a:pt x="2043" y="11755"/>
                  </a:lnTo>
                  <a:lnTo>
                    <a:pt x="1969" y="11681"/>
                  </a:lnTo>
                  <a:lnTo>
                    <a:pt x="1913" y="11607"/>
                  </a:lnTo>
                  <a:lnTo>
                    <a:pt x="1876" y="11514"/>
                  </a:lnTo>
                  <a:lnTo>
                    <a:pt x="1876" y="11421"/>
                  </a:lnTo>
                  <a:lnTo>
                    <a:pt x="1895" y="11310"/>
                  </a:lnTo>
                  <a:lnTo>
                    <a:pt x="2043" y="11291"/>
                  </a:lnTo>
                  <a:lnTo>
                    <a:pt x="2192" y="11254"/>
                  </a:lnTo>
                  <a:close/>
                  <a:moveTo>
                    <a:pt x="2470" y="11514"/>
                  </a:moveTo>
                  <a:lnTo>
                    <a:pt x="2582" y="11588"/>
                  </a:lnTo>
                  <a:lnTo>
                    <a:pt x="2712" y="11625"/>
                  </a:lnTo>
                  <a:lnTo>
                    <a:pt x="2842" y="11681"/>
                  </a:lnTo>
                  <a:lnTo>
                    <a:pt x="2990" y="11700"/>
                  </a:lnTo>
                  <a:lnTo>
                    <a:pt x="3120" y="11700"/>
                  </a:lnTo>
                  <a:lnTo>
                    <a:pt x="3065" y="11755"/>
                  </a:lnTo>
                  <a:lnTo>
                    <a:pt x="3009" y="11811"/>
                  </a:lnTo>
                  <a:lnTo>
                    <a:pt x="2879" y="11867"/>
                  </a:lnTo>
                  <a:lnTo>
                    <a:pt x="2730" y="11904"/>
                  </a:lnTo>
                  <a:lnTo>
                    <a:pt x="2563" y="11922"/>
                  </a:lnTo>
                  <a:lnTo>
                    <a:pt x="2563" y="11867"/>
                  </a:lnTo>
                  <a:lnTo>
                    <a:pt x="2526" y="11848"/>
                  </a:lnTo>
                  <a:lnTo>
                    <a:pt x="2489" y="11811"/>
                  </a:lnTo>
                  <a:lnTo>
                    <a:pt x="2452" y="11792"/>
                  </a:lnTo>
                  <a:lnTo>
                    <a:pt x="2433" y="11737"/>
                  </a:lnTo>
                  <a:lnTo>
                    <a:pt x="2415" y="11700"/>
                  </a:lnTo>
                  <a:lnTo>
                    <a:pt x="2433" y="11607"/>
                  </a:lnTo>
                  <a:lnTo>
                    <a:pt x="2452" y="11570"/>
                  </a:lnTo>
                  <a:lnTo>
                    <a:pt x="2470" y="11514"/>
                  </a:lnTo>
                  <a:close/>
                  <a:moveTo>
                    <a:pt x="20149" y="9230"/>
                  </a:moveTo>
                  <a:lnTo>
                    <a:pt x="20131" y="9360"/>
                  </a:lnTo>
                  <a:lnTo>
                    <a:pt x="20094" y="9490"/>
                  </a:lnTo>
                  <a:lnTo>
                    <a:pt x="20038" y="9583"/>
                  </a:lnTo>
                  <a:lnTo>
                    <a:pt x="19945" y="9675"/>
                  </a:lnTo>
                  <a:lnTo>
                    <a:pt x="19834" y="9713"/>
                  </a:lnTo>
                  <a:lnTo>
                    <a:pt x="19722" y="9750"/>
                  </a:lnTo>
                  <a:lnTo>
                    <a:pt x="19611" y="9731"/>
                  </a:lnTo>
                  <a:lnTo>
                    <a:pt x="19518" y="9713"/>
                  </a:lnTo>
                  <a:lnTo>
                    <a:pt x="19518" y="9694"/>
                  </a:lnTo>
                  <a:lnTo>
                    <a:pt x="19500" y="9657"/>
                  </a:lnTo>
                  <a:lnTo>
                    <a:pt x="19462" y="9620"/>
                  </a:lnTo>
                  <a:lnTo>
                    <a:pt x="19388" y="9620"/>
                  </a:lnTo>
                  <a:lnTo>
                    <a:pt x="19332" y="9638"/>
                  </a:lnTo>
                  <a:lnTo>
                    <a:pt x="19314" y="9657"/>
                  </a:lnTo>
                  <a:lnTo>
                    <a:pt x="19277" y="9694"/>
                  </a:lnTo>
                  <a:lnTo>
                    <a:pt x="19277" y="9731"/>
                  </a:lnTo>
                  <a:lnTo>
                    <a:pt x="19258" y="9861"/>
                  </a:lnTo>
                  <a:lnTo>
                    <a:pt x="19221" y="9991"/>
                  </a:lnTo>
                  <a:lnTo>
                    <a:pt x="19184" y="10103"/>
                  </a:lnTo>
                  <a:lnTo>
                    <a:pt x="19091" y="10214"/>
                  </a:lnTo>
                  <a:lnTo>
                    <a:pt x="18961" y="10288"/>
                  </a:lnTo>
                  <a:lnTo>
                    <a:pt x="18831" y="10344"/>
                  </a:lnTo>
                  <a:lnTo>
                    <a:pt x="18794" y="10307"/>
                  </a:lnTo>
                  <a:lnTo>
                    <a:pt x="18775" y="10288"/>
                  </a:lnTo>
                  <a:lnTo>
                    <a:pt x="18738" y="10307"/>
                  </a:lnTo>
                  <a:lnTo>
                    <a:pt x="18720" y="10325"/>
                  </a:lnTo>
                  <a:lnTo>
                    <a:pt x="18720" y="10344"/>
                  </a:lnTo>
                  <a:lnTo>
                    <a:pt x="18571" y="10325"/>
                  </a:lnTo>
                  <a:lnTo>
                    <a:pt x="18515" y="10270"/>
                  </a:lnTo>
                  <a:lnTo>
                    <a:pt x="18460" y="10233"/>
                  </a:lnTo>
                  <a:lnTo>
                    <a:pt x="18385" y="10195"/>
                  </a:lnTo>
                  <a:lnTo>
                    <a:pt x="18292" y="10177"/>
                  </a:lnTo>
                  <a:lnTo>
                    <a:pt x="18255" y="10177"/>
                  </a:lnTo>
                  <a:lnTo>
                    <a:pt x="18218" y="10195"/>
                  </a:lnTo>
                  <a:lnTo>
                    <a:pt x="18200" y="10233"/>
                  </a:lnTo>
                  <a:lnTo>
                    <a:pt x="18181" y="10251"/>
                  </a:lnTo>
                  <a:lnTo>
                    <a:pt x="18200" y="10325"/>
                  </a:lnTo>
                  <a:lnTo>
                    <a:pt x="18200" y="10363"/>
                  </a:lnTo>
                  <a:lnTo>
                    <a:pt x="18237" y="10381"/>
                  </a:lnTo>
                  <a:lnTo>
                    <a:pt x="18292" y="10418"/>
                  </a:lnTo>
                  <a:lnTo>
                    <a:pt x="18348" y="10474"/>
                  </a:lnTo>
                  <a:lnTo>
                    <a:pt x="18385" y="10548"/>
                  </a:lnTo>
                  <a:lnTo>
                    <a:pt x="18404" y="10604"/>
                  </a:lnTo>
                  <a:lnTo>
                    <a:pt x="18404" y="10678"/>
                  </a:lnTo>
                  <a:lnTo>
                    <a:pt x="18404" y="10753"/>
                  </a:lnTo>
                  <a:lnTo>
                    <a:pt x="18385" y="10827"/>
                  </a:lnTo>
                  <a:lnTo>
                    <a:pt x="18348" y="10901"/>
                  </a:lnTo>
                  <a:lnTo>
                    <a:pt x="18292" y="10957"/>
                  </a:lnTo>
                  <a:lnTo>
                    <a:pt x="18237" y="11012"/>
                  </a:lnTo>
                  <a:lnTo>
                    <a:pt x="18162" y="11050"/>
                  </a:lnTo>
                  <a:lnTo>
                    <a:pt x="18088" y="11068"/>
                  </a:lnTo>
                  <a:lnTo>
                    <a:pt x="17921" y="11124"/>
                  </a:lnTo>
                  <a:lnTo>
                    <a:pt x="17772" y="11142"/>
                  </a:lnTo>
                  <a:lnTo>
                    <a:pt x="17680" y="11087"/>
                  </a:lnTo>
                  <a:lnTo>
                    <a:pt x="17587" y="11068"/>
                  </a:lnTo>
                  <a:lnTo>
                    <a:pt x="17494" y="11050"/>
                  </a:lnTo>
                  <a:lnTo>
                    <a:pt x="17401" y="11068"/>
                  </a:lnTo>
                  <a:lnTo>
                    <a:pt x="17345" y="11087"/>
                  </a:lnTo>
                  <a:lnTo>
                    <a:pt x="17308" y="11124"/>
                  </a:lnTo>
                  <a:lnTo>
                    <a:pt x="17290" y="11161"/>
                  </a:lnTo>
                  <a:lnTo>
                    <a:pt x="17290" y="11217"/>
                  </a:lnTo>
                  <a:lnTo>
                    <a:pt x="17308" y="11254"/>
                  </a:lnTo>
                  <a:lnTo>
                    <a:pt x="17345" y="11291"/>
                  </a:lnTo>
                  <a:lnTo>
                    <a:pt x="17382" y="11328"/>
                  </a:lnTo>
                  <a:lnTo>
                    <a:pt x="17420" y="11347"/>
                  </a:lnTo>
                  <a:lnTo>
                    <a:pt x="17587" y="11774"/>
                  </a:lnTo>
                  <a:lnTo>
                    <a:pt x="17494" y="11941"/>
                  </a:lnTo>
                  <a:lnTo>
                    <a:pt x="17364" y="12052"/>
                  </a:lnTo>
                  <a:lnTo>
                    <a:pt x="17234" y="12145"/>
                  </a:lnTo>
                  <a:lnTo>
                    <a:pt x="17122" y="12201"/>
                  </a:lnTo>
                  <a:lnTo>
                    <a:pt x="16974" y="12257"/>
                  </a:lnTo>
                  <a:lnTo>
                    <a:pt x="16825" y="12294"/>
                  </a:lnTo>
                  <a:lnTo>
                    <a:pt x="16677" y="12312"/>
                  </a:lnTo>
                  <a:lnTo>
                    <a:pt x="16547" y="12312"/>
                  </a:lnTo>
                  <a:lnTo>
                    <a:pt x="16417" y="12294"/>
                  </a:lnTo>
                  <a:lnTo>
                    <a:pt x="16287" y="12275"/>
                  </a:lnTo>
                  <a:lnTo>
                    <a:pt x="16175" y="12238"/>
                  </a:lnTo>
                  <a:lnTo>
                    <a:pt x="15934" y="12127"/>
                  </a:lnTo>
                  <a:lnTo>
                    <a:pt x="15711" y="11978"/>
                  </a:lnTo>
                  <a:lnTo>
                    <a:pt x="15674" y="11960"/>
                  </a:lnTo>
                  <a:lnTo>
                    <a:pt x="15655" y="11960"/>
                  </a:lnTo>
                  <a:lnTo>
                    <a:pt x="15618" y="11978"/>
                  </a:lnTo>
                  <a:lnTo>
                    <a:pt x="15600" y="12015"/>
                  </a:lnTo>
                  <a:lnTo>
                    <a:pt x="15581" y="12034"/>
                  </a:lnTo>
                  <a:lnTo>
                    <a:pt x="15563" y="12071"/>
                  </a:lnTo>
                  <a:lnTo>
                    <a:pt x="15507" y="12182"/>
                  </a:lnTo>
                  <a:lnTo>
                    <a:pt x="15433" y="12275"/>
                  </a:lnTo>
                  <a:lnTo>
                    <a:pt x="15358" y="12368"/>
                  </a:lnTo>
                  <a:lnTo>
                    <a:pt x="15247" y="12424"/>
                  </a:lnTo>
                  <a:lnTo>
                    <a:pt x="15191" y="12424"/>
                  </a:lnTo>
                  <a:lnTo>
                    <a:pt x="15154" y="12442"/>
                  </a:lnTo>
                  <a:lnTo>
                    <a:pt x="15135" y="12461"/>
                  </a:lnTo>
                  <a:lnTo>
                    <a:pt x="15061" y="12461"/>
                  </a:lnTo>
                  <a:lnTo>
                    <a:pt x="14987" y="12442"/>
                  </a:lnTo>
                  <a:lnTo>
                    <a:pt x="14857" y="12387"/>
                  </a:lnTo>
                  <a:lnTo>
                    <a:pt x="14745" y="12312"/>
                  </a:lnTo>
                  <a:lnTo>
                    <a:pt x="14671" y="12201"/>
                  </a:lnTo>
                  <a:lnTo>
                    <a:pt x="14820" y="12034"/>
                  </a:lnTo>
                  <a:lnTo>
                    <a:pt x="14968" y="11848"/>
                  </a:lnTo>
                  <a:lnTo>
                    <a:pt x="15098" y="11644"/>
                  </a:lnTo>
                  <a:lnTo>
                    <a:pt x="15191" y="11421"/>
                  </a:lnTo>
                  <a:lnTo>
                    <a:pt x="15265" y="11180"/>
                  </a:lnTo>
                  <a:lnTo>
                    <a:pt x="15303" y="10920"/>
                  </a:lnTo>
                  <a:lnTo>
                    <a:pt x="15321" y="10641"/>
                  </a:lnTo>
                  <a:lnTo>
                    <a:pt x="15303" y="10344"/>
                  </a:lnTo>
                  <a:lnTo>
                    <a:pt x="15934" y="10307"/>
                  </a:lnTo>
                  <a:lnTo>
                    <a:pt x="16547" y="10233"/>
                  </a:lnTo>
                  <a:lnTo>
                    <a:pt x="17178" y="10140"/>
                  </a:lnTo>
                  <a:lnTo>
                    <a:pt x="17772" y="10010"/>
                  </a:lnTo>
                  <a:lnTo>
                    <a:pt x="18385" y="9861"/>
                  </a:lnTo>
                  <a:lnTo>
                    <a:pt x="18980" y="9675"/>
                  </a:lnTo>
                  <a:lnTo>
                    <a:pt x="19555" y="9471"/>
                  </a:lnTo>
                  <a:lnTo>
                    <a:pt x="20149" y="9230"/>
                  </a:lnTo>
                  <a:close/>
                  <a:moveTo>
                    <a:pt x="1950" y="6983"/>
                  </a:moveTo>
                  <a:lnTo>
                    <a:pt x="2080" y="7261"/>
                  </a:lnTo>
                  <a:lnTo>
                    <a:pt x="2210" y="7521"/>
                  </a:lnTo>
                  <a:lnTo>
                    <a:pt x="2378" y="7763"/>
                  </a:lnTo>
                  <a:lnTo>
                    <a:pt x="2545" y="8023"/>
                  </a:lnTo>
                  <a:lnTo>
                    <a:pt x="2749" y="8264"/>
                  </a:lnTo>
                  <a:lnTo>
                    <a:pt x="2953" y="8487"/>
                  </a:lnTo>
                  <a:lnTo>
                    <a:pt x="3176" y="8710"/>
                  </a:lnTo>
                  <a:lnTo>
                    <a:pt x="3399" y="8933"/>
                  </a:lnTo>
                  <a:lnTo>
                    <a:pt x="3882" y="9323"/>
                  </a:lnTo>
                  <a:lnTo>
                    <a:pt x="4383" y="9694"/>
                  </a:lnTo>
                  <a:lnTo>
                    <a:pt x="4866" y="10010"/>
                  </a:lnTo>
                  <a:lnTo>
                    <a:pt x="5312" y="10288"/>
                  </a:lnTo>
                  <a:lnTo>
                    <a:pt x="5720" y="10493"/>
                  </a:lnTo>
                  <a:lnTo>
                    <a:pt x="6129" y="10697"/>
                  </a:lnTo>
                  <a:lnTo>
                    <a:pt x="6537" y="10882"/>
                  </a:lnTo>
                  <a:lnTo>
                    <a:pt x="6964" y="11050"/>
                  </a:lnTo>
                  <a:lnTo>
                    <a:pt x="7392" y="11198"/>
                  </a:lnTo>
                  <a:lnTo>
                    <a:pt x="7837" y="11328"/>
                  </a:lnTo>
                  <a:lnTo>
                    <a:pt x="8264" y="11458"/>
                  </a:lnTo>
                  <a:lnTo>
                    <a:pt x="8710" y="11551"/>
                  </a:lnTo>
                  <a:lnTo>
                    <a:pt x="9174" y="11644"/>
                  </a:lnTo>
                  <a:lnTo>
                    <a:pt x="9620" y="11700"/>
                  </a:lnTo>
                  <a:lnTo>
                    <a:pt x="10066" y="11755"/>
                  </a:lnTo>
                  <a:lnTo>
                    <a:pt x="10530" y="11792"/>
                  </a:lnTo>
                  <a:lnTo>
                    <a:pt x="10976" y="11811"/>
                  </a:lnTo>
                  <a:lnTo>
                    <a:pt x="11440" y="11792"/>
                  </a:lnTo>
                  <a:lnTo>
                    <a:pt x="11886" y="11774"/>
                  </a:lnTo>
                  <a:lnTo>
                    <a:pt x="12331" y="11737"/>
                  </a:lnTo>
                  <a:lnTo>
                    <a:pt x="12740" y="11662"/>
                  </a:lnTo>
                  <a:lnTo>
                    <a:pt x="13148" y="11570"/>
                  </a:lnTo>
                  <a:lnTo>
                    <a:pt x="13557" y="11440"/>
                  </a:lnTo>
                  <a:lnTo>
                    <a:pt x="13743" y="11347"/>
                  </a:lnTo>
                  <a:lnTo>
                    <a:pt x="13928" y="11254"/>
                  </a:lnTo>
                  <a:lnTo>
                    <a:pt x="14114" y="11161"/>
                  </a:lnTo>
                  <a:lnTo>
                    <a:pt x="14281" y="11050"/>
                  </a:lnTo>
                  <a:lnTo>
                    <a:pt x="14430" y="10938"/>
                  </a:lnTo>
                  <a:lnTo>
                    <a:pt x="14578" y="10808"/>
                  </a:lnTo>
                  <a:lnTo>
                    <a:pt x="14708" y="10660"/>
                  </a:lnTo>
                  <a:lnTo>
                    <a:pt x="14838" y="10511"/>
                  </a:lnTo>
                  <a:lnTo>
                    <a:pt x="14931" y="10363"/>
                  </a:lnTo>
                  <a:lnTo>
                    <a:pt x="15024" y="10195"/>
                  </a:lnTo>
                  <a:lnTo>
                    <a:pt x="15024" y="10530"/>
                  </a:lnTo>
                  <a:lnTo>
                    <a:pt x="14987" y="10845"/>
                  </a:lnTo>
                  <a:lnTo>
                    <a:pt x="14913" y="11124"/>
                  </a:lnTo>
                  <a:lnTo>
                    <a:pt x="14820" y="11384"/>
                  </a:lnTo>
                  <a:lnTo>
                    <a:pt x="14708" y="11607"/>
                  </a:lnTo>
                  <a:lnTo>
                    <a:pt x="14560" y="11830"/>
                  </a:lnTo>
                  <a:lnTo>
                    <a:pt x="14374" y="12015"/>
                  </a:lnTo>
                  <a:lnTo>
                    <a:pt x="14188" y="12182"/>
                  </a:lnTo>
                  <a:lnTo>
                    <a:pt x="13966" y="12331"/>
                  </a:lnTo>
                  <a:lnTo>
                    <a:pt x="13743" y="12461"/>
                  </a:lnTo>
                  <a:lnTo>
                    <a:pt x="13483" y="12554"/>
                  </a:lnTo>
                  <a:lnTo>
                    <a:pt x="13223" y="12647"/>
                  </a:lnTo>
                  <a:lnTo>
                    <a:pt x="12926" y="12721"/>
                  </a:lnTo>
                  <a:lnTo>
                    <a:pt x="12647" y="12795"/>
                  </a:lnTo>
                  <a:lnTo>
                    <a:pt x="12331" y="12832"/>
                  </a:lnTo>
                  <a:lnTo>
                    <a:pt x="12016" y="12851"/>
                  </a:lnTo>
                  <a:lnTo>
                    <a:pt x="11700" y="12870"/>
                  </a:lnTo>
                  <a:lnTo>
                    <a:pt x="11366" y="12888"/>
                  </a:lnTo>
                  <a:lnTo>
                    <a:pt x="10716" y="12851"/>
                  </a:lnTo>
                  <a:lnTo>
                    <a:pt x="10047" y="12795"/>
                  </a:lnTo>
                  <a:lnTo>
                    <a:pt x="9416" y="12702"/>
                  </a:lnTo>
                  <a:lnTo>
                    <a:pt x="8784" y="12591"/>
                  </a:lnTo>
                  <a:lnTo>
                    <a:pt x="8209" y="12461"/>
                  </a:lnTo>
                  <a:lnTo>
                    <a:pt x="7689" y="12331"/>
                  </a:lnTo>
                  <a:lnTo>
                    <a:pt x="7243" y="12201"/>
                  </a:lnTo>
                  <a:lnTo>
                    <a:pt x="6760" y="12015"/>
                  </a:lnTo>
                  <a:lnTo>
                    <a:pt x="6259" y="11830"/>
                  </a:lnTo>
                  <a:lnTo>
                    <a:pt x="5776" y="11644"/>
                  </a:lnTo>
                  <a:lnTo>
                    <a:pt x="5293" y="11421"/>
                  </a:lnTo>
                  <a:lnTo>
                    <a:pt x="4829" y="11180"/>
                  </a:lnTo>
                  <a:lnTo>
                    <a:pt x="4365" y="10938"/>
                  </a:lnTo>
                  <a:lnTo>
                    <a:pt x="3919" y="10660"/>
                  </a:lnTo>
                  <a:lnTo>
                    <a:pt x="3473" y="10381"/>
                  </a:lnTo>
                  <a:lnTo>
                    <a:pt x="3269" y="10233"/>
                  </a:lnTo>
                  <a:lnTo>
                    <a:pt x="3083" y="10065"/>
                  </a:lnTo>
                  <a:lnTo>
                    <a:pt x="2916" y="9880"/>
                  </a:lnTo>
                  <a:lnTo>
                    <a:pt x="2767" y="9713"/>
                  </a:lnTo>
                  <a:lnTo>
                    <a:pt x="2619" y="9508"/>
                  </a:lnTo>
                  <a:lnTo>
                    <a:pt x="2508" y="9304"/>
                  </a:lnTo>
                  <a:lnTo>
                    <a:pt x="2396" y="9100"/>
                  </a:lnTo>
                  <a:lnTo>
                    <a:pt x="2322" y="8877"/>
                  </a:lnTo>
                  <a:lnTo>
                    <a:pt x="2229" y="8654"/>
                  </a:lnTo>
                  <a:lnTo>
                    <a:pt x="2173" y="8431"/>
                  </a:lnTo>
                  <a:lnTo>
                    <a:pt x="2062" y="7967"/>
                  </a:lnTo>
                  <a:lnTo>
                    <a:pt x="2006" y="7484"/>
                  </a:lnTo>
                  <a:lnTo>
                    <a:pt x="1950" y="6983"/>
                  </a:lnTo>
                  <a:close/>
                  <a:moveTo>
                    <a:pt x="20669" y="9991"/>
                  </a:moveTo>
                  <a:lnTo>
                    <a:pt x="20725" y="10047"/>
                  </a:lnTo>
                  <a:lnTo>
                    <a:pt x="20799" y="10084"/>
                  </a:lnTo>
                  <a:lnTo>
                    <a:pt x="20948" y="10158"/>
                  </a:lnTo>
                  <a:lnTo>
                    <a:pt x="21059" y="10177"/>
                  </a:lnTo>
                  <a:lnTo>
                    <a:pt x="21171" y="10177"/>
                  </a:lnTo>
                  <a:lnTo>
                    <a:pt x="20261" y="10734"/>
                  </a:lnTo>
                  <a:lnTo>
                    <a:pt x="19370" y="11310"/>
                  </a:lnTo>
                  <a:lnTo>
                    <a:pt x="18348" y="11997"/>
                  </a:lnTo>
                  <a:lnTo>
                    <a:pt x="17364" y="12721"/>
                  </a:lnTo>
                  <a:lnTo>
                    <a:pt x="17085" y="12925"/>
                  </a:lnTo>
                  <a:lnTo>
                    <a:pt x="16807" y="13074"/>
                  </a:lnTo>
                  <a:lnTo>
                    <a:pt x="16677" y="13111"/>
                  </a:lnTo>
                  <a:lnTo>
                    <a:pt x="16547" y="13167"/>
                  </a:lnTo>
                  <a:lnTo>
                    <a:pt x="16417" y="13185"/>
                  </a:lnTo>
                  <a:lnTo>
                    <a:pt x="16287" y="13204"/>
                  </a:lnTo>
                  <a:lnTo>
                    <a:pt x="16157" y="13204"/>
                  </a:lnTo>
                  <a:lnTo>
                    <a:pt x="16027" y="13185"/>
                  </a:lnTo>
                  <a:lnTo>
                    <a:pt x="15897" y="13167"/>
                  </a:lnTo>
                  <a:lnTo>
                    <a:pt x="15767" y="13111"/>
                  </a:lnTo>
                  <a:lnTo>
                    <a:pt x="15488" y="13000"/>
                  </a:lnTo>
                  <a:lnTo>
                    <a:pt x="15191" y="12851"/>
                  </a:lnTo>
                  <a:lnTo>
                    <a:pt x="15247" y="12740"/>
                  </a:lnTo>
                  <a:lnTo>
                    <a:pt x="15303" y="12628"/>
                  </a:lnTo>
                  <a:lnTo>
                    <a:pt x="15451" y="12572"/>
                  </a:lnTo>
                  <a:lnTo>
                    <a:pt x="15563" y="12480"/>
                  </a:lnTo>
                  <a:lnTo>
                    <a:pt x="15674" y="12350"/>
                  </a:lnTo>
                  <a:lnTo>
                    <a:pt x="15730" y="12220"/>
                  </a:lnTo>
                  <a:lnTo>
                    <a:pt x="15823" y="12294"/>
                  </a:lnTo>
                  <a:lnTo>
                    <a:pt x="15915" y="12368"/>
                  </a:lnTo>
                  <a:lnTo>
                    <a:pt x="16008" y="12424"/>
                  </a:lnTo>
                  <a:lnTo>
                    <a:pt x="16101" y="12480"/>
                  </a:lnTo>
                  <a:lnTo>
                    <a:pt x="16324" y="12535"/>
                  </a:lnTo>
                  <a:lnTo>
                    <a:pt x="16547" y="12572"/>
                  </a:lnTo>
                  <a:lnTo>
                    <a:pt x="16788" y="12572"/>
                  </a:lnTo>
                  <a:lnTo>
                    <a:pt x="17011" y="12535"/>
                  </a:lnTo>
                  <a:lnTo>
                    <a:pt x="17234" y="12480"/>
                  </a:lnTo>
                  <a:lnTo>
                    <a:pt x="17438" y="12368"/>
                  </a:lnTo>
                  <a:lnTo>
                    <a:pt x="17550" y="12294"/>
                  </a:lnTo>
                  <a:lnTo>
                    <a:pt x="17661" y="12220"/>
                  </a:lnTo>
                  <a:lnTo>
                    <a:pt x="17754" y="12108"/>
                  </a:lnTo>
                  <a:lnTo>
                    <a:pt x="17828" y="11997"/>
                  </a:lnTo>
                  <a:lnTo>
                    <a:pt x="17902" y="11885"/>
                  </a:lnTo>
                  <a:lnTo>
                    <a:pt x="17958" y="11755"/>
                  </a:lnTo>
                  <a:lnTo>
                    <a:pt x="17977" y="11607"/>
                  </a:lnTo>
                  <a:lnTo>
                    <a:pt x="17977" y="11477"/>
                  </a:lnTo>
                  <a:lnTo>
                    <a:pt x="17958" y="11402"/>
                  </a:lnTo>
                  <a:lnTo>
                    <a:pt x="17921" y="11328"/>
                  </a:lnTo>
                  <a:lnTo>
                    <a:pt x="18070" y="11291"/>
                  </a:lnTo>
                  <a:lnTo>
                    <a:pt x="18218" y="11254"/>
                  </a:lnTo>
                  <a:lnTo>
                    <a:pt x="18348" y="11198"/>
                  </a:lnTo>
                  <a:lnTo>
                    <a:pt x="18460" y="11124"/>
                  </a:lnTo>
                  <a:lnTo>
                    <a:pt x="18552" y="11161"/>
                  </a:lnTo>
                  <a:lnTo>
                    <a:pt x="18664" y="11198"/>
                  </a:lnTo>
                  <a:lnTo>
                    <a:pt x="18757" y="11217"/>
                  </a:lnTo>
                  <a:lnTo>
                    <a:pt x="18850" y="11235"/>
                  </a:lnTo>
                  <a:lnTo>
                    <a:pt x="18961" y="11217"/>
                  </a:lnTo>
                  <a:lnTo>
                    <a:pt x="19072" y="11198"/>
                  </a:lnTo>
                  <a:lnTo>
                    <a:pt x="19165" y="11161"/>
                  </a:lnTo>
                  <a:lnTo>
                    <a:pt x="19277" y="11124"/>
                  </a:lnTo>
                  <a:lnTo>
                    <a:pt x="19351" y="11068"/>
                  </a:lnTo>
                  <a:lnTo>
                    <a:pt x="19425" y="10994"/>
                  </a:lnTo>
                  <a:lnTo>
                    <a:pt x="19500" y="10920"/>
                  </a:lnTo>
                  <a:lnTo>
                    <a:pt x="19555" y="10845"/>
                  </a:lnTo>
                  <a:lnTo>
                    <a:pt x="19611" y="10753"/>
                  </a:lnTo>
                  <a:lnTo>
                    <a:pt x="19648" y="10660"/>
                  </a:lnTo>
                  <a:lnTo>
                    <a:pt x="19667" y="10548"/>
                  </a:lnTo>
                  <a:lnTo>
                    <a:pt x="19685" y="10455"/>
                  </a:lnTo>
                  <a:lnTo>
                    <a:pt x="19834" y="10474"/>
                  </a:lnTo>
                  <a:lnTo>
                    <a:pt x="19982" y="10455"/>
                  </a:lnTo>
                  <a:lnTo>
                    <a:pt x="20112" y="10437"/>
                  </a:lnTo>
                  <a:lnTo>
                    <a:pt x="20261" y="10381"/>
                  </a:lnTo>
                  <a:lnTo>
                    <a:pt x="20372" y="10307"/>
                  </a:lnTo>
                  <a:lnTo>
                    <a:pt x="20502" y="10214"/>
                  </a:lnTo>
                  <a:lnTo>
                    <a:pt x="20595" y="10121"/>
                  </a:lnTo>
                  <a:lnTo>
                    <a:pt x="20669" y="9991"/>
                  </a:lnTo>
                  <a:close/>
                  <a:moveTo>
                    <a:pt x="14541" y="12312"/>
                  </a:moveTo>
                  <a:lnTo>
                    <a:pt x="14634" y="12442"/>
                  </a:lnTo>
                  <a:lnTo>
                    <a:pt x="14745" y="12554"/>
                  </a:lnTo>
                  <a:lnTo>
                    <a:pt x="14894" y="12628"/>
                  </a:lnTo>
                  <a:lnTo>
                    <a:pt x="15043" y="12647"/>
                  </a:lnTo>
                  <a:lnTo>
                    <a:pt x="15005" y="12740"/>
                  </a:lnTo>
                  <a:lnTo>
                    <a:pt x="14931" y="12795"/>
                  </a:lnTo>
                  <a:lnTo>
                    <a:pt x="14875" y="12870"/>
                  </a:lnTo>
                  <a:lnTo>
                    <a:pt x="14801" y="12907"/>
                  </a:lnTo>
                  <a:lnTo>
                    <a:pt x="14708" y="12944"/>
                  </a:lnTo>
                  <a:lnTo>
                    <a:pt x="14615" y="12962"/>
                  </a:lnTo>
                  <a:lnTo>
                    <a:pt x="14523" y="12981"/>
                  </a:lnTo>
                  <a:lnTo>
                    <a:pt x="14430" y="12962"/>
                  </a:lnTo>
                  <a:lnTo>
                    <a:pt x="14355" y="12851"/>
                  </a:lnTo>
                  <a:lnTo>
                    <a:pt x="14318" y="12832"/>
                  </a:lnTo>
                  <a:lnTo>
                    <a:pt x="14300" y="12832"/>
                  </a:lnTo>
                  <a:lnTo>
                    <a:pt x="14244" y="12851"/>
                  </a:lnTo>
                  <a:lnTo>
                    <a:pt x="14207" y="12888"/>
                  </a:lnTo>
                  <a:lnTo>
                    <a:pt x="14188" y="12944"/>
                  </a:lnTo>
                  <a:lnTo>
                    <a:pt x="14207" y="13074"/>
                  </a:lnTo>
                  <a:lnTo>
                    <a:pt x="14170" y="13204"/>
                  </a:lnTo>
                  <a:lnTo>
                    <a:pt x="14133" y="13315"/>
                  </a:lnTo>
                  <a:lnTo>
                    <a:pt x="14077" y="13408"/>
                  </a:lnTo>
                  <a:lnTo>
                    <a:pt x="13984" y="13501"/>
                  </a:lnTo>
                  <a:lnTo>
                    <a:pt x="13891" y="13594"/>
                  </a:lnTo>
                  <a:lnTo>
                    <a:pt x="13780" y="13668"/>
                  </a:lnTo>
                  <a:lnTo>
                    <a:pt x="13668" y="13724"/>
                  </a:lnTo>
                  <a:lnTo>
                    <a:pt x="13538" y="13761"/>
                  </a:lnTo>
                  <a:lnTo>
                    <a:pt x="13427" y="13798"/>
                  </a:lnTo>
                  <a:lnTo>
                    <a:pt x="13297" y="13817"/>
                  </a:lnTo>
                  <a:lnTo>
                    <a:pt x="13167" y="13798"/>
                  </a:lnTo>
                  <a:lnTo>
                    <a:pt x="13056" y="13779"/>
                  </a:lnTo>
                  <a:lnTo>
                    <a:pt x="12944" y="13742"/>
                  </a:lnTo>
                  <a:lnTo>
                    <a:pt x="12833" y="13668"/>
                  </a:lnTo>
                  <a:lnTo>
                    <a:pt x="12758" y="13575"/>
                  </a:lnTo>
                  <a:lnTo>
                    <a:pt x="12740" y="13557"/>
                  </a:lnTo>
                  <a:lnTo>
                    <a:pt x="12684" y="13445"/>
                  </a:lnTo>
                  <a:lnTo>
                    <a:pt x="12666" y="13408"/>
                  </a:lnTo>
                  <a:lnTo>
                    <a:pt x="12573" y="13408"/>
                  </a:lnTo>
                  <a:lnTo>
                    <a:pt x="12536" y="13445"/>
                  </a:lnTo>
                  <a:lnTo>
                    <a:pt x="12517" y="13482"/>
                  </a:lnTo>
                  <a:lnTo>
                    <a:pt x="12517" y="13501"/>
                  </a:lnTo>
                  <a:lnTo>
                    <a:pt x="12554" y="13575"/>
                  </a:lnTo>
                  <a:lnTo>
                    <a:pt x="12350" y="13761"/>
                  </a:lnTo>
                  <a:lnTo>
                    <a:pt x="12257" y="13835"/>
                  </a:lnTo>
                  <a:lnTo>
                    <a:pt x="12146" y="13909"/>
                  </a:lnTo>
                  <a:lnTo>
                    <a:pt x="12108" y="13891"/>
                  </a:lnTo>
                  <a:lnTo>
                    <a:pt x="12053" y="13872"/>
                  </a:lnTo>
                  <a:lnTo>
                    <a:pt x="12016" y="13891"/>
                  </a:lnTo>
                  <a:lnTo>
                    <a:pt x="11997" y="13928"/>
                  </a:lnTo>
                  <a:lnTo>
                    <a:pt x="11997" y="13947"/>
                  </a:lnTo>
                  <a:lnTo>
                    <a:pt x="11978" y="13947"/>
                  </a:lnTo>
                  <a:lnTo>
                    <a:pt x="11886" y="13965"/>
                  </a:lnTo>
                  <a:lnTo>
                    <a:pt x="11811" y="13947"/>
                  </a:lnTo>
                  <a:lnTo>
                    <a:pt x="11737" y="13928"/>
                  </a:lnTo>
                  <a:lnTo>
                    <a:pt x="11663" y="13909"/>
                  </a:lnTo>
                  <a:lnTo>
                    <a:pt x="11588" y="13872"/>
                  </a:lnTo>
                  <a:lnTo>
                    <a:pt x="11533" y="13817"/>
                  </a:lnTo>
                  <a:lnTo>
                    <a:pt x="11477" y="13761"/>
                  </a:lnTo>
                  <a:lnTo>
                    <a:pt x="11440" y="13687"/>
                  </a:lnTo>
                  <a:lnTo>
                    <a:pt x="11496" y="13650"/>
                  </a:lnTo>
                  <a:lnTo>
                    <a:pt x="11570" y="13594"/>
                  </a:lnTo>
                  <a:lnTo>
                    <a:pt x="11626" y="13520"/>
                  </a:lnTo>
                  <a:lnTo>
                    <a:pt x="11681" y="13464"/>
                  </a:lnTo>
                  <a:lnTo>
                    <a:pt x="11718" y="13390"/>
                  </a:lnTo>
                  <a:lnTo>
                    <a:pt x="11737" y="13315"/>
                  </a:lnTo>
                  <a:lnTo>
                    <a:pt x="11756" y="13222"/>
                  </a:lnTo>
                  <a:lnTo>
                    <a:pt x="11756" y="13148"/>
                  </a:lnTo>
                  <a:lnTo>
                    <a:pt x="12146" y="13111"/>
                  </a:lnTo>
                  <a:lnTo>
                    <a:pt x="12536" y="13074"/>
                  </a:lnTo>
                  <a:lnTo>
                    <a:pt x="12926" y="13000"/>
                  </a:lnTo>
                  <a:lnTo>
                    <a:pt x="13297" y="12907"/>
                  </a:lnTo>
                  <a:lnTo>
                    <a:pt x="13650" y="12795"/>
                  </a:lnTo>
                  <a:lnTo>
                    <a:pt x="13966" y="12665"/>
                  </a:lnTo>
                  <a:lnTo>
                    <a:pt x="14263" y="12498"/>
                  </a:lnTo>
                  <a:lnTo>
                    <a:pt x="14541" y="12312"/>
                  </a:lnTo>
                  <a:close/>
                  <a:moveTo>
                    <a:pt x="5627" y="11885"/>
                  </a:moveTo>
                  <a:lnTo>
                    <a:pt x="6296" y="12145"/>
                  </a:lnTo>
                  <a:lnTo>
                    <a:pt x="6964" y="12405"/>
                  </a:lnTo>
                  <a:lnTo>
                    <a:pt x="7633" y="12610"/>
                  </a:lnTo>
                  <a:lnTo>
                    <a:pt x="8302" y="12795"/>
                  </a:lnTo>
                  <a:lnTo>
                    <a:pt x="8617" y="12870"/>
                  </a:lnTo>
                  <a:lnTo>
                    <a:pt x="8970" y="12944"/>
                  </a:lnTo>
                  <a:lnTo>
                    <a:pt x="9360" y="13018"/>
                  </a:lnTo>
                  <a:lnTo>
                    <a:pt x="9769" y="13074"/>
                  </a:lnTo>
                  <a:lnTo>
                    <a:pt x="10196" y="13111"/>
                  </a:lnTo>
                  <a:lnTo>
                    <a:pt x="10623" y="13148"/>
                  </a:lnTo>
                  <a:lnTo>
                    <a:pt x="11533" y="13148"/>
                  </a:lnTo>
                  <a:lnTo>
                    <a:pt x="11496" y="13260"/>
                  </a:lnTo>
                  <a:lnTo>
                    <a:pt x="11458" y="13371"/>
                  </a:lnTo>
                  <a:lnTo>
                    <a:pt x="11384" y="13445"/>
                  </a:lnTo>
                  <a:lnTo>
                    <a:pt x="11273" y="13520"/>
                  </a:lnTo>
                  <a:lnTo>
                    <a:pt x="11161" y="13538"/>
                  </a:lnTo>
                  <a:lnTo>
                    <a:pt x="11031" y="13538"/>
                  </a:lnTo>
                  <a:lnTo>
                    <a:pt x="10901" y="13501"/>
                  </a:lnTo>
                  <a:lnTo>
                    <a:pt x="10809" y="13427"/>
                  </a:lnTo>
                  <a:lnTo>
                    <a:pt x="10771" y="13408"/>
                  </a:lnTo>
                  <a:lnTo>
                    <a:pt x="10734" y="13427"/>
                  </a:lnTo>
                  <a:lnTo>
                    <a:pt x="10716" y="13445"/>
                  </a:lnTo>
                  <a:lnTo>
                    <a:pt x="10716" y="13464"/>
                  </a:lnTo>
                  <a:lnTo>
                    <a:pt x="10660" y="13501"/>
                  </a:lnTo>
                  <a:lnTo>
                    <a:pt x="10623" y="13575"/>
                  </a:lnTo>
                  <a:lnTo>
                    <a:pt x="10567" y="13650"/>
                  </a:lnTo>
                  <a:lnTo>
                    <a:pt x="10493" y="13705"/>
                  </a:lnTo>
                  <a:lnTo>
                    <a:pt x="10400" y="13724"/>
                  </a:lnTo>
                  <a:lnTo>
                    <a:pt x="10326" y="13724"/>
                  </a:lnTo>
                  <a:lnTo>
                    <a:pt x="10289" y="13705"/>
                  </a:lnTo>
                  <a:lnTo>
                    <a:pt x="10177" y="13631"/>
                  </a:lnTo>
                  <a:lnTo>
                    <a:pt x="10214" y="13594"/>
                  </a:lnTo>
                  <a:lnTo>
                    <a:pt x="10214" y="13557"/>
                  </a:lnTo>
                  <a:lnTo>
                    <a:pt x="10214" y="13520"/>
                  </a:lnTo>
                  <a:lnTo>
                    <a:pt x="10177" y="13482"/>
                  </a:lnTo>
                  <a:lnTo>
                    <a:pt x="10159" y="13464"/>
                  </a:lnTo>
                  <a:lnTo>
                    <a:pt x="10084" y="13445"/>
                  </a:lnTo>
                  <a:lnTo>
                    <a:pt x="10047" y="13464"/>
                  </a:lnTo>
                  <a:lnTo>
                    <a:pt x="10010" y="13482"/>
                  </a:lnTo>
                  <a:lnTo>
                    <a:pt x="9991" y="13501"/>
                  </a:lnTo>
                  <a:lnTo>
                    <a:pt x="9991" y="13520"/>
                  </a:lnTo>
                  <a:lnTo>
                    <a:pt x="9861" y="13668"/>
                  </a:lnTo>
                  <a:lnTo>
                    <a:pt x="9731" y="13798"/>
                  </a:lnTo>
                  <a:lnTo>
                    <a:pt x="9583" y="13909"/>
                  </a:lnTo>
                  <a:lnTo>
                    <a:pt x="9490" y="13947"/>
                  </a:lnTo>
                  <a:lnTo>
                    <a:pt x="9397" y="13984"/>
                  </a:lnTo>
                  <a:lnTo>
                    <a:pt x="9267" y="14002"/>
                  </a:lnTo>
                  <a:lnTo>
                    <a:pt x="9137" y="13984"/>
                  </a:lnTo>
                  <a:lnTo>
                    <a:pt x="9007" y="13947"/>
                  </a:lnTo>
                  <a:lnTo>
                    <a:pt x="8896" y="13891"/>
                  </a:lnTo>
                  <a:lnTo>
                    <a:pt x="8803" y="13798"/>
                  </a:lnTo>
                  <a:lnTo>
                    <a:pt x="8729" y="13705"/>
                  </a:lnTo>
                  <a:lnTo>
                    <a:pt x="8691" y="13575"/>
                  </a:lnTo>
                  <a:lnTo>
                    <a:pt x="8654" y="13445"/>
                  </a:lnTo>
                  <a:lnTo>
                    <a:pt x="8636" y="13408"/>
                  </a:lnTo>
                  <a:lnTo>
                    <a:pt x="8599" y="13390"/>
                  </a:lnTo>
                  <a:lnTo>
                    <a:pt x="8543" y="13390"/>
                  </a:lnTo>
                  <a:lnTo>
                    <a:pt x="8543" y="13408"/>
                  </a:lnTo>
                  <a:lnTo>
                    <a:pt x="8524" y="13427"/>
                  </a:lnTo>
                  <a:lnTo>
                    <a:pt x="8524" y="13445"/>
                  </a:lnTo>
                  <a:lnTo>
                    <a:pt x="8469" y="13427"/>
                  </a:lnTo>
                  <a:lnTo>
                    <a:pt x="8432" y="13427"/>
                  </a:lnTo>
                  <a:lnTo>
                    <a:pt x="8097" y="13575"/>
                  </a:lnTo>
                  <a:lnTo>
                    <a:pt x="7930" y="13650"/>
                  </a:lnTo>
                  <a:lnTo>
                    <a:pt x="7763" y="13705"/>
                  </a:lnTo>
                  <a:lnTo>
                    <a:pt x="7596" y="13761"/>
                  </a:lnTo>
                  <a:lnTo>
                    <a:pt x="7429" y="13779"/>
                  </a:lnTo>
                  <a:lnTo>
                    <a:pt x="7243" y="13779"/>
                  </a:lnTo>
                  <a:lnTo>
                    <a:pt x="7057" y="13742"/>
                  </a:lnTo>
                  <a:lnTo>
                    <a:pt x="6872" y="13668"/>
                  </a:lnTo>
                  <a:lnTo>
                    <a:pt x="6723" y="13575"/>
                  </a:lnTo>
                  <a:lnTo>
                    <a:pt x="6593" y="13445"/>
                  </a:lnTo>
                  <a:lnTo>
                    <a:pt x="6482" y="13297"/>
                  </a:lnTo>
                  <a:lnTo>
                    <a:pt x="6407" y="13148"/>
                  </a:lnTo>
                  <a:lnTo>
                    <a:pt x="6370" y="12962"/>
                  </a:lnTo>
                  <a:lnTo>
                    <a:pt x="6352" y="12777"/>
                  </a:lnTo>
                  <a:lnTo>
                    <a:pt x="6370" y="12591"/>
                  </a:lnTo>
                  <a:lnTo>
                    <a:pt x="6370" y="12554"/>
                  </a:lnTo>
                  <a:lnTo>
                    <a:pt x="6333" y="12517"/>
                  </a:lnTo>
                  <a:lnTo>
                    <a:pt x="6277" y="12517"/>
                  </a:lnTo>
                  <a:lnTo>
                    <a:pt x="6240" y="12535"/>
                  </a:lnTo>
                  <a:lnTo>
                    <a:pt x="6203" y="12498"/>
                  </a:lnTo>
                  <a:lnTo>
                    <a:pt x="6147" y="12498"/>
                  </a:lnTo>
                  <a:lnTo>
                    <a:pt x="6036" y="12535"/>
                  </a:lnTo>
                  <a:lnTo>
                    <a:pt x="5906" y="12572"/>
                  </a:lnTo>
                  <a:lnTo>
                    <a:pt x="5850" y="12572"/>
                  </a:lnTo>
                  <a:lnTo>
                    <a:pt x="5794" y="12554"/>
                  </a:lnTo>
                  <a:lnTo>
                    <a:pt x="5739" y="12535"/>
                  </a:lnTo>
                  <a:lnTo>
                    <a:pt x="5683" y="12498"/>
                  </a:lnTo>
                  <a:lnTo>
                    <a:pt x="5627" y="12424"/>
                  </a:lnTo>
                  <a:lnTo>
                    <a:pt x="5590" y="12368"/>
                  </a:lnTo>
                  <a:lnTo>
                    <a:pt x="5572" y="12312"/>
                  </a:lnTo>
                  <a:lnTo>
                    <a:pt x="5572" y="12238"/>
                  </a:lnTo>
                  <a:lnTo>
                    <a:pt x="5590" y="12108"/>
                  </a:lnTo>
                  <a:lnTo>
                    <a:pt x="5664" y="11978"/>
                  </a:lnTo>
                  <a:lnTo>
                    <a:pt x="5664" y="11941"/>
                  </a:lnTo>
                  <a:lnTo>
                    <a:pt x="5664" y="11922"/>
                  </a:lnTo>
                  <a:lnTo>
                    <a:pt x="5627" y="11885"/>
                  </a:lnTo>
                  <a:close/>
                  <a:moveTo>
                    <a:pt x="15061" y="12962"/>
                  </a:moveTo>
                  <a:lnTo>
                    <a:pt x="15581" y="13427"/>
                  </a:lnTo>
                  <a:lnTo>
                    <a:pt x="15730" y="13538"/>
                  </a:lnTo>
                  <a:lnTo>
                    <a:pt x="15860" y="13650"/>
                  </a:lnTo>
                  <a:lnTo>
                    <a:pt x="16008" y="13724"/>
                  </a:lnTo>
                  <a:lnTo>
                    <a:pt x="16138" y="13779"/>
                  </a:lnTo>
                  <a:lnTo>
                    <a:pt x="16045" y="14244"/>
                  </a:lnTo>
                  <a:lnTo>
                    <a:pt x="15915" y="14058"/>
                  </a:lnTo>
                  <a:lnTo>
                    <a:pt x="15785" y="13872"/>
                  </a:lnTo>
                  <a:lnTo>
                    <a:pt x="15637" y="13724"/>
                  </a:lnTo>
                  <a:lnTo>
                    <a:pt x="15470" y="13557"/>
                  </a:lnTo>
                  <a:lnTo>
                    <a:pt x="15284" y="13427"/>
                  </a:lnTo>
                  <a:lnTo>
                    <a:pt x="15098" y="13297"/>
                  </a:lnTo>
                  <a:lnTo>
                    <a:pt x="14913" y="13185"/>
                  </a:lnTo>
                  <a:lnTo>
                    <a:pt x="14727" y="13092"/>
                  </a:lnTo>
                  <a:lnTo>
                    <a:pt x="14894" y="13037"/>
                  </a:lnTo>
                  <a:lnTo>
                    <a:pt x="14987" y="13000"/>
                  </a:lnTo>
                  <a:lnTo>
                    <a:pt x="15061" y="12962"/>
                  </a:lnTo>
                  <a:close/>
                  <a:moveTo>
                    <a:pt x="23715" y="9118"/>
                  </a:moveTo>
                  <a:lnTo>
                    <a:pt x="23752" y="9415"/>
                  </a:lnTo>
                  <a:lnTo>
                    <a:pt x="23771" y="9713"/>
                  </a:lnTo>
                  <a:lnTo>
                    <a:pt x="23752" y="9713"/>
                  </a:lnTo>
                  <a:lnTo>
                    <a:pt x="23474" y="9843"/>
                  </a:lnTo>
                  <a:lnTo>
                    <a:pt x="23436" y="9824"/>
                  </a:lnTo>
                  <a:lnTo>
                    <a:pt x="23399" y="9824"/>
                  </a:lnTo>
                  <a:lnTo>
                    <a:pt x="23381" y="9843"/>
                  </a:lnTo>
                  <a:lnTo>
                    <a:pt x="23362" y="9861"/>
                  </a:lnTo>
                  <a:lnTo>
                    <a:pt x="23362" y="9898"/>
                  </a:lnTo>
                  <a:lnTo>
                    <a:pt x="22898" y="10140"/>
                  </a:lnTo>
                  <a:lnTo>
                    <a:pt x="22415" y="10381"/>
                  </a:lnTo>
                  <a:lnTo>
                    <a:pt x="21951" y="10641"/>
                  </a:lnTo>
                  <a:lnTo>
                    <a:pt x="21505" y="10920"/>
                  </a:lnTo>
                  <a:lnTo>
                    <a:pt x="20614" y="11477"/>
                  </a:lnTo>
                  <a:lnTo>
                    <a:pt x="19741" y="12052"/>
                  </a:lnTo>
                  <a:lnTo>
                    <a:pt x="17995" y="13260"/>
                  </a:lnTo>
                  <a:lnTo>
                    <a:pt x="17122" y="13854"/>
                  </a:lnTo>
                  <a:lnTo>
                    <a:pt x="16213" y="14429"/>
                  </a:lnTo>
                  <a:lnTo>
                    <a:pt x="16343" y="13817"/>
                  </a:lnTo>
                  <a:lnTo>
                    <a:pt x="16435" y="13798"/>
                  </a:lnTo>
                  <a:lnTo>
                    <a:pt x="16547" y="13761"/>
                  </a:lnTo>
                  <a:lnTo>
                    <a:pt x="16658" y="13705"/>
                  </a:lnTo>
                  <a:lnTo>
                    <a:pt x="16788" y="13631"/>
                  </a:lnTo>
                  <a:lnTo>
                    <a:pt x="17030" y="13464"/>
                  </a:lnTo>
                  <a:lnTo>
                    <a:pt x="17271" y="13260"/>
                  </a:lnTo>
                  <a:lnTo>
                    <a:pt x="17754" y="12851"/>
                  </a:lnTo>
                  <a:lnTo>
                    <a:pt x="17940" y="12684"/>
                  </a:lnTo>
                  <a:lnTo>
                    <a:pt x="18107" y="12535"/>
                  </a:lnTo>
                  <a:lnTo>
                    <a:pt x="18775" y="12071"/>
                  </a:lnTo>
                  <a:lnTo>
                    <a:pt x="19462" y="11607"/>
                  </a:lnTo>
                  <a:lnTo>
                    <a:pt x="20149" y="11161"/>
                  </a:lnTo>
                  <a:lnTo>
                    <a:pt x="20855" y="10734"/>
                  </a:lnTo>
                  <a:lnTo>
                    <a:pt x="21561" y="10325"/>
                  </a:lnTo>
                  <a:lnTo>
                    <a:pt x="22267" y="9917"/>
                  </a:lnTo>
                  <a:lnTo>
                    <a:pt x="23715" y="9118"/>
                  </a:lnTo>
                  <a:close/>
                  <a:moveTo>
                    <a:pt x="10103" y="13798"/>
                  </a:moveTo>
                  <a:lnTo>
                    <a:pt x="10159" y="13854"/>
                  </a:lnTo>
                  <a:lnTo>
                    <a:pt x="10233" y="13891"/>
                  </a:lnTo>
                  <a:lnTo>
                    <a:pt x="10307" y="13928"/>
                  </a:lnTo>
                  <a:lnTo>
                    <a:pt x="10474" y="13928"/>
                  </a:lnTo>
                  <a:lnTo>
                    <a:pt x="10456" y="14021"/>
                  </a:lnTo>
                  <a:lnTo>
                    <a:pt x="10474" y="14114"/>
                  </a:lnTo>
                  <a:lnTo>
                    <a:pt x="10493" y="14207"/>
                  </a:lnTo>
                  <a:lnTo>
                    <a:pt x="10530" y="14318"/>
                  </a:lnTo>
                  <a:lnTo>
                    <a:pt x="10567" y="14392"/>
                  </a:lnTo>
                  <a:lnTo>
                    <a:pt x="10623" y="14485"/>
                  </a:lnTo>
                  <a:lnTo>
                    <a:pt x="10697" y="14559"/>
                  </a:lnTo>
                  <a:lnTo>
                    <a:pt x="10753" y="14634"/>
                  </a:lnTo>
                  <a:lnTo>
                    <a:pt x="10753" y="14634"/>
                  </a:lnTo>
                  <a:lnTo>
                    <a:pt x="10623" y="14597"/>
                  </a:lnTo>
                  <a:lnTo>
                    <a:pt x="10493" y="14541"/>
                  </a:lnTo>
                  <a:lnTo>
                    <a:pt x="10381" y="14467"/>
                  </a:lnTo>
                  <a:lnTo>
                    <a:pt x="10270" y="14392"/>
                  </a:lnTo>
                  <a:lnTo>
                    <a:pt x="10177" y="14299"/>
                  </a:lnTo>
                  <a:lnTo>
                    <a:pt x="10084" y="14188"/>
                  </a:lnTo>
                  <a:lnTo>
                    <a:pt x="10029" y="14077"/>
                  </a:lnTo>
                  <a:lnTo>
                    <a:pt x="9973" y="13928"/>
                  </a:lnTo>
                  <a:lnTo>
                    <a:pt x="10103" y="13798"/>
                  </a:lnTo>
                  <a:close/>
                  <a:moveTo>
                    <a:pt x="10827" y="13612"/>
                  </a:moveTo>
                  <a:lnTo>
                    <a:pt x="10920" y="13668"/>
                  </a:lnTo>
                  <a:lnTo>
                    <a:pt x="11013" y="13724"/>
                  </a:lnTo>
                  <a:lnTo>
                    <a:pt x="11124" y="13742"/>
                  </a:lnTo>
                  <a:lnTo>
                    <a:pt x="11254" y="13742"/>
                  </a:lnTo>
                  <a:lnTo>
                    <a:pt x="11291" y="13835"/>
                  </a:lnTo>
                  <a:lnTo>
                    <a:pt x="11329" y="13928"/>
                  </a:lnTo>
                  <a:lnTo>
                    <a:pt x="11403" y="14002"/>
                  </a:lnTo>
                  <a:lnTo>
                    <a:pt x="11477" y="14058"/>
                  </a:lnTo>
                  <a:lnTo>
                    <a:pt x="11570" y="14114"/>
                  </a:lnTo>
                  <a:lnTo>
                    <a:pt x="11663" y="14151"/>
                  </a:lnTo>
                  <a:lnTo>
                    <a:pt x="11774" y="14188"/>
                  </a:lnTo>
                  <a:lnTo>
                    <a:pt x="11923" y="14188"/>
                  </a:lnTo>
                  <a:lnTo>
                    <a:pt x="11867" y="14318"/>
                  </a:lnTo>
                  <a:lnTo>
                    <a:pt x="11774" y="14429"/>
                  </a:lnTo>
                  <a:lnTo>
                    <a:pt x="11681" y="14504"/>
                  </a:lnTo>
                  <a:lnTo>
                    <a:pt x="11570" y="14578"/>
                  </a:lnTo>
                  <a:lnTo>
                    <a:pt x="11440" y="14634"/>
                  </a:lnTo>
                  <a:lnTo>
                    <a:pt x="11310" y="14652"/>
                  </a:lnTo>
                  <a:lnTo>
                    <a:pt x="11161" y="14671"/>
                  </a:lnTo>
                  <a:lnTo>
                    <a:pt x="11013" y="14671"/>
                  </a:lnTo>
                  <a:lnTo>
                    <a:pt x="11013" y="14634"/>
                  </a:lnTo>
                  <a:lnTo>
                    <a:pt x="10994" y="14597"/>
                  </a:lnTo>
                  <a:lnTo>
                    <a:pt x="10901" y="14504"/>
                  </a:lnTo>
                  <a:lnTo>
                    <a:pt x="10827" y="14429"/>
                  </a:lnTo>
                  <a:lnTo>
                    <a:pt x="10771" y="14318"/>
                  </a:lnTo>
                  <a:lnTo>
                    <a:pt x="10716" y="14207"/>
                  </a:lnTo>
                  <a:lnTo>
                    <a:pt x="10697" y="14095"/>
                  </a:lnTo>
                  <a:lnTo>
                    <a:pt x="10697" y="14002"/>
                  </a:lnTo>
                  <a:lnTo>
                    <a:pt x="10716" y="13779"/>
                  </a:lnTo>
                  <a:lnTo>
                    <a:pt x="10790" y="13705"/>
                  </a:lnTo>
                  <a:lnTo>
                    <a:pt x="10827" y="13612"/>
                  </a:lnTo>
                  <a:close/>
                  <a:moveTo>
                    <a:pt x="762" y="10567"/>
                  </a:moveTo>
                  <a:lnTo>
                    <a:pt x="818" y="10697"/>
                  </a:lnTo>
                  <a:lnTo>
                    <a:pt x="873" y="10808"/>
                  </a:lnTo>
                  <a:lnTo>
                    <a:pt x="966" y="10901"/>
                  </a:lnTo>
                  <a:lnTo>
                    <a:pt x="1059" y="10994"/>
                  </a:lnTo>
                  <a:lnTo>
                    <a:pt x="1170" y="11087"/>
                  </a:lnTo>
                  <a:lnTo>
                    <a:pt x="1282" y="11161"/>
                  </a:lnTo>
                  <a:lnTo>
                    <a:pt x="1412" y="11217"/>
                  </a:lnTo>
                  <a:lnTo>
                    <a:pt x="1542" y="11254"/>
                  </a:lnTo>
                  <a:lnTo>
                    <a:pt x="1672" y="11291"/>
                  </a:lnTo>
                  <a:lnTo>
                    <a:pt x="1635" y="11402"/>
                  </a:lnTo>
                  <a:lnTo>
                    <a:pt x="1616" y="11514"/>
                  </a:lnTo>
                  <a:lnTo>
                    <a:pt x="1653" y="11607"/>
                  </a:lnTo>
                  <a:lnTo>
                    <a:pt x="1690" y="11718"/>
                  </a:lnTo>
                  <a:lnTo>
                    <a:pt x="1765" y="11811"/>
                  </a:lnTo>
                  <a:lnTo>
                    <a:pt x="1858" y="11904"/>
                  </a:lnTo>
                  <a:lnTo>
                    <a:pt x="1969" y="11978"/>
                  </a:lnTo>
                  <a:lnTo>
                    <a:pt x="2099" y="12052"/>
                  </a:lnTo>
                  <a:lnTo>
                    <a:pt x="2229" y="12108"/>
                  </a:lnTo>
                  <a:lnTo>
                    <a:pt x="2378" y="12145"/>
                  </a:lnTo>
                  <a:lnTo>
                    <a:pt x="2526" y="12164"/>
                  </a:lnTo>
                  <a:lnTo>
                    <a:pt x="2805" y="12164"/>
                  </a:lnTo>
                  <a:lnTo>
                    <a:pt x="2935" y="12127"/>
                  </a:lnTo>
                  <a:lnTo>
                    <a:pt x="3046" y="12071"/>
                  </a:lnTo>
                  <a:lnTo>
                    <a:pt x="3157" y="11978"/>
                  </a:lnTo>
                  <a:lnTo>
                    <a:pt x="3195" y="12090"/>
                  </a:lnTo>
                  <a:lnTo>
                    <a:pt x="3269" y="12182"/>
                  </a:lnTo>
                  <a:lnTo>
                    <a:pt x="3380" y="12257"/>
                  </a:lnTo>
                  <a:lnTo>
                    <a:pt x="3510" y="12312"/>
                  </a:lnTo>
                  <a:lnTo>
                    <a:pt x="3659" y="12350"/>
                  </a:lnTo>
                  <a:lnTo>
                    <a:pt x="3807" y="12368"/>
                  </a:lnTo>
                  <a:lnTo>
                    <a:pt x="3770" y="12517"/>
                  </a:lnTo>
                  <a:lnTo>
                    <a:pt x="3770" y="12665"/>
                  </a:lnTo>
                  <a:lnTo>
                    <a:pt x="3807" y="12814"/>
                  </a:lnTo>
                  <a:lnTo>
                    <a:pt x="3863" y="12962"/>
                  </a:lnTo>
                  <a:lnTo>
                    <a:pt x="3956" y="13092"/>
                  </a:lnTo>
                  <a:lnTo>
                    <a:pt x="4049" y="13204"/>
                  </a:lnTo>
                  <a:lnTo>
                    <a:pt x="4179" y="13315"/>
                  </a:lnTo>
                  <a:lnTo>
                    <a:pt x="4327" y="13390"/>
                  </a:lnTo>
                  <a:lnTo>
                    <a:pt x="4420" y="13427"/>
                  </a:lnTo>
                  <a:lnTo>
                    <a:pt x="4587" y="13482"/>
                  </a:lnTo>
                  <a:lnTo>
                    <a:pt x="4736" y="13501"/>
                  </a:lnTo>
                  <a:lnTo>
                    <a:pt x="4903" y="13482"/>
                  </a:lnTo>
                  <a:lnTo>
                    <a:pt x="5070" y="13427"/>
                  </a:lnTo>
                  <a:lnTo>
                    <a:pt x="5145" y="13390"/>
                  </a:lnTo>
                  <a:lnTo>
                    <a:pt x="5219" y="13352"/>
                  </a:lnTo>
                  <a:lnTo>
                    <a:pt x="5275" y="13278"/>
                  </a:lnTo>
                  <a:lnTo>
                    <a:pt x="5312" y="13222"/>
                  </a:lnTo>
                  <a:lnTo>
                    <a:pt x="5423" y="13297"/>
                  </a:lnTo>
                  <a:lnTo>
                    <a:pt x="5535" y="13334"/>
                  </a:lnTo>
                  <a:lnTo>
                    <a:pt x="5646" y="13371"/>
                  </a:lnTo>
                  <a:lnTo>
                    <a:pt x="5776" y="13390"/>
                  </a:lnTo>
                  <a:lnTo>
                    <a:pt x="5887" y="13390"/>
                  </a:lnTo>
                  <a:lnTo>
                    <a:pt x="6017" y="13371"/>
                  </a:lnTo>
                  <a:lnTo>
                    <a:pt x="6129" y="13334"/>
                  </a:lnTo>
                  <a:lnTo>
                    <a:pt x="6222" y="13260"/>
                  </a:lnTo>
                  <a:lnTo>
                    <a:pt x="6314" y="13445"/>
                  </a:lnTo>
                  <a:lnTo>
                    <a:pt x="6426" y="13612"/>
                  </a:lnTo>
                  <a:lnTo>
                    <a:pt x="6574" y="13761"/>
                  </a:lnTo>
                  <a:lnTo>
                    <a:pt x="6742" y="13872"/>
                  </a:lnTo>
                  <a:lnTo>
                    <a:pt x="6853" y="13928"/>
                  </a:lnTo>
                  <a:lnTo>
                    <a:pt x="6964" y="13965"/>
                  </a:lnTo>
                  <a:lnTo>
                    <a:pt x="7187" y="14002"/>
                  </a:lnTo>
                  <a:lnTo>
                    <a:pt x="7429" y="14021"/>
                  </a:lnTo>
                  <a:lnTo>
                    <a:pt x="7670" y="14002"/>
                  </a:lnTo>
                  <a:lnTo>
                    <a:pt x="7893" y="13947"/>
                  </a:lnTo>
                  <a:lnTo>
                    <a:pt x="8134" y="13854"/>
                  </a:lnTo>
                  <a:lnTo>
                    <a:pt x="8339" y="13742"/>
                  </a:lnTo>
                  <a:lnTo>
                    <a:pt x="8524" y="13612"/>
                  </a:lnTo>
                  <a:lnTo>
                    <a:pt x="8543" y="13724"/>
                  </a:lnTo>
                  <a:lnTo>
                    <a:pt x="8599" y="13835"/>
                  </a:lnTo>
                  <a:lnTo>
                    <a:pt x="8654" y="13928"/>
                  </a:lnTo>
                  <a:lnTo>
                    <a:pt x="8729" y="14021"/>
                  </a:lnTo>
                  <a:lnTo>
                    <a:pt x="8821" y="14095"/>
                  </a:lnTo>
                  <a:lnTo>
                    <a:pt x="8914" y="14169"/>
                  </a:lnTo>
                  <a:lnTo>
                    <a:pt x="9026" y="14207"/>
                  </a:lnTo>
                  <a:lnTo>
                    <a:pt x="9156" y="14225"/>
                  </a:lnTo>
                  <a:lnTo>
                    <a:pt x="9341" y="14244"/>
                  </a:lnTo>
                  <a:lnTo>
                    <a:pt x="9509" y="14207"/>
                  </a:lnTo>
                  <a:lnTo>
                    <a:pt x="9694" y="14132"/>
                  </a:lnTo>
                  <a:lnTo>
                    <a:pt x="9843" y="14039"/>
                  </a:lnTo>
                  <a:lnTo>
                    <a:pt x="9861" y="14151"/>
                  </a:lnTo>
                  <a:lnTo>
                    <a:pt x="9899" y="14244"/>
                  </a:lnTo>
                  <a:lnTo>
                    <a:pt x="9936" y="14337"/>
                  </a:lnTo>
                  <a:lnTo>
                    <a:pt x="9991" y="14411"/>
                  </a:lnTo>
                  <a:lnTo>
                    <a:pt x="10047" y="14485"/>
                  </a:lnTo>
                  <a:lnTo>
                    <a:pt x="10121" y="14559"/>
                  </a:lnTo>
                  <a:lnTo>
                    <a:pt x="10289" y="14671"/>
                  </a:lnTo>
                  <a:lnTo>
                    <a:pt x="10474" y="14764"/>
                  </a:lnTo>
                  <a:lnTo>
                    <a:pt x="10679" y="14838"/>
                  </a:lnTo>
                  <a:lnTo>
                    <a:pt x="10883" y="14875"/>
                  </a:lnTo>
                  <a:lnTo>
                    <a:pt x="11329" y="14875"/>
                  </a:lnTo>
                  <a:lnTo>
                    <a:pt x="11533" y="14838"/>
                  </a:lnTo>
                  <a:lnTo>
                    <a:pt x="11718" y="14764"/>
                  </a:lnTo>
                  <a:lnTo>
                    <a:pt x="11904" y="14689"/>
                  </a:lnTo>
                  <a:lnTo>
                    <a:pt x="12034" y="14578"/>
                  </a:lnTo>
                  <a:lnTo>
                    <a:pt x="12090" y="14522"/>
                  </a:lnTo>
                  <a:lnTo>
                    <a:pt x="12146" y="14448"/>
                  </a:lnTo>
                  <a:lnTo>
                    <a:pt x="12183" y="14374"/>
                  </a:lnTo>
                  <a:lnTo>
                    <a:pt x="12201" y="14299"/>
                  </a:lnTo>
                  <a:lnTo>
                    <a:pt x="12220" y="14225"/>
                  </a:lnTo>
                  <a:lnTo>
                    <a:pt x="12220" y="14132"/>
                  </a:lnTo>
                  <a:lnTo>
                    <a:pt x="12331" y="14077"/>
                  </a:lnTo>
                  <a:lnTo>
                    <a:pt x="12461" y="13984"/>
                  </a:lnTo>
                  <a:lnTo>
                    <a:pt x="12573" y="13891"/>
                  </a:lnTo>
                  <a:lnTo>
                    <a:pt x="12666" y="13798"/>
                  </a:lnTo>
                  <a:lnTo>
                    <a:pt x="12758" y="13891"/>
                  </a:lnTo>
                  <a:lnTo>
                    <a:pt x="12870" y="13965"/>
                  </a:lnTo>
                  <a:lnTo>
                    <a:pt x="13000" y="14021"/>
                  </a:lnTo>
                  <a:lnTo>
                    <a:pt x="13130" y="14039"/>
                  </a:lnTo>
                  <a:lnTo>
                    <a:pt x="13260" y="14058"/>
                  </a:lnTo>
                  <a:lnTo>
                    <a:pt x="13408" y="14058"/>
                  </a:lnTo>
                  <a:lnTo>
                    <a:pt x="13538" y="14039"/>
                  </a:lnTo>
                  <a:lnTo>
                    <a:pt x="13687" y="13984"/>
                  </a:lnTo>
                  <a:lnTo>
                    <a:pt x="13780" y="14169"/>
                  </a:lnTo>
                  <a:lnTo>
                    <a:pt x="13928" y="14337"/>
                  </a:lnTo>
                  <a:lnTo>
                    <a:pt x="14077" y="14467"/>
                  </a:lnTo>
                  <a:lnTo>
                    <a:pt x="14263" y="14578"/>
                  </a:lnTo>
                  <a:lnTo>
                    <a:pt x="13594" y="15098"/>
                  </a:lnTo>
                  <a:lnTo>
                    <a:pt x="12926" y="15618"/>
                  </a:lnTo>
                  <a:lnTo>
                    <a:pt x="12888" y="15562"/>
                  </a:lnTo>
                  <a:lnTo>
                    <a:pt x="12833" y="15525"/>
                  </a:lnTo>
                  <a:lnTo>
                    <a:pt x="11904" y="15284"/>
                  </a:lnTo>
                  <a:lnTo>
                    <a:pt x="10957" y="15079"/>
                  </a:lnTo>
                  <a:lnTo>
                    <a:pt x="9081" y="14671"/>
                  </a:lnTo>
                  <a:lnTo>
                    <a:pt x="8134" y="14467"/>
                  </a:lnTo>
                  <a:lnTo>
                    <a:pt x="7187" y="14262"/>
                  </a:lnTo>
                  <a:lnTo>
                    <a:pt x="6259" y="14021"/>
                  </a:lnTo>
                  <a:lnTo>
                    <a:pt x="5330" y="13742"/>
                  </a:lnTo>
                  <a:lnTo>
                    <a:pt x="4866" y="13594"/>
                  </a:lnTo>
                  <a:lnTo>
                    <a:pt x="4420" y="13445"/>
                  </a:lnTo>
                  <a:lnTo>
                    <a:pt x="3752" y="13185"/>
                  </a:lnTo>
                  <a:lnTo>
                    <a:pt x="3083" y="12888"/>
                  </a:lnTo>
                  <a:lnTo>
                    <a:pt x="2452" y="12554"/>
                  </a:lnTo>
                  <a:lnTo>
                    <a:pt x="2136" y="12368"/>
                  </a:lnTo>
                  <a:lnTo>
                    <a:pt x="1839" y="12182"/>
                  </a:lnTo>
                  <a:lnTo>
                    <a:pt x="1449" y="11960"/>
                  </a:lnTo>
                  <a:lnTo>
                    <a:pt x="1226" y="11811"/>
                  </a:lnTo>
                  <a:lnTo>
                    <a:pt x="985" y="11662"/>
                  </a:lnTo>
                  <a:lnTo>
                    <a:pt x="780" y="11477"/>
                  </a:lnTo>
                  <a:lnTo>
                    <a:pt x="688" y="11402"/>
                  </a:lnTo>
                  <a:lnTo>
                    <a:pt x="613" y="11310"/>
                  </a:lnTo>
                  <a:lnTo>
                    <a:pt x="539" y="11217"/>
                  </a:lnTo>
                  <a:lnTo>
                    <a:pt x="483" y="11105"/>
                  </a:lnTo>
                  <a:lnTo>
                    <a:pt x="465" y="11012"/>
                  </a:lnTo>
                  <a:lnTo>
                    <a:pt x="446" y="10920"/>
                  </a:lnTo>
                  <a:lnTo>
                    <a:pt x="465" y="10938"/>
                  </a:lnTo>
                  <a:lnTo>
                    <a:pt x="483" y="10938"/>
                  </a:lnTo>
                  <a:lnTo>
                    <a:pt x="558" y="10845"/>
                  </a:lnTo>
                  <a:lnTo>
                    <a:pt x="762" y="10567"/>
                  </a:lnTo>
                  <a:close/>
                  <a:moveTo>
                    <a:pt x="205" y="11180"/>
                  </a:moveTo>
                  <a:lnTo>
                    <a:pt x="520" y="11477"/>
                  </a:lnTo>
                  <a:lnTo>
                    <a:pt x="855" y="11755"/>
                  </a:lnTo>
                  <a:lnTo>
                    <a:pt x="1189" y="12015"/>
                  </a:lnTo>
                  <a:lnTo>
                    <a:pt x="1542" y="12257"/>
                  </a:lnTo>
                  <a:lnTo>
                    <a:pt x="1895" y="12480"/>
                  </a:lnTo>
                  <a:lnTo>
                    <a:pt x="2266" y="12684"/>
                  </a:lnTo>
                  <a:lnTo>
                    <a:pt x="2619" y="12888"/>
                  </a:lnTo>
                  <a:lnTo>
                    <a:pt x="2990" y="13074"/>
                  </a:lnTo>
                  <a:lnTo>
                    <a:pt x="3380" y="13260"/>
                  </a:lnTo>
                  <a:lnTo>
                    <a:pt x="3752" y="13427"/>
                  </a:lnTo>
                  <a:lnTo>
                    <a:pt x="4550" y="13724"/>
                  </a:lnTo>
                  <a:lnTo>
                    <a:pt x="5330" y="13984"/>
                  </a:lnTo>
                  <a:lnTo>
                    <a:pt x="6147" y="14225"/>
                  </a:lnTo>
                  <a:lnTo>
                    <a:pt x="6964" y="14448"/>
                  </a:lnTo>
                  <a:lnTo>
                    <a:pt x="7800" y="14634"/>
                  </a:lnTo>
                  <a:lnTo>
                    <a:pt x="9471" y="15005"/>
                  </a:lnTo>
                  <a:lnTo>
                    <a:pt x="11143" y="15377"/>
                  </a:lnTo>
                  <a:lnTo>
                    <a:pt x="11960" y="15562"/>
                  </a:lnTo>
                  <a:lnTo>
                    <a:pt x="12758" y="15785"/>
                  </a:lnTo>
                  <a:lnTo>
                    <a:pt x="12833" y="15785"/>
                  </a:lnTo>
                  <a:lnTo>
                    <a:pt x="12851" y="15952"/>
                  </a:lnTo>
                  <a:lnTo>
                    <a:pt x="12870" y="16101"/>
                  </a:lnTo>
                  <a:lnTo>
                    <a:pt x="12071" y="15859"/>
                  </a:lnTo>
                  <a:lnTo>
                    <a:pt x="11273" y="15637"/>
                  </a:lnTo>
                  <a:lnTo>
                    <a:pt x="10474" y="15432"/>
                  </a:lnTo>
                  <a:lnTo>
                    <a:pt x="9676" y="15247"/>
                  </a:lnTo>
                  <a:lnTo>
                    <a:pt x="8060" y="14857"/>
                  </a:lnTo>
                  <a:lnTo>
                    <a:pt x="7280" y="14671"/>
                  </a:lnTo>
                  <a:lnTo>
                    <a:pt x="6482" y="14467"/>
                  </a:lnTo>
                  <a:lnTo>
                    <a:pt x="5683" y="14244"/>
                  </a:lnTo>
                  <a:lnTo>
                    <a:pt x="4903" y="14021"/>
                  </a:lnTo>
                  <a:lnTo>
                    <a:pt x="4123" y="13761"/>
                  </a:lnTo>
                  <a:lnTo>
                    <a:pt x="3362" y="13464"/>
                  </a:lnTo>
                  <a:lnTo>
                    <a:pt x="2600" y="13148"/>
                  </a:lnTo>
                  <a:lnTo>
                    <a:pt x="1858" y="12795"/>
                  </a:lnTo>
                  <a:lnTo>
                    <a:pt x="1486" y="12591"/>
                  </a:lnTo>
                  <a:lnTo>
                    <a:pt x="1115" y="12387"/>
                  </a:lnTo>
                  <a:lnTo>
                    <a:pt x="762" y="12182"/>
                  </a:lnTo>
                  <a:lnTo>
                    <a:pt x="409" y="11941"/>
                  </a:lnTo>
                  <a:lnTo>
                    <a:pt x="409" y="11922"/>
                  </a:lnTo>
                  <a:lnTo>
                    <a:pt x="409" y="11885"/>
                  </a:lnTo>
                  <a:lnTo>
                    <a:pt x="372" y="11718"/>
                  </a:lnTo>
                  <a:lnTo>
                    <a:pt x="316" y="11532"/>
                  </a:lnTo>
                  <a:lnTo>
                    <a:pt x="205" y="11180"/>
                  </a:lnTo>
                  <a:close/>
                  <a:moveTo>
                    <a:pt x="14578" y="14689"/>
                  </a:moveTo>
                  <a:lnTo>
                    <a:pt x="14634" y="15005"/>
                  </a:lnTo>
                  <a:lnTo>
                    <a:pt x="13836" y="15562"/>
                  </a:lnTo>
                  <a:lnTo>
                    <a:pt x="13446" y="15859"/>
                  </a:lnTo>
                  <a:lnTo>
                    <a:pt x="13074" y="16138"/>
                  </a:lnTo>
                  <a:lnTo>
                    <a:pt x="13056" y="15952"/>
                  </a:lnTo>
                  <a:lnTo>
                    <a:pt x="13037" y="15767"/>
                  </a:lnTo>
                  <a:lnTo>
                    <a:pt x="13427" y="15525"/>
                  </a:lnTo>
                  <a:lnTo>
                    <a:pt x="13836" y="15265"/>
                  </a:lnTo>
                  <a:lnTo>
                    <a:pt x="14207" y="14987"/>
                  </a:lnTo>
                  <a:lnTo>
                    <a:pt x="14578" y="14689"/>
                  </a:lnTo>
                  <a:close/>
                  <a:moveTo>
                    <a:pt x="23585" y="10065"/>
                  </a:moveTo>
                  <a:lnTo>
                    <a:pt x="24309" y="10530"/>
                  </a:lnTo>
                  <a:lnTo>
                    <a:pt x="24551" y="10697"/>
                  </a:lnTo>
                  <a:lnTo>
                    <a:pt x="24792" y="10864"/>
                  </a:lnTo>
                  <a:lnTo>
                    <a:pt x="24885" y="10957"/>
                  </a:lnTo>
                  <a:lnTo>
                    <a:pt x="24978" y="11068"/>
                  </a:lnTo>
                  <a:lnTo>
                    <a:pt x="25052" y="11198"/>
                  </a:lnTo>
                  <a:lnTo>
                    <a:pt x="25089" y="11328"/>
                  </a:lnTo>
                  <a:lnTo>
                    <a:pt x="25052" y="11532"/>
                  </a:lnTo>
                  <a:lnTo>
                    <a:pt x="24996" y="11718"/>
                  </a:lnTo>
                  <a:lnTo>
                    <a:pt x="24922" y="11904"/>
                  </a:lnTo>
                  <a:lnTo>
                    <a:pt x="24848" y="12071"/>
                  </a:lnTo>
                  <a:lnTo>
                    <a:pt x="24755" y="12238"/>
                  </a:lnTo>
                  <a:lnTo>
                    <a:pt x="24644" y="12387"/>
                  </a:lnTo>
                  <a:lnTo>
                    <a:pt x="24532" y="12535"/>
                  </a:lnTo>
                  <a:lnTo>
                    <a:pt x="24402" y="12684"/>
                  </a:lnTo>
                  <a:lnTo>
                    <a:pt x="24124" y="12944"/>
                  </a:lnTo>
                  <a:lnTo>
                    <a:pt x="23808" y="13185"/>
                  </a:lnTo>
                  <a:lnTo>
                    <a:pt x="23455" y="13408"/>
                  </a:lnTo>
                  <a:lnTo>
                    <a:pt x="23084" y="13612"/>
                  </a:lnTo>
                  <a:lnTo>
                    <a:pt x="22712" y="13798"/>
                  </a:lnTo>
                  <a:lnTo>
                    <a:pt x="22304" y="13965"/>
                  </a:lnTo>
                  <a:lnTo>
                    <a:pt x="21505" y="14262"/>
                  </a:lnTo>
                  <a:lnTo>
                    <a:pt x="20744" y="14541"/>
                  </a:lnTo>
                  <a:lnTo>
                    <a:pt x="20057" y="14801"/>
                  </a:lnTo>
                  <a:lnTo>
                    <a:pt x="17865" y="15729"/>
                  </a:lnTo>
                  <a:lnTo>
                    <a:pt x="16770" y="16194"/>
                  </a:lnTo>
                  <a:lnTo>
                    <a:pt x="15693" y="16714"/>
                  </a:lnTo>
                  <a:lnTo>
                    <a:pt x="15674" y="16528"/>
                  </a:lnTo>
                  <a:lnTo>
                    <a:pt x="15618" y="16342"/>
                  </a:lnTo>
                  <a:lnTo>
                    <a:pt x="17512" y="15377"/>
                  </a:lnTo>
                  <a:lnTo>
                    <a:pt x="18460" y="14894"/>
                  </a:lnTo>
                  <a:lnTo>
                    <a:pt x="19425" y="14429"/>
                  </a:lnTo>
                  <a:lnTo>
                    <a:pt x="20391" y="13984"/>
                  </a:lnTo>
                  <a:lnTo>
                    <a:pt x="21375" y="13557"/>
                  </a:lnTo>
                  <a:lnTo>
                    <a:pt x="22378" y="13148"/>
                  </a:lnTo>
                  <a:lnTo>
                    <a:pt x="23381" y="12758"/>
                  </a:lnTo>
                  <a:lnTo>
                    <a:pt x="23418" y="12740"/>
                  </a:lnTo>
                  <a:lnTo>
                    <a:pt x="23455" y="12721"/>
                  </a:lnTo>
                  <a:lnTo>
                    <a:pt x="23474" y="12647"/>
                  </a:lnTo>
                  <a:lnTo>
                    <a:pt x="23474" y="12572"/>
                  </a:lnTo>
                  <a:lnTo>
                    <a:pt x="23436" y="12498"/>
                  </a:lnTo>
                  <a:lnTo>
                    <a:pt x="23474" y="12312"/>
                  </a:lnTo>
                  <a:lnTo>
                    <a:pt x="23455" y="12108"/>
                  </a:lnTo>
                  <a:lnTo>
                    <a:pt x="23399" y="11922"/>
                  </a:lnTo>
                  <a:lnTo>
                    <a:pt x="23325" y="11755"/>
                  </a:lnTo>
                  <a:lnTo>
                    <a:pt x="23325" y="11700"/>
                  </a:lnTo>
                  <a:lnTo>
                    <a:pt x="23418" y="11644"/>
                  </a:lnTo>
                  <a:lnTo>
                    <a:pt x="23511" y="11570"/>
                  </a:lnTo>
                  <a:lnTo>
                    <a:pt x="23585" y="11477"/>
                  </a:lnTo>
                  <a:lnTo>
                    <a:pt x="23659" y="11384"/>
                  </a:lnTo>
                  <a:lnTo>
                    <a:pt x="23715" y="11272"/>
                  </a:lnTo>
                  <a:lnTo>
                    <a:pt x="23752" y="11161"/>
                  </a:lnTo>
                  <a:lnTo>
                    <a:pt x="23789" y="11050"/>
                  </a:lnTo>
                  <a:lnTo>
                    <a:pt x="23808" y="10938"/>
                  </a:lnTo>
                  <a:lnTo>
                    <a:pt x="23826" y="10827"/>
                  </a:lnTo>
                  <a:lnTo>
                    <a:pt x="23808" y="10715"/>
                  </a:lnTo>
                  <a:lnTo>
                    <a:pt x="23808" y="10604"/>
                  </a:lnTo>
                  <a:lnTo>
                    <a:pt x="23771" y="10493"/>
                  </a:lnTo>
                  <a:lnTo>
                    <a:pt x="23734" y="10381"/>
                  </a:lnTo>
                  <a:lnTo>
                    <a:pt x="23659" y="10288"/>
                  </a:lnTo>
                  <a:lnTo>
                    <a:pt x="23585" y="10195"/>
                  </a:lnTo>
                  <a:lnTo>
                    <a:pt x="23492" y="10103"/>
                  </a:lnTo>
                  <a:lnTo>
                    <a:pt x="23585" y="10065"/>
                  </a:lnTo>
                  <a:close/>
                  <a:moveTo>
                    <a:pt x="22434" y="10660"/>
                  </a:moveTo>
                  <a:lnTo>
                    <a:pt x="22527" y="10790"/>
                  </a:lnTo>
                  <a:lnTo>
                    <a:pt x="22638" y="10920"/>
                  </a:lnTo>
                  <a:lnTo>
                    <a:pt x="22749" y="11050"/>
                  </a:lnTo>
                  <a:lnTo>
                    <a:pt x="22842" y="11180"/>
                  </a:lnTo>
                  <a:lnTo>
                    <a:pt x="22972" y="11402"/>
                  </a:lnTo>
                  <a:lnTo>
                    <a:pt x="23102" y="11644"/>
                  </a:lnTo>
                  <a:lnTo>
                    <a:pt x="23028" y="11662"/>
                  </a:lnTo>
                  <a:lnTo>
                    <a:pt x="21375" y="12331"/>
                  </a:lnTo>
                  <a:lnTo>
                    <a:pt x="19722" y="13037"/>
                  </a:lnTo>
                  <a:lnTo>
                    <a:pt x="18905" y="13408"/>
                  </a:lnTo>
                  <a:lnTo>
                    <a:pt x="18088" y="13779"/>
                  </a:lnTo>
                  <a:lnTo>
                    <a:pt x="17271" y="14169"/>
                  </a:lnTo>
                  <a:lnTo>
                    <a:pt x="16473" y="14578"/>
                  </a:lnTo>
                  <a:lnTo>
                    <a:pt x="15637" y="15024"/>
                  </a:lnTo>
                  <a:lnTo>
                    <a:pt x="14820" y="15469"/>
                  </a:lnTo>
                  <a:lnTo>
                    <a:pt x="14003" y="15934"/>
                  </a:lnTo>
                  <a:lnTo>
                    <a:pt x="13186" y="16417"/>
                  </a:lnTo>
                  <a:lnTo>
                    <a:pt x="12406" y="16899"/>
                  </a:lnTo>
                  <a:lnTo>
                    <a:pt x="11644" y="17419"/>
                  </a:lnTo>
                  <a:lnTo>
                    <a:pt x="11588" y="17401"/>
                  </a:lnTo>
                  <a:lnTo>
                    <a:pt x="11291" y="17178"/>
                  </a:lnTo>
                  <a:lnTo>
                    <a:pt x="10994" y="16955"/>
                  </a:lnTo>
                  <a:lnTo>
                    <a:pt x="10679" y="16751"/>
                  </a:lnTo>
                  <a:lnTo>
                    <a:pt x="10344" y="16547"/>
                  </a:lnTo>
                  <a:lnTo>
                    <a:pt x="10029" y="16379"/>
                  </a:lnTo>
                  <a:lnTo>
                    <a:pt x="9694" y="16194"/>
                  </a:lnTo>
                  <a:lnTo>
                    <a:pt x="9026" y="15878"/>
                  </a:lnTo>
                  <a:lnTo>
                    <a:pt x="8339" y="15599"/>
                  </a:lnTo>
                  <a:lnTo>
                    <a:pt x="7633" y="15339"/>
                  </a:lnTo>
                  <a:lnTo>
                    <a:pt x="6909" y="15098"/>
                  </a:lnTo>
                  <a:lnTo>
                    <a:pt x="6203" y="14875"/>
                  </a:lnTo>
                  <a:lnTo>
                    <a:pt x="4755" y="14429"/>
                  </a:lnTo>
                  <a:lnTo>
                    <a:pt x="4030" y="14207"/>
                  </a:lnTo>
                  <a:lnTo>
                    <a:pt x="3325" y="13965"/>
                  </a:lnTo>
                  <a:lnTo>
                    <a:pt x="2619" y="13687"/>
                  </a:lnTo>
                  <a:lnTo>
                    <a:pt x="1913" y="13408"/>
                  </a:lnTo>
                  <a:lnTo>
                    <a:pt x="1245" y="13074"/>
                  </a:lnTo>
                  <a:lnTo>
                    <a:pt x="910" y="12907"/>
                  </a:lnTo>
                  <a:lnTo>
                    <a:pt x="595" y="12721"/>
                  </a:lnTo>
                  <a:lnTo>
                    <a:pt x="632" y="12535"/>
                  </a:lnTo>
                  <a:lnTo>
                    <a:pt x="688" y="12350"/>
                  </a:lnTo>
                  <a:lnTo>
                    <a:pt x="1003" y="12591"/>
                  </a:lnTo>
                  <a:lnTo>
                    <a:pt x="1356" y="12814"/>
                  </a:lnTo>
                  <a:lnTo>
                    <a:pt x="1690" y="13018"/>
                  </a:lnTo>
                  <a:lnTo>
                    <a:pt x="2043" y="13222"/>
                  </a:lnTo>
                  <a:lnTo>
                    <a:pt x="2396" y="13408"/>
                  </a:lnTo>
                  <a:lnTo>
                    <a:pt x="2767" y="13575"/>
                  </a:lnTo>
                  <a:lnTo>
                    <a:pt x="3139" y="13742"/>
                  </a:lnTo>
                  <a:lnTo>
                    <a:pt x="3510" y="13891"/>
                  </a:lnTo>
                  <a:lnTo>
                    <a:pt x="4272" y="14169"/>
                  </a:lnTo>
                  <a:lnTo>
                    <a:pt x="5033" y="14429"/>
                  </a:lnTo>
                  <a:lnTo>
                    <a:pt x="5832" y="14652"/>
                  </a:lnTo>
                  <a:lnTo>
                    <a:pt x="6630" y="14857"/>
                  </a:lnTo>
                  <a:lnTo>
                    <a:pt x="7429" y="15042"/>
                  </a:lnTo>
                  <a:lnTo>
                    <a:pt x="8227" y="15209"/>
                  </a:lnTo>
                  <a:lnTo>
                    <a:pt x="9843" y="15562"/>
                  </a:lnTo>
                  <a:lnTo>
                    <a:pt x="10641" y="15748"/>
                  </a:lnTo>
                  <a:lnTo>
                    <a:pt x="11421" y="15934"/>
                  </a:lnTo>
                  <a:lnTo>
                    <a:pt x="12201" y="16138"/>
                  </a:lnTo>
                  <a:lnTo>
                    <a:pt x="12963" y="16379"/>
                  </a:lnTo>
                  <a:lnTo>
                    <a:pt x="13000" y="16398"/>
                  </a:lnTo>
                  <a:lnTo>
                    <a:pt x="13037" y="16361"/>
                  </a:lnTo>
                  <a:lnTo>
                    <a:pt x="13074" y="16324"/>
                  </a:lnTo>
                  <a:lnTo>
                    <a:pt x="13130" y="16324"/>
                  </a:lnTo>
                  <a:lnTo>
                    <a:pt x="13576" y="16064"/>
                  </a:lnTo>
                  <a:lnTo>
                    <a:pt x="13984" y="15767"/>
                  </a:lnTo>
                  <a:lnTo>
                    <a:pt x="14801" y="15172"/>
                  </a:lnTo>
                  <a:lnTo>
                    <a:pt x="14857" y="15098"/>
                  </a:lnTo>
                  <a:lnTo>
                    <a:pt x="14857" y="15024"/>
                  </a:lnTo>
                  <a:lnTo>
                    <a:pt x="14783" y="14615"/>
                  </a:lnTo>
                  <a:lnTo>
                    <a:pt x="14764" y="14578"/>
                  </a:lnTo>
                  <a:lnTo>
                    <a:pt x="14745" y="14541"/>
                  </a:lnTo>
                  <a:lnTo>
                    <a:pt x="14690" y="14522"/>
                  </a:lnTo>
                  <a:lnTo>
                    <a:pt x="14671" y="14485"/>
                  </a:lnTo>
                  <a:lnTo>
                    <a:pt x="14653" y="14448"/>
                  </a:lnTo>
                  <a:lnTo>
                    <a:pt x="14634" y="14411"/>
                  </a:lnTo>
                  <a:lnTo>
                    <a:pt x="14578" y="14392"/>
                  </a:lnTo>
                  <a:lnTo>
                    <a:pt x="14374" y="14318"/>
                  </a:lnTo>
                  <a:lnTo>
                    <a:pt x="14188" y="14207"/>
                  </a:lnTo>
                  <a:lnTo>
                    <a:pt x="14040" y="14058"/>
                  </a:lnTo>
                  <a:lnTo>
                    <a:pt x="13910" y="13872"/>
                  </a:lnTo>
                  <a:lnTo>
                    <a:pt x="14114" y="13724"/>
                  </a:lnTo>
                  <a:lnTo>
                    <a:pt x="14225" y="13631"/>
                  </a:lnTo>
                  <a:lnTo>
                    <a:pt x="14318" y="13538"/>
                  </a:lnTo>
                  <a:lnTo>
                    <a:pt x="14393" y="13445"/>
                  </a:lnTo>
                  <a:lnTo>
                    <a:pt x="14448" y="13334"/>
                  </a:lnTo>
                  <a:lnTo>
                    <a:pt x="14485" y="13222"/>
                  </a:lnTo>
                  <a:lnTo>
                    <a:pt x="14485" y="13111"/>
                  </a:lnTo>
                  <a:lnTo>
                    <a:pt x="14504" y="13111"/>
                  </a:lnTo>
                  <a:lnTo>
                    <a:pt x="14504" y="13148"/>
                  </a:lnTo>
                  <a:lnTo>
                    <a:pt x="14523" y="13167"/>
                  </a:lnTo>
                  <a:lnTo>
                    <a:pt x="14764" y="13315"/>
                  </a:lnTo>
                  <a:lnTo>
                    <a:pt x="14968" y="13464"/>
                  </a:lnTo>
                  <a:lnTo>
                    <a:pt x="15173" y="13612"/>
                  </a:lnTo>
                  <a:lnTo>
                    <a:pt x="15358" y="13798"/>
                  </a:lnTo>
                  <a:lnTo>
                    <a:pt x="15525" y="13965"/>
                  </a:lnTo>
                  <a:lnTo>
                    <a:pt x="15693" y="14169"/>
                  </a:lnTo>
                  <a:lnTo>
                    <a:pt x="15841" y="14374"/>
                  </a:lnTo>
                  <a:lnTo>
                    <a:pt x="15990" y="14615"/>
                  </a:lnTo>
                  <a:lnTo>
                    <a:pt x="16027" y="14634"/>
                  </a:lnTo>
                  <a:lnTo>
                    <a:pt x="16083" y="14652"/>
                  </a:lnTo>
                  <a:lnTo>
                    <a:pt x="16120" y="14652"/>
                  </a:lnTo>
                  <a:lnTo>
                    <a:pt x="16157" y="14634"/>
                  </a:lnTo>
                  <a:lnTo>
                    <a:pt x="16175" y="14634"/>
                  </a:lnTo>
                  <a:lnTo>
                    <a:pt x="16435" y="14504"/>
                  </a:lnTo>
                  <a:lnTo>
                    <a:pt x="16900" y="14262"/>
                  </a:lnTo>
                  <a:lnTo>
                    <a:pt x="17364" y="13984"/>
                  </a:lnTo>
                  <a:lnTo>
                    <a:pt x="17791" y="13705"/>
                  </a:lnTo>
                  <a:lnTo>
                    <a:pt x="18218" y="13390"/>
                  </a:lnTo>
                  <a:lnTo>
                    <a:pt x="19072" y="12777"/>
                  </a:lnTo>
                  <a:lnTo>
                    <a:pt x="19927" y="12145"/>
                  </a:lnTo>
                  <a:lnTo>
                    <a:pt x="20539" y="11737"/>
                  </a:lnTo>
                  <a:lnTo>
                    <a:pt x="21152" y="11365"/>
                  </a:lnTo>
                  <a:lnTo>
                    <a:pt x="21784" y="10994"/>
                  </a:lnTo>
                  <a:lnTo>
                    <a:pt x="22434" y="10660"/>
                  </a:lnTo>
                  <a:close/>
                  <a:moveTo>
                    <a:pt x="4625" y="15507"/>
                  </a:moveTo>
                  <a:lnTo>
                    <a:pt x="6092" y="15971"/>
                  </a:lnTo>
                  <a:lnTo>
                    <a:pt x="7559" y="16472"/>
                  </a:lnTo>
                  <a:lnTo>
                    <a:pt x="8283" y="16732"/>
                  </a:lnTo>
                  <a:lnTo>
                    <a:pt x="8989" y="17011"/>
                  </a:lnTo>
                  <a:lnTo>
                    <a:pt x="9694" y="17326"/>
                  </a:lnTo>
                  <a:lnTo>
                    <a:pt x="10400" y="17661"/>
                  </a:lnTo>
                  <a:lnTo>
                    <a:pt x="9620" y="17512"/>
                  </a:lnTo>
                  <a:lnTo>
                    <a:pt x="8877" y="17308"/>
                  </a:lnTo>
                  <a:lnTo>
                    <a:pt x="8134" y="17085"/>
                  </a:lnTo>
                  <a:lnTo>
                    <a:pt x="7410" y="16844"/>
                  </a:lnTo>
                  <a:lnTo>
                    <a:pt x="6704" y="16547"/>
                  </a:lnTo>
                  <a:lnTo>
                    <a:pt x="5999" y="16231"/>
                  </a:lnTo>
                  <a:lnTo>
                    <a:pt x="5312" y="15878"/>
                  </a:lnTo>
                  <a:lnTo>
                    <a:pt x="4625" y="15507"/>
                  </a:lnTo>
                  <a:close/>
                  <a:moveTo>
                    <a:pt x="558" y="12925"/>
                  </a:moveTo>
                  <a:lnTo>
                    <a:pt x="873" y="13130"/>
                  </a:lnTo>
                  <a:lnTo>
                    <a:pt x="1208" y="13315"/>
                  </a:lnTo>
                  <a:lnTo>
                    <a:pt x="1523" y="13501"/>
                  </a:lnTo>
                  <a:lnTo>
                    <a:pt x="1858" y="13668"/>
                  </a:lnTo>
                  <a:lnTo>
                    <a:pt x="2526" y="13984"/>
                  </a:lnTo>
                  <a:lnTo>
                    <a:pt x="3213" y="14262"/>
                  </a:lnTo>
                  <a:lnTo>
                    <a:pt x="3919" y="14522"/>
                  </a:lnTo>
                  <a:lnTo>
                    <a:pt x="4625" y="14745"/>
                  </a:lnTo>
                  <a:lnTo>
                    <a:pt x="6054" y="15191"/>
                  </a:lnTo>
                  <a:lnTo>
                    <a:pt x="6779" y="15414"/>
                  </a:lnTo>
                  <a:lnTo>
                    <a:pt x="7484" y="15637"/>
                  </a:lnTo>
                  <a:lnTo>
                    <a:pt x="8190" y="15897"/>
                  </a:lnTo>
                  <a:lnTo>
                    <a:pt x="8877" y="16175"/>
                  </a:lnTo>
                  <a:lnTo>
                    <a:pt x="9546" y="16472"/>
                  </a:lnTo>
                  <a:lnTo>
                    <a:pt x="9880" y="16639"/>
                  </a:lnTo>
                  <a:lnTo>
                    <a:pt x="10214" y="16825"/>
                  </a:lnTo>
                  <a:lnTo>
                    <a:pt x="10530" y="17011"/>
                  </a:lnTo>
                  <a:lnTo>
                    <a:pt x="10846" y="17215"/>
                  </a:lnTo>
                  <a:lnTo>
                    <a:pt x="11161" y="17438"/>
                  </a:lnTo>
                  <a:lnTo>
                    <a:pt x="11458" y="17661"/>
                  </a:lnTo>
                  <a:lnTo>
                    <a:pt x="11458" y="17679"/>
                  </a:lnTo>
                  <a:lnTo>
                    <a:pt x="11458" y="17809"/>
                  </a:lnTo>
                  <a:lnTo>
                    <a:pt x="11458" y="17939"/>
                  </a:lnTo>
                  <a:lnTo>
                    <a:pt x="10883" y="17624"/>
                  </a:lnTo>
                  <a:lnTo>
                    <a:pt x="10326" y="17326"/>
                  </a:lnTo>
                  <a:lnTo>
                    <a:pt x="9731" y="17029"/>
                  </a:lnTo>
                  <a:lnTo>
                    <a:pt x="9156" y="16769"/>
                  </a:lnTo>
                  <a:lnTo>
                    <a:pt x="8543" y="16528"/>
                  </a:lnTo>
                  <a:lnTo>
                    <a:pt x="7949" y="16287"/>
                  </a:lnTo>
                  <a:lnTo>
                    <a:pt x="6723" y="15841"/>
                  </a:lnTo>
                  <a:lnTo>
                    <a:pt x="5497" y="15432"/>
                  </a:lnTo>
                  <a:lnTo>
                    <a:pt x="4272" y="15024"/>
                  </a:lnTo>
                  <a:lnTo>
                    <a:pt x="3027" y="14597"/>
                  </a:lnTo>
                  <a:lnTo>
                    <a:pt x="2415" y="14392"/>
                  </a:lnTo>
                  <a:lnTo>
                    <a:pt x="1820" y="14151"/>
                  </a:lnTo>
                  <a:lnTo>
                    <a:pt x="1765" y="14114"/>
                  </a:lnTo>
                  <a:lnTo>
                    <a:pt x="1728" y="14114"/>
                  </a:lnTo>
                  <a:lnTo>
                    <a:pt x="1245" y="13928"/>
                  </a:lnTo>
                  <a:lnTo>
                    <a:pt x="762" y="13724"/>
                  </a:lnTo>
                  <a:lnTo>
                    <a:pt x="780" y="13687"/>
                  </a:lnTo>
                  <a:lnTo>
                    <a:pt x="780" y="13650"/>
                  </a:lnTo>
                  <a:lnTo>
                    <a:pt x="688" y="13278"/>
                  </a:lnTo>
                  <a:lnTo>
                    <a:pt x="558" y="12925"/>
                  </a:lnTo>
                  <a:close/>
                  <a:moveTo>
                    <a:pt x="23139" y="11960"/>
                  </a:moveTo>
                  <a:lnTo>
                    <a:pt x="23176" y="12090"/>
                  </a:lnTo>
                  <a:lnTo>
                    <a:pt x="23214" y="12220"/>
                  </a:lnTo>
                  <a:lnTo>
                    <a:pt x="23232" y="12498"/>
                  </a:lnTo>
                  <a:lnTo>
                    <a:pt x="21728" y="13055"/>
                  </a:lnTo>
                  <a:lnTo>
                    <a:pt x="20242" y="13668"/>
                  </a:lnTo>
                  <a:lnTo>
                    <a:pt x="18757" y="14318"/>
                  </a:lnTo>
                  <a:lnTo>
                    <a:pt x="18014" y="14652"/>
                  </a:lnTo>
                  <a:lnTo>
                    <a:pt x="17271" y="15005"/>
                  </a:lnTo>
                  <a:lnTo>
                    <a:pt x="16547" y="15358"/>
                  </a:lnTo>
                  <a:lnTo>
                    <a:pt x="15823" y="15729"/>
                  </a:lnTo>
                  <a:lnTo>
                    <a:pt x="15117" y="16119"/>
                  </a:lnTo>
                  <a:lnTo>
                    <a:pt x="14411" y="16509"/>
                  </a:lnTo>
                  <a:lnTo>
                    <a:pt x="13724" y="16936"/>
                  </a:lnTo>
                  <a:lnTo>
                    <a:pt x="13037" y="17364"/>
                  </a:lnTo>
                  <a:lnTo>
                    <a:pt x="12368" y="17791"/>
                  </a:lnTo>
                  <a:lnTo>
                    <a:pt x="11700" y="18255"/>
                  </a:lnTo>
                  <a:lnTo>
                    <a:pt x="11700" y="18274"/>
                  </a:lnTo>
                  <a:lnTo>
                    <a:pt x="11681" y="18292"/>
                  </a:lnTo>
                  <a:lnTo>
                    <a:pt x="11663" y="18329"/>
                  </a:lnTo>
                  <a:lnTo>
                    <a:pt x="11681" y="18385"/>
                  </a:lnTo>
                  <a:lnTo>
                    <a:pt x="11737" y="18422"/>
                  </a:lnTo>
                  <a:lnTo>
                    <a:pt x="11756" y="18422"/>
                  </a:lnTo>
                  <a:lnTo>
                    <a:pt x="11793" y="18404"/>
                  </a:lnTo>
                  <a:lnTo>
                    <a:pt x="13576" y="17438"/>
                  </a:lnTo>
                  <a:lnTo>
                    <a:pt x="15340" y="16491"/>
                  </a:lnTo>
                  <a:lnTo>
                    <a:pt x="15395" y="16751"/>
                  </a:lnTo>
                  <a:lnTo>
                    <a:pt x="15395" y="17011"/>
                  </a:lnTo>
                  <a:lnTo>
                    <a:pt x="15358" y="17234"/>
                  </a:lnTo>
                  <a:lnTo>
                    <a:pt x="15284" y="17438"/>
                  </a:lnTo>
                  <a:lnTo>
                    <a:pt x="15173" y="17624"/>
                  </a:lnTo>
                  <a:lnTo>
                    <a:pt x="15043" y="17809"/>
                  </a:lnTo>
                  <a:lnTo>
                    <a:pt x="14875" y="17958"/>
                  </a:lnTo>
                  <a:lnTo>
                    <a:pt x="14690" y="18106"/>
                  </a:lnTo>
                  <a:lnTo>
                    <a:pt x="14467" y="18218"/>
                  </a:lnTo>
                  <a:lnTo>
                    <a:pt x="14244" y="18329"/>
                  </a:lnTo>
                  <a:lnTo>
                    <a:pt x="13984" y="18441"/>
                  </a:lnTo>
                  <a:lnTo>
                    <a:pt x="13706" y="18515"/>
                  </a:lnTo>
                  <a:lnTo>
                    <a:pt x="13408" y="18589"/>
                  </a:lnTo>
                  <a:lnTo>
                    <a:pt x="13111" y="18645"/>
                  </a:lnTo>
                  <a:lnTo>
                    <a:pt x="12796" y="18701"/>
                  </a:lnTo>
                  <a:lnTo>
                    <a:pt x="12480" y="18738"/>
                  </a:lnTo>
                  <a:lnTo>
                    <a:pt x="11830" y="18794"/>
                  </a:lnTo>
                  <a:lnTo>
                    <a:pt x="11161" y="18812"/>
                  </a:lnTo>
                  <a:lnTo>
                    <a:pt x="10511" y="18812"/>
                  </a:lnTo>
                  <a:lnTo>
                    <a:pt x="9899" y="18794"/>
                  </a:lnTo>
                  <a:lnTo>
                    <a:pt x="9323" y="18738"/>
                  </a:lnTo>
                  <a:lnTo>
                    <a:pt x="8821" y="18682"/>
                  </a:lnTo>
                  <a:lnTo>
                    <a:pt x="8394" y="18626"/>
                  </a:lnTo>
                  <a:lnTo>
                    <a:pt x="8079" y="18571"/>
                  </a:lnTo>
                  <a:lnTo>
                    <a:pt x="7744" y="18496"/>
                  </a:lnTo>
                  <a:lnTo>
                    <a:pt x="7336" y="18404"/>
                  </a:lnTo>
                  <a:lnTo>
                    <a:pt x="6872" y="18255"/>
                  </a:lnTo>
                  <a:lnTo>
                    <a:pt x="6370" y="18106"/>
                  </a:lnTo>
                  <a:lnTo>
                    <a:pt x="5832" y="17921"/>
                  </a:lnTo>
                  <a:lnTo>
                    <a:pt x="5293" y="17716"/>
                  </a:lnTo>
                  <a:lnTo>
                    <a:pt x="4736" y="17494"/>
                  </a:lnTo>
                  <a:lnTo>
                    <a:pt x="4197" y="17234"/>
                  </a:lnTo>
                  <a:lnTo>
                    <a:pt x="3677" y="16955"/>
                  </a:lnTo>
                  <a:lnTo>
                    <a:pt x="3195" y="16658"/>
                  </a:lnTo>
                  <a:lnTo>
                    <a:pt x="2972" y="16491"/>
                  </a:lnTo>
                  <a:lnTo>
                    <a:pt x="2767" y="16342"/>
                  </a:lnTo>
                  <a:lnTo>
                    <a:pt x="2582" y="16175"/>
                  </a:lnTo>
                  <a:lnTo>
                    <a:pt x="2396" y="15989"/>
                  </a:lnTo>
                  <a:lnTo>
                    <a:pt x="2248" y="15822"/>
                  </a:lnTo>
                  <a:lnTo>
                    <a:pt x="2099" y="15637"/>
                  </a:lnTo>
                  <a:lnTo>
                    <a:pt x="1988" y="15432"/>
                  </a:lnTo>
                  <a:lnTo>
                    <a:pt x="1895" y="15247"/>
                  </a:lnTo>
                  <a:lnTo>
                    <a:pt x="1839" y="15042"/>
                  </a:lnTo>
                  <a:lnTo>
                    <a:pt x="1783" y="14838"/>
                  </a:lnTo>
                  <a:lnTo>
                    <a:pt x="1783" y="14634"/>
                  </a:lnTo>
                  <a:lnTo>
                    <a:pt x="1802" y="14429"/>
                  </a:lnTo>
                  <a:lnTo>
                    <a:pt x="2340" y="14652"/>
                  </a:lnTo>
                  <a:lnTo>
                    <a:pt x="2879" y="14875"/>
                  </a:lnTo>
                  <a:lnTo>
                    <a:pt x="3436" y="15079"/>
                  </a:lnTo>
                  <a:lnTo>
                    <a:pt x="3993" y="15284"/>
                  </a:lnTo>
                  <a:lnTo>
                    <a:pt x="4383" y="15562"/>
                  </a:lnTo>
                  <a:lnTo>
                    <a:pt x="4773" y="15822"/>
                  </a:lnTo>
                  <a:lnTo>
                    <a:pt x="5182" y="16064"/>
                  </a:lnTo>
                  <a:lnTo>
                    <a:pt x="5590" y="16287"/>
                  </a:lnTo>
                  <a:lnTo>
                    <a:pt x="6017" y="16509"/>
                  </a:lnTo>
                  <a:lnTo>
                    <a:pt x="6444" y="16714"/>
                  </a:lnTo>
                  <a:lnTo>
                    <a:pt x="6872" y="16899"/>
                  </a:lnTo>
                  <a:lnTo>
                    <a:pt x="7317" y="17066"/>
                  </a:lnTo>
                  <a:lnTo>
                    <a:pt x="7763" y="17234"/>
                  </a:lnTo>
                  <a:lnTo>
                    <a:pt x="8209" y="17382"/>
                  </a:lnTo>
                  <a:lnTo>
                    <a:pt x="8654" y="17512"/>
                  </a:lnTo>
                  <a:lnTo>
                    <a:pt x="9119" y="17624"/>
                  </a:lnTo>
                  <a:lnTo>
                    <a:pt x="9583" y="17735"/>
                  </a:lnTo>
                  <a:lnTo>
                    <a:pt x="10047" y="17828"/>
                  </a:lnTo>
                  <a:lnTo>
                    <a:pt x="10511" y="17902"/>
                  </a:lnTo>
                  <a:lnTo>
                    <a:pt x="10976" y="17976"/>
                  </a:lnTo>
                  <a:lnTo>
                    <a:pt x="11496" y="18274"/>
                  </a:lnTo>
                  <a:lnTo>
                    <a:pt x="11551" y="18292"/>
                  </a:lnTo>
                  <a:lnTo>
                    <a:pt x="11626" y="18292"/>
                  </a:lnTo>
                  <a:lnTo>
                    <a:pt x="11663" y="18255"/>
                  </a:lnTo>
                  <a:lnTo>
                    <a:pt x="11681" y="18218"/>
                  </a:lnTo>
                  <a:lnTo>
                    <a:pt x="11700" y="18162"/>
                  </a:lnTo>
                  <a:lnTo>
                    <a:pt x="11681" y="18106"/>
                  </a:lnTo>
                  <a:lnTo>
                    <a:pt x="11644" y="18069"/>
                  </a:lnTo>
                  <a:lnTo>
                    <a:pt x="11644" y="17939"/>
                  </a:lnTo>
                  <a:lnTo>
                    <a:pt x="11663" y="17809"/>
                  </a:lnTo>
                  <a:lnTo>
                    <a:pt x="11681" y="17624"/>
                  </a:lnTo>
                  <a:lnTo>
                    <a:pt x="11700" y="17586"/>
                  </a:lnTo>
                  <a:lnTo>
                    <a:pt x="14523" y="16082"/>
                  </a:lnTo>
                  <a:lnTo>
                    <a:pt x="15915" y="15339"/>
                  </a:lnTo>
                  <a:lnTo>
                    <a:pt x="17327" y="14615"/>
                  </a:lnTo>
                  <a:lnTo>
                    <a:pt x="18757" y="13909"/>
                  </a:lnTo>
                  <a:lnTo>
                    <a:pt x="20187" y="13241"/>
                  </a:lnTo>
                  <a:lnTo>
                    <a:pt x="21635" y="12591"/>
                  </a:lnTo>
                  <a:lnTo>
                    <a:pt x="23121" y="11978"/>
                  </a:lnTo>
                  <a:lnTo>
                    <a:pt x="23139" y="11960"/>
                  </a:lnTo>
                  <a:close/>
                  <a:moveTo>
                    <a:pt x="12851" y="0"/>
                  </a:moveTo>
                  <a:lnTo>
                    <a:pt x="12554" y="19"/>
                  </a:lnTo>
                  <a:lnTo>
                    <a:pt x="12313" y="19"/>
                  </a:lnTo>
                  <a:lnTo>
                    <a:pt x="12071" y="37"/>
                  </a:lnTo>
                  <a:lnTo>
                    <a:pt x="11830" y="74"/>
                  </a:lnTo>
                  <a:lnTo>
                    <a:pt x="11588" y="112"/>
                  </a:lnTo>
                  <a:lnTo>
                    <a:pt x="11124" y="242"/>
                  </a:lnTo>
                  <a:lnTo>
                    <a:pt x="10660" y="390"/>
                  </a:lnTo>
                  <a:lnTo>
                    <a:pt x="10196" y="594"/>
                  </a:lnTo>
                  <a:lnTo>
                    <a:pt x="9731" y="836"/>
                  </a:lnTo>
                  <a:lnTo>
                    <a:pt x="9286" y="1077"/>
                  </a:lnTo>
                  <a:lnTo>
                    <a:pt x="8840" y="1374"/>
                  </a:lnTo>
                  <a:lnTo>
                    <a:pt x="8413" y="1672"/>
                  </a:lnTo>
                  <a:lnTo>
                    <a:pt x="7986" y="1969"/>
                  </a:lnTo>
                  <a:lnTo>
                    <a:pt x="7577" y="2303"/>
                  </a:lnTo>
                  <a:lnTo>
                    <a:pt x="7187" y="2619"/>
                  </a:lnTo>
                  <a:lnTo>
                    <a:pt x="6407" y="3269"/>
                  </a:lnTo>
                  <a:lnTo>
                    <a:pt x="5702" y="3881"/>
                  </a:lnTo>
                  <a:lnTo>
                    <a:pt x="5442" y="3844"/>
                  </a:lnTo>
                  <a:lnTo>
                    <a:pt x="5163" y="3807"/>
                  </a:lnTo>
                  <a:lnTo>
                    <a:pt x="4866" y="3789"/>
                  </a:lnTo>
                  <a:lnTo>
                    <a:pt x="4569" y="3770"/>
                  </a:lnTo>
                  <a:lnTo>
                    <a:pt x="4105" y="3789"/>
                  </a:lnTo>
                  <a:lnTo>
                    <a:pt x="3882" y="3826"/>
                  </a:lnTo>
                  <a:lnTo>
                    <a:pt x="3659" y="3863"/>
                  </a:lnTo>
                  <a:lnTo>
                    <a:pt x="3436" y="3900"/>
                  </a:lnTo>
                  <a:lnTo>
                    <a:pt x="3232" y="3974"/>
                  </a:lnTo>
                  <a:lnTo>
                    <a:pt x="3027" y="4049"/>
                  </a:lnTo>
                  <a:lnTo>
                    <a:pt x="2823" y="4141"/>
                  </a:lnTo>
                  <a:lnTo>
                    <a:pt x="2656" y="4234"/>
                  </a:lnTo>
                  <a:lnTo>
                    <a:pt x="2470" y="4364"/>
                  </a:lnTo>
                  <a:lnTo>
                    <a:pt x="2322" y="4494"/>
                  </a:lnTo>
                  <a:lnTo>
                    <a:pt x="2173" y="4661"/>
                  </a:lnTo>
                  <a:lnTo>
                    <a:pt x="2062" y="4828"/>
                  </a:lnTo>
                  <a:lnTo>
                    <a:pt x="1950" y="5033"/>
                  </a:lnTo>
                  <a:lnTo>
                    <a:pt x="1876" y="5256"/>
                  </a:lnTo>
                  <a:lnTo>
                    <a:pt x="1802" y="5478"/>
                  </a:lnTo>
                  <a:lnTo>
                    <a:pt x="1783" y="5608"/>
                  </a:lnTo>
                  <a:lnTo>
                    <a:pt x="1765" y="5627"/>
                  </a:lnTo>
                  <a:lnTo>
                    <a:pt x="1765" y="5646"/>
                  </a:lnTo>
                  <a:lnTo>
                    <a:pt x="1765" y="5850"/>
                  </a:lnTo>
                  <a:lnTo>
                    <a:pt x="1765" y="6110"/>
                  </a:lnTo>
                  <a:lnTo>
                    <a:pt x="1783" y="6834"/>
                  </a:lnTo>
                  <a:lnTo>
                    <a:pt x="1783" y="7206"/>
                  </a:lnTo>
                  <a:lnTo>
                    <a:pt x="1820" y="7558"/>
                  </a:lnTo>
                  <a:lnTo>
                    <a:pt x="1876" y="7967"/>
                  </a:lnTo>
                  <a:lnTo>
                    <a:pt x="1932" y="8357"/>
                  </a:lnTo>
                  <a:lnTo>
                    <a:pt x="2043" y="8728"/>
                  </a:lnTo>
                  <a:lnTo>
                    <a:pt x="2155" y="9100"/>
                  </a:lnTo>
                  <a:lnTo>
                    <a:pt x="2322" y="9453"/>
                  </a:lnTo>
                  <a:lnTo>
                    <a:pt x="2415" y="9620"/>
                  </a:lnTo>
                  <a:lnTo>
                    <a:pt x="2526" y="9768"/>
                  </a:lnTo>
                  <a:lnTo>
                    <a:pt x="2638" y="9935"/>
                  </a:lnTo>
                  <a:lnTo>
                    <a:pt x="2767" y="10084"/>
                  </a:lnTo>
                  <a:lnTo>
                    <a:pt x="2897" y="10214"/>
                  </a:lnTo>
                  <a:lnTo>
                    <a:pt x="3046" y="10344"/>
                  </a:lnTo>
                  <a:lnTo>
                    <a:pt x="3399" y="10604"/>
                  </a:lnTo>
                  <a:lnTo>
                    <a:pt x="3752" y="10845"/>
                  </a:lnTo>
                  <a:lnTo>
                    <a:pt x="4105" y="11087"/>
                  </a:lnTo>
                  <a:lnTo>
                    <a:pt x="4476" y="11291"/>
                  </a:lnTo>
                  <a:lnTo>
                    <a:pt x="5033" y="11588"/>
                  </a:lnTo>
                  <a:lnTo>
                    <a:pt x="5609" y="11867"/>
                  </a:lnTo>
                  <a:lnTo>
                    <a:pt x="5553" y="11885"/>
                  </a:lnTo>
                  <a:lnTo>
                    <a:pt x="5479" y="11941"/>
                  </a:lnTo>
                  <a:lnTo>
                    <a:pt x="5423" y="12034"/>
                  </a:lnTo>
                  <a:lnTo>
                    <a:pt x="5386" y="12127"/>
                  </a:lnTo>
                  <a:lnTo>
                    <a:pt x="5367" y="12238"/>
                  </a:lnTo>
                  <a:lnTo>
                    <a:pt x="5386" y="12350"/>
                  </a:lnTo>
                  <a:lnTo>
                    <a:pt x="5405" y="12442"/>
                  </a:lnTo>
                  <a:lnTo>
                    <a:pt x="5442" y="12535"/>
                  </a:lnTo>
                  <a:lnTo>
                    <a:pt x="5516" y="12628"/>
                  </a:lnTo>
                  <a:lnTo>
                    <a:pt x="5572" y="12684"/>
                  </a:lnTo>
                  <a:lnTo>
                    <a:pt x="5664" y="12740"/>
                  </a:lnTo>
                  <a:lnTo>
                    <a:pt x="5757" y="12758"/>
                  </a:lnTo>
                  <a:lnTo>
                    <a:pt x="5850" y="12777"/>
                  </a:lnTo>
                  <a:lnTo>
                    <a:pt x="5943" y="12795"/>
                  </a:lnTo>
                  <a:lnTo>
                    <a:pt x="6036" y="12777"/>
                  </a:lnTo>
                  <a:lnTo>
                    <a:pt x="6110" y="12740"/>
                  </a:lnTo>
                  <a:lnTo>
                    <a:pt x="6184" y="12684"/>
                  </a:lnTo>
                  <a:lnTo>
                    <a:pt x="6184" y="12684"/>
                  </a:lnTo>
                  <a:lnTo>
                    <a:pt x="6166" y="12870"/>
                  </a:lnTo>
                  <a:lnTo>
                    <a:pt x="6166" y="13055"/>
                  </a:lnTo>
                  <a:lnTo>
                    <a:pt x="6054" y="13111"/>
                  </a:lnTo>
                  <a:lnTo>
                    <a:pt x="5962" y="13148"/>
                  </a:lnTo>
                  <a:lnTo>
                    <a:pt x="5850" y="13167"/>
                  </a:lnTo>
                  <a:lnTo>
                    <a:pt x="5646" y="13167"/>
                  </a:lnTo>
                  <a:lnTo>
                    <a:pt x="5553" y="13130"/>
                  </a:lnTo>
                  <a:lnTo>
                    <a:pt x="5460" y="13092"/>
                  </a:lnTo>
                  <a:lnTo>
                    <a:pt x="5367" y="13037"/>
                  </a:lnTo>
                  <a:lnTo>
                    <a:pt x="5349" y="12962"/>
                  </a:lnTo>
                  <a:lnTo>
                    <a:pt x="5330" y="12925"/>
                  </a:lnTo>
                  <a:lnTo>
                    <a:pt x="5293" y="12907"/>
                  </a:lnTo>
                  <a:lnTo>
                    <a:pt x="5256" y="12888"/>
                  </a:lnTo>
                  <a:lnTo>
                    <a:pt x="5200" y="12888"/>
                  </a:lnTo>
                  <a:lnTo>
                    <a:pt x="5182" y="12907"/>
                  </a:lnTo>
                  <a:lnTo>
                    <a:pt x="5163" y="12907"/>
                  </a:lnTo>
                  <a:lnTo>
                    <a:pt x="5145" y="12925"/>
                  </a:lnTo>
                  <a:lnTo>
                    <a:pt x="5145" y="12962"/>
                  </a:lnTo>
                  <a:lnTo>
                    <a:pt x="5089" y="13055"/>
                  </a:lnTo>
                  <a:lnTo>
                    <a:pt x="5015" y="13130"/>
                  </a:lnTo>
                  <a:lnTo>
                    <a:pt x="4922" y="13185"/>
                  </a:lnTo>
                  <a:lnTo>
                    <a:pt x="4829" y="13204"/>
                  </a:lnTo>
                  <a:lnTo>
                    <a:pt x="4736" y="13222"/>
                  </a:lnTo>
                  <a:lnTo>
                    <a:pt x="4643" y="13204"/>
                  </a:lnTo>
                  <a:lnTo>
                    <a:pt x="4532" y="13185"/>
                  </a:lnTo>
                  <a:lnTo>
                    <a:pt x="4420" y="13148"/>
                  </a:lnTo>
                  <a:lnTo>
                    <a:pt x="4309" y="13092"/>
                  </a:lnTo>
                  <a:lnTo>
                    <a:pt x="4216" y="13018"/>
                  </a:lnTo>
                  <a:lnTo>
                    <a:pt x="4123" y="12925"/>
                  </a:lnTo>
                  <a:lnTo>
                    <a:pt x="4049" y="12814"/>
                  </a:lnTo>
                  <a:lnTo>
                    <a:pt x="4012" y="12702"/>
                  </a:lnTo>
                  <a:lnTo>
                    <a:pt x="3975" y="12591"/>
                  </a:lnTo>
                  <a:lnTo>
                    <a:pt x="3956" y="12480"/>
                  </a:lnTo>
                  <a:lnTo>
                    <a:pt x="3975" y="12350"/>
                  </a:lnTo>
                  <a:lnTo>
                    <a:pt x="4049" y="12331"/>
                  </a:lnTo>
                  <a:lnTo>
                    <a:pt x="4067" y="12331"/>
                  </a:lnTo>
                  <a:lnTo>
                    <a:pt x="4086" y="12294"/>
                  </a:lnTo>
                  <a:lnTo>
                    <a:pt x="4105" y="12238"/>
                  </a:lnTo>
                  <a:lnTo>
                    <a:pt x="4086" y="12182"/>
                  </a:lnTo>
                  <a:lnTo>
                    <a:pt x="4067" y="12164"/>
                  </a:lnTo>
                  <a:lnTo>
                    <a:pt x="4049" y="12145"/>
                  </a:lnTo>
                  <a:lnTo>
                    <a:pt x="4030" y="12145"/>
                  </a:lnTo>
                  <a:lnTo>
                    <a:pt x="4012" y="12127"/>
                  </a:lnTo>
                  <a:lnTo>
                    <a:pt x="3993" y="12108"/>
                  </a:lnTo>
                  <a:lnTo>
                    <a:pt x="3956" y="12090"/>
                  </a:lnTo>
                  <a:lnTo>
                    <a:pt x="3937" y="12127"/>
                  </a:lnTo>
                  <a:lnTo>
                    <a:pt x="3919" y="12145"/>
                  </a:lnTo>
                  <a:lnTo>
                    <a:pt x="3715" y="12127"/>
                  </a:lnTo>
                  <a:lnTo>
                    <a:pt x="3622" y="12108"/>
                  </a:lnTo>
                  <a:lnTo>
                    <a:pt x="3529" y="12071"/>
                  </a:lnTo>
                  <a:lnTo>
                    <a:pt x="3436" y="12015"/>
                  </a:lnTo>
                  <a:lnTo>
                    <a:pt x="3362" y="11922"/>
                  </a:lnTo>
                  <a:lnTo>
                    <a:pt x="3343" y="11867"/>
                  </a:lnTo>
                  <a:lnTo>
                    <a:pt x="3343" y="11811"/>
                  </a:lnTo>
                  <a:lnTo>
                    <a:pt x="3343" y="11755"/>
                  </a:lnTo>
                  <a:lnTo>
                    <a:pt x="3362" y="11700"/>
                  </a:lnTo>
                  <a:lnTo>
                    <a:pt x="3380" y="11644"/>
                  </a:lnTo>
                  <a:lnTo>
                    <a:pt x="3473" y="11588"/>
                  </a:lnTo>
                  <a:lnTo>
                    <a:pt x="3547" y="11514"/>
                  </a:lnTo>
                  <a:lnTo>
                    <a:pt x="3603" y="11588"/>
                  </a:lnTo>
                  <a:lnTo>
                    <a:pt x="3659" y="11625"/>
                  </a:lnTo>
                  <a:lnTo>
                    <a:pt x="3770" y="11718"/>
                  </a:lnTo>
                  <a:lnTo>
                    <a:pt x="3919" y="11755"/>
                  </a:lnTo>
                  <a:lnTo>
                    <a:pt x="4067" y="11774"/>
                  </a:lnTo>
                  <a:lnTo>
                    <a:pt x="4216" y="11755"/>
                  </a:lnTo>
                  <a:lnTo>
                    <a:pt x="4346" y="11681"/>
                  </a:lnTo>
                  <a:lnTo>
                    <a:pt x="4402" y="11644"/>
                  </a:lnTo>
                  <a:lnTo>
                    <a:pt x="4439" y="11588"/>
                  </a:lnTo>
                  <a:lnTo>
                    <a:pt x="4495" y="11514"/>
                  </a:lnTo>
                  <a:lnTo>
                    <a:pt x="4513" y="11440"/>
                  </a:lnTo>
                  <a:lnTo>
                    <a:pt x="4532" y="11402"/>
                  </a:lnTo>
                  <a:lnTo>
                    <a:pt x="4513" y="11365"/>
                  </a:lnTo>
                  <a:lnTo>
                    <a:pt x="4457" y="11328"/>
                  </a:lnTo>
                  <a:lnTo>
                    <a:pt x="4420" y="11328"/>
                  </a:lnTo>
                  <a:lnTo>
                    <a:pt x="4365" y="11347"/>
                  </a:lnTo>
                  <a:lnTo>
                    <a:pt x="4290" y="11440"/>
                  </a:lnTo>
                  <a:lnTo>
                    <a:pt x="4197" y="11514"/>
                  </a:lnTo>
                  <a:lnTo>
                    <a:pt x="4086" y="11551"/>
                  </a:lnTo>
                  <a:lnTo>
                    <a:pt x="3975" y="11570"/>
                  </a:lnTo>
                  <a:lnTo>
                    <a:pt x="3845" y="11532"/>
                  </a:lnTo>
                  <a:lnTo>
                    <a:pt x="3752" y="11477"/>
                  </a:lnTo>
                  <a:lnTo>
                    <a:pt x="3659" y="11384"/>
                  </a:lnTo>
                  <a:lnTo>
                    <a:pt x="3585" y="11291"/>
                  </a:lnTo>
                  <a:lnTo>
                    <a:pt x="3566" y="11254"/>
                  </a:lnTo>
                  <a:lnTo>
                    <a:pt x="3510" y="11254"/>
                  </a:lnTo>
                  <a:lnTo>
                    <a:pt x="3492" y="11291"/>
                  </a:lnTo>
                  <a:lnTo>
                    <a:pt x="3473" y="11328"/>
                  </a:lnTo>
                  <a:lnTo>
                    <a:pt x="3492" y="11365"/>
                  </a:lnTo>
                  <a:lnTo>
                    <a:pt x="3343" y="11440"/>
                  </a:lnTo>
                  <a:lnTo>
                    <a:pt x="3176" y="11495"/>
                  </a:lnTo>
                  <a:lnTo>
                    <a:pt x="3027" y="11495"/>
                  </a:lnTo>
                  <a:lnTo>
                    <a:pt x="2860" y="11458"/>
                  </a:lnTo>
                  <a:lnTo>
                    <a:pt x="2749" y="11421"/>
                  </a:lnTo>
                  <a:lnTo>
                    <a:pt x="2600" y="11347"/>
                  </a:lnTo>
                  <a:lnTo>
                    <a:pt x="2452" y="11272"/>
                  </a:lnTo>
                  <a:lnTo>
                    <a:pt x="2396" y="11217"/>
                  </a:lnTo>
                  <a:lnTo>
                    <a:pt x="2340" y="11161"/>
                  </a:lnTo>
                  <a:lnTo>
                    <a:pt x="2359" y="11161"/>
                  </a:lnTo>
                  <a:lnTo>
                    <a:pt x="2378" y="11124"/>
                  </a:lnTo>
                  <a:lnTo>
                    <a:pt x="2396" y="11087"/>
                  </a:lnTo>
                  <a:lnTo>
                    <a:pt x="2396" y="11050"/>
                  </a:lnTo>
                  <a:lnTo>
                    <a:pt x="2359" y="11012"/>
                  </a:lnTo>
                  <a:lnTo>
                    <a:pt x="2340" y="10975"/>
                  </a:lnTo>
                  <a:lnTo>
                    <a:pt x="2322" y="10957"/>
                  </a:lnTo>
                  <a:lnTo>
                    <a:pt x="2285" y="10957"/>
                  </a:lnTo>
                  <a:lnTo>
                    <a:pt x="2210" y="10994"/>
                  </a:lnTo>
                  <a:lnTo>
                    <a:pt x="2043" y="11031"/>
                  </a:lnTo>
                  <a:lnTo>
                    <a:pt x="1728" y="11031"/>
                  </a:lnTo>
                  <a:lnTo>
                    <a:pt x="1560" y="10994"/>
                  </a:lnTo>
                  <a:lnTo>
                    <a:pt x="1412" y="10938"/>
                  </a:lnTo>
                  <a:lnTo>
                    <a:pt x="1282" y="10864"/>
                  </a:lnTo>
                  <a:lnTo>
                    <a:pt x="1152" y="10753"/>
                  </a:lnTo>
                  <a:lnTo>
                    <a:pt x="1059" y="10604"/>
                  </a:lnTo>
                  <a:lnTo>
                    <a:pt x="985" y="10437"/>
                  </a:lnTo>
                  <a:lnTo>
                    <a:pt x="948" y="10270"/>
                  </a:lnTo>
                  <a:lnTo>
                    <a:pt x="948" y="10084"/>
                  </a:lnTo>
                  <a:lnTo>
                    <a:pt x="966" y="9898"/>
                  </a:lnTo>
                  <a:lnTo>
                    <a:pt x="1040" y="9731"/>
                  </a:lnTo>
                  <a:lnTo>
                    <a:pt x="1133" y="9564"/>
                  </a:lnTo>
                  <a:lnTo>
                    <a:pt x="1245" y="9434"/>
                  </a:lnTo>
                  <a:lnTo>
                    <a:pt x="1393" y="9304"/>
                  </a:lnTo>
                  <a:lnTo>
                    <a:pt x="1412" y="9267"/>
                  </a:lnTo>
                  <a:lnTo>
                    <a:pt x="1449" y="9248"/>
                  </a:lnTo>
                  <a:lnTo>
                    <a:pt x="1449" y="9211"/>
                  </a:lnTo>
                  <a:lnTo>
                    <a:pt x="1468" y="9137"/>
                  </a:lnTo>
                  <a:lnTo>
                    <a:pt x="1449" y="9118"/>
                  </a:lnTo>
                  <a:lnTo>
                    <a:pt x="1430" y="9081"/>
                  </a:lnTo>
                  <a:lnTo>
                    <a:pt x="1393" y="9063"/>
                  </a:lnTo>
                  <a:lnTo>
                    <a:pt x="1356" y="9063"/>
                  </a:lnTo>
                  <a:lnTo>
                    <a:pt x="1078" y="9081"/>
                  </a:lnTo>
                  <a:lnTo>
                    <a:pt x="929" y="9081"/>
                  </a:lnTo>
                  <a:lnTo>
                    <a:pt x="799" y="9044"/>
                  </a:lnTo>
                  <a:lnTo>
                    <a:pt x="725" y="9025"/>
                  </a:lnTo>
                  <a:lnTo>
                    <a:pt x="650" y="8970"/>
                  </a:lnTo>
                  <a:lnTo>
                    <a:pt x="595" y="8933"/>
                  </a:lnTo>
                  <a:lnTo>
                    <a:pt x="539" y="8877"/>
                  </a:lnTo>
                  <a:lnTo>
                    <a:pt x="502" y="8803"/>
                  </a:lnTo>
                  <a:lnTo>
                    <a:pt x="483" y="8728"/>
                  </a:lnTo>
                  <a:lnTo>
                    <a:pt x="483" y="8654"/>
                  </a:lnTo>
                  <a:lnTo>
                    <a:pt x="520" y="8561"/>
                  </a:lnTo>
                  <a:lnTo>
                    <a:pt x="576" y="8468"/>
                  </a:lnTo>
                  <a:lnTo>
                    <a:pt x="650" y="8394"/>
                  </a:lnTo>
                  <a:lnTo>
                    <a:pt x="725" y="8320"/>
                  </a:lnTo>
                  <a:lnTo>
                    <a:pt x="818" y="8264"/>
                  </a:lnTo>
                  <a:lnTo>
                    <a:pt x="1022" y="8171"/>
                  </a:lnTo>
                  <a:lnTo>
                    <a:pt x="1245" y="8115"/>
                  </a:lnTo>
                  <a:lnTo>
                    <a:pt x="1319" y="8190"/>
                  </a:lnTo>
                  <a:lnTo>
                    <a:pt x="1412" y="8227"/>
                  </a:lnTo>
                  <a:lnTo>
                    <a:pt x="1505" y="8245"/>
                  </a:lnTo>
                  <a:lnTo>
                    <a:pt x="1616" y="8208"/>
                  </a:lnTo>
                  <a:lnTo>
                    <a:pt x="1635" y="8171"/>
                  </a:lnTo>
                  <a:lnTo>
                    <a:pt x="1653" y="8134"/>
                  </a:lnTo>
                  <a:lnTo>
                    <a:pt x="1635" y="8078"/>
                  </a:lnTo>
                  <a:lnTo>
                    <a:pt x="1616" y="8060"/>
                  </a:lnTo>
                  <a:lnTo>
                    <a:pt x="1505" y="8004"/>
                  </a:lnTo>
                  <a:lnTo>
                    <a:pt x="1393" y="7930"/>
                  </a:lnTo>
                  <a:lnTo>
                    <a:pt x="1356" y="7893"/>
                  </a:lnTo>
                  <a:lnTo>
                    <a:pt x="1338" y="7837"/>
                  </a:lnTo>
                  <a:lnTo>
                    <a:pt x="1338" y="7781"/>
                  </a:lnTo>
                  <a:lnTo>
                    <a:pt x="1356" y="7726"/>
                  </a:lnTo>
                  <a:lnTo>
                    <a:pt x="1375" y="7670"/>
                  </a:lnTo>
                  <a:lnTo>
                    <a:pt x="1412" y="7651"/>
                  </a:lnTo>
                  <a:lnTo>
                    <a:pt x="1523" y="7596"/>
                  </a:lnTo>
                  <a:lnTo>
                    <a:pt x="1635" y="7577"/>
                  </a:lnTo>
                  <a:lnTo>
                    <a:pt x="1690" y="7577"/>
                  </a:lnTo>
                  <a:lnTo>
                    <a:pt x="1728" y="7596"/>
                  </a:lnTo>
                  <a:lnTo>
                    <a:pt x="1765" y="7614"/>
                  </a:lnTo>
                  <a:lnTo>
                    <a:pt x="1783" y="7596"/>
                  </a:lnTo>
                  <a:lnTo>
                    <a:pt x="1802" y="7558"/>
                  </a:lnTo>
                  <a:lnTo>
                    <a:pt x="1783" y="7540"/>
                  </a:lnTo>
                  <a:lnTo>
                    <a:pt x="1709" y="7466"/>
                  </a:lnTo>
                  <a:lnTo>
                    <a:pt x="1635" y="7410"/>
                  </a:lnTo>
                  <a:lnTo>
                    <a:pt x="1542" y="7391"/>
                  </a:lnTo>
                  <a:lnTo>
                    <a:pt x="1430" y="7391"/>
                  </a:lnTo>
                  <a:lnTo>
                    <a:pt x="1338" y="7428"/>
                  </a:lnTo>
                  <a:lnTo>
                    <a:pt x="1245" y="7484"/>
                  </a:lnTo>
                  <a:lnTo>
                    <a:pt x="1170" y="7558"/>
                  </a:lnTo>
                  <a:lnTo>
                    <a:pt x="1115" y="7651"/>
                  </a:lnTo>
                  <a:lnTo>
                    <a:pt x="1096" y="7726"/>
                  </a:lnTo>
                  <a:lnTo>
                    <a:pt x="1096" y="7818"/>
                  </a:lnTo>
                  <a:lnTo>
                    <a:pt x="1115" y="7893"/>
                  </a:lnTo>
                  <a:lnTo>
                    <a:pt x="1152" y="7985"/>
                  </a:lnTo>
                  <a:lnTo>
                    <a:pt x="1003" y="8004"/>
                  </a:lnTo>
                  <a:lnTo>
                    <a:pt x="855" y="8041"/>
                  </a:lnTo>
                  <a:lnTo>
                    <a:pt x="706" y="8097"/>
                  </a:lnTo>
                  <a:lnTo>
                    <a:pt x="576" y="8171"/>
                  </a:lnTo>
                  <a:lnTo>
                    <a:pt x="465" y="8264"/>
                  </a:lnTo>
                  <a:lnTo>
                    <a:pt x="372" y="8357"/>
                  </a:lnTo>
                  <a:lnTo>
                    <a:pt x="298" y="8487"/>
                  </a:lnTo>
                  <a:lnTo>
                    <a:pt x="260" y="8635"/>
                  </a:lnTo>
                  <a:lnTo>
                    <a:pt x="242" y="8728"/>
                  </a:lnTo>
                  <a:lnTo>
                    <a:pt x="242" y="8803"/>
                  </a:lnTo>
                  <a:lnTo>
                    <a:pt x="260" y="8877"/>
                  </a:lnTo>
                  <a:lnTo>
                    <a:pt x="298" y="8951"/>
                  </a:lnTo>
                  <a:lnTo>
                    <a:pt x="335" y="9025"/>
                  </a:lnTo>
                  <a:lnTo>
                    <a:pt x="372" y="9063"/>
                  </a:lnTo>
                  <a:lnTo>
                    <a:pt x="483" y="9155"/>
                  </a:lnTo>
                  <a:lnTo>
                    <a:pt x="632" y="9230"/>
                  </a:lnTo>
                  <a:lnTo>
                    <a:pt x="780" y="9267"/>
                  </a:lnTo>
                  <a:lnTo>
                    <a:pt x="948" y="9304"/>
                  </a:lnTo>
                  <a:lnTo>
                    <a:pt x="1115" y="9304"/>
                  </a:lnTo>
                  <a:lnTo>
                    <a:pt x="1003" y="9415"/>
                  </a:lnTo>
                  <a:lnTo>
                    <a:pt x="910" y="9527"/>
                  </a:lnTo>
                  <a:lnTo>
                    <a:pt x="836" y="9638"/>
                  </a:lnTo>
                  <a:lnTo>
                    <a:pt x="780" y="9787"/>
                  </a:lnTo>
                  <a:lnTo>
                    <a:pt x="725" y="9917"/>
                  </a:lnTo>
                  <a:lnTo>
                    <a:pt x="706" y="10065"/>
                  </a:lnTo>
                  <a:lnTo>
                    <a:pt x="688" y="10214"/>
                  </a:lnTo>
                  <a:lnTo>
                    <a:pt x="706" y="10363"/>
                  </a:lnTo>
                  <a:lnTo>
                    <a:pt x="558" y="10511"/>
                  </a:lnTo>
                  <a:lnTo>
                    <a:pt x="409" y="10641"/>
                  </a:lnTo>
                  <a:lnTo>
                    <a:pt x="242" y="10753"/>
                  </a:lnTo>
                  <a:lnTo>
                    <a:pt x="56" y="10845"/>
                  </a:lnTo>
                  <a:lnTo>
                    <a:pt x="19" y="10882"/>
                  </a:lnTo>
                  <a:lnTo>
                    <a:pt x="0" y="10957"/>
                  </a:lnTo>
                  <a:lnTo>
                    <a:pt x="0" y="10975"/>
                  </a:lnTo>
                  <a:lnTo>
                    <a:pt x="93" y="11458"/>
                  </a:lnTo>
                  <a:lnTo>
                    <a:pt x="168" y="11700"/>
                  </a:lnTo>
                  <a:lnTo>
                    <a:pt x="242" y="11941"/>
                  </a:lnTo>
                  <a:lnTo>
                    <a:pt x="260" y="11978"/>
                  </a:lnTo>
                  <a:lnTo>
                    <a:pt x="279" y="11997"/>
                  </a:lnTo>
                  <a:lnTo>
                    <a:pt x="279" y="12034"/>
                  </a:lnTo>
                  <a:lnTo>
                    <a:pt x="298" y="12071"/>
                  </a:lnTo>
                  <a:lnTo>
                    <a:pt x="558" y="12257"/>
                  </a:lnTo>
                  <a:lnTo>
                    <a:pt x="465" y="12480"/>
                  </a:lnTo>
                  <a:lnTo>
                    <a:pt x="409" y="12591"/>
                  </a:lnTo>
                  <a:lnTo>
                    <a:pt x="390" y="12702"/>
                  </a:lnTo>
                  <a:lnTo>
                    <a:pt x="390" y="12758"/>
                  </a:lnTo>
                  <a:lnTo>
                    <a:pt x="390" y="12795"/>
                  </a:lnTo>
                  <a:lnTo>
                    <a:pt x="390" y="12814"/>
                  </a:lnTo>
                  <a:lnTo>
                    <a:pt x="483" y="13241"/>
                  </a:lnTo>
                  <a:lnTo>
                    <a:pt x="539" y="13464"/>
                  </a:lnTo>
                  <a:lnTo>
                    <a:pt x="595" y="13668"/>
                  </a:lnTo>
                  <a:lnTo>
                    <a:pt x="558" y="13705"/>
                  </a:lnTo>
                  <a:lnTo>
                    <a:pt x="539" y="13742"/>
                  </a:lnTo>
                  <a:lnTo>
                    <a:pt x="539" y="13779"/>
                  </a:lnTo>
                  <a:lnTo>
                    <a:pt x="576" y="13817"/>
                  </a:lnTo>
                  <a:lnTo>
                    <a:pt x="1078" y="14077"/>
                  </a:lnTo>
                  <a:lnTo>
                    <a:pt x="1598" y="14337"/>
                  </a:lnTo>
                  <a:lnTo>
                    <a:pt x="1542" y="14541"/>
                  </a:lnTo>
                  <a:lnTo>
                    <a:pt x="1523" y="14727"/>
                  </a:lnTo>
                  <a:lnTo>
                    <a:pt x="1523" y="14912"/>
                  </a:lnTo>
                  <a:lnTo>
                    <a:pt x="1560" y="15098"/>
                  </a:lnTo>
                  <a:lnTo>
                    <a:pt x="1616" y="15265"/>
                  </a:lnTo>
                  <a:lnTo>
                    <a:pt x="1690" y="15432"/>
                  </a:lnTo>
                  <a:lnTo>
                    <a:pt x="1783" y="15599"/>
                  </a:lnTo>
                  <a:lnTo>
                    <a:pt x="1895" y="15748"/>
                  </a:lnTo>
                  <a:lnTo>
                    <a:pt x="2006" y="15897"/>
                  </a:lnTo>
                  <a:lnTo>
                    <a:pt x="2155" y="16045"/>
                  </a:lnTo>
                  <a:lnTo>
                    <a:pt x="2452" y="16305"/>
                  </a:lnTo>
                  <a:lnTo>
                    <a:pt x="2767" y="16565"/>
                  </a:lnTo>
                  <a:lnTo>
                    <a:pt x="3102" y="16788"/>
                  </a:lnTo>
                  <a:lnTo>
                    <a:pt x="3733" y="17178"/>
                  </a:lnTo>
                  <a:lnTo>
                    <a:pt x="4402" y="17549"/>
                  </a:lnTo>
                  <a:lnTo>
                    <a:pt x="5070" y="17884"/>
                  </a:lnTo>
                  <a:lnTo>
                    <a:pt x="5776" y="18181"/>
                  </a:lnTo>
                  <a:lnTo>
                    <a:pt x="6482" y="18422"/>
                  </a:lnTo>
                  <a:lnTo>
                    <a:pt x="7206" y="18645"/>
                  </a:lnTo>
                  <a:lnTo>
                    <a:pt x="7949" y="18831"/>
                  </a:lnTo>
                  <a:lnTo>
                    <a:pt x="8691" y="18961"/>
                  </a:lnTo>
                  <a:lnTo>
                    <a:pt x="9007" y="19016"/>
                  </a:lnTo>
                  <a:lnTo>
                    <a:pt x="9416" y="19054"/>
                  </a:lnTo>
                  <a:lnTo>
                    <a:pt x="9899" y="19091"/>
                  </a:lnTo>
                  <a:lnTo>
                    <a:pt x="10419" y="19109"/>
                  </a:lnTo>
                  <a:lnTo>
                    <a:pt x="10994" y="19109"/>
                  </a:lnTo>
                  <a:lnTo>
                    <a:pt x="11588" y="19091"/>
                  </a:lnTo>
                  <a:lnTo>
                    <a:pt x="12201" y="19035"/>
                  </a:lnTo>
                  <a:lnTo>
                    <a:pt x="12796" y="18961"/>
                  </a:lnTo>
                  <a:lnTo>
                    <a:pt x="13390" y="18868"/>
                  </a:lnTo>
                  <a:lnTo>
                    <a:pt x="13668" y="18794"/>
                  </a:lnTo>
                  <a:lnTo>
                    <a:pt x="13928" y="18719"/>
                  </a:lnTo>
                  <a:lnTo>
                    <a:pt x="14188" y="18626"/>
                  </a:lnTo>
                  <a:lnTo>
                    <a:pt x="14430" y="18534"/>
                  </a:lnTo>
                  <a:lnTo>
                    <a:pt x="14653" y="18422"/>
                  </a:lnTo>
                  <a:lnTo>
                    <a:pt x="14875" y="18311"/>
                  </a:lnTo>
                  <a:lnTo>
                    <a:pt x="15061" y="18181"/>
                  </a:lnTo>
                  <a:lnTo>
                    <a:pt x="15228" y="18032"/>
                  </a:lnTo>
                  <a:lnTo>
                    <a:pt x="15377" y="17865"/>
                  </a:lnTo>
                  <a:lnTo>
                    <a:pt x="15507" y="17698"/>
                  </a:lnTo>
                  <a:lnTo>
                    <a:pt x="15600" y="17512"/>
                  </a:lnTo>
                  <a:lnTo>
                    <a:pt x="15674" y="17308"/>
                  </a:lnTo>
                  <a:lnTo>
                    <a:pt x="15711" y="17085"/>
                  </a:lnTo>
                  <a:lnTo>
                    <a:pt x="15711" y="16844"/>
                  </a:lnTo>
                  <a:lnTo>
                    <a:pt x="16584" y="16547"/>
                  </a:lnTo>
                  <a:lnTo>
                    <a:pt x="17438" y="16231"/>
                  </a:lnTo>
                  <a:lnTo>
                    <a:pt x="18292" y="15897"/>
                  </a:lnTo>
                  <a:lnTo>
                    <a:pt x="19147" y="15544"/>
                  </a:lnTo>
                  <a:lnTo>
                    <a:pt x="20837" y="14838"/>
                  </a:lnTo>
                  <a:lnTo>
                    <a:pt x="22545" y="14132"/>
                  </a:lnTo>
                  <a:lnTo>
                    <a:pt x="23009" y="13928"/>
                  </a:lnTo>
                  <a:lnTo>
                    <a:pt x="23474" y="13705"/>
                  </a:lnTo>
                  <a:lnTo>
                    <a:pt x="23919" y="13464"/>
                  </a:lnTo>
                  <a:lnTo>
                    <a:pt x="24142" y="13334"/>
                  </a:lnTo>
                  <a:lnTo>
                    <a:pt x="24328" y="13204"/>
                  </a:lnTo>
                  <a:lnTo>
                    <a:pt x="24532" y="13037"/>
                  </a:lnTo>
                  <a:lnTo>
                    <a:pt x="24699" y="12870"/>
                  </a:lnTo>
                  <a:lnTo>
                    <a:pt x="24848" y="12684"/>
                  </a:lnTo>
                  <a:lnTo>
                    <a:pt x="24978" y="12498"/>
                  </a:lnTo>
                  <a:lnTo>
                    <a:pt x="25089" y="12294"/>
                  </a:lnTo>
                  <a:lnTo>
                    <a:pt x="25182" y="12052"/>
                  </a:lnTo>
                  <a:lnTo>
                    <a:pt x="25238" y="11811"/>
                  </a:lnTo>
                  <a:lnTo>
                    <a:pt x="25275" y="11551"/>
                  </a:lnTo>
                  <a:lnTo>
                    <a:pt x="25312" y="11514"/>
                  </a:lnTo>
                  <a:lnTo>
                    <a:pt x="25331" y="11458"/>
                  </a:lnTo>
                  <a:lnTo>
                    <a:pt x="25349" y="11328"/>
                  </a:lnTo>
                  <a:lnTo>
                    <a:pt x="25349" y="11198"/>
                  </a:lnTo>
                  <a:lnTo>
                    <a:pt x="25312" y="11068"/>
                  </a:lnTo>
                  <a:lnTo>
                    <a:pt x="25238" y="10957"/>
                  </a:lnTo>
                  <a:lnTo>
                    <a:pt x="25164" y="10864"/>
                  </a:lnTo>
                  <a:lnTo>
                    <a:pt x="25071" y="10771"/>
                  </a:lnTo>
                  <a:lnTo>
                    <a:pt x="24866" y="10585"/>
                  </a:lnTo>
                  <a:lnTo>
                    <a:pt x="24606" y="10418"/>
                  </a:lnTo>
                  <a:lnTo>
                    <a:pt x="24346" y="10251"/>
                  </a:lnTo>
                  <a:lnTo>
                    <a:pt x="24068" y="10103"/>
                  </a:lnTo>
                  <a:lnTo>
                    <a:pt x="23789" y="9954"/>
                  </a:lnTo>
                  <a:lnTo>
                    <a:pt x="23864" y="9917"/>
                  </a:lnTo>
                  <a:lnTo>
                    <a:pt x="23901" y="9898"/>
                  </a:lnTo>
                  <a:lnTo>
                    <a:pt x="23919" y="9861"/>
                  </a:lnTo>
                  <a:lnTo>
                    <a:pt x="23938" y="9843"/>
                  </a:lnTo>
                  <a:lnTo>
                    <a:pt x="23919" y="9805"/>
                  </a:lnTo>
                  <a:lnTo>
                    <a:pt x="23956" y="9768"/>
                  </a:lnTo>
                  <a:lnTo>
                    <a:pt x="24012" y="9583"/>
                  </a:lnTo>
                  <a:lnTo>
                    <a:pt x="24012" y="9378"/>
                  </a:lnTo>
                  <a:lnTo>
                    <a:pt x="24012" y="9174"/>
                  </a:lnTo>
                  <a:lnTo>
                    <a:pt x="23956" y="8988"/>
                  </a:lnTo>
                  <a:lnTo>
                    <a:pt x="23994" y="8951"/>
                  </a:lnTo>
                  <a:lnTo>
                    <a:pt x="24012" y="8895"/>
                  </a:lnTo>
                  <a:lnTo>
                    <a:pt x="24012" y="8858"/>
                  </a:lnTo>
                  <a:lnTo>
                    <a:pt x="23994" y="8803"/>
                  </a:lnTo>
                  <a:lnTo>
                    <a:pt x="23975" y="8765"/>
                  </a:lnTo>
                  <a:lnTo>
                    <a:pt x="23919" y="8747"/>
                  </a:lnTo>
                  <a:lnTo>
                    <a:pt x="23808" y="8747"/>
                  </a:lnTo>
                  <a:lnTo>
                    <a:pt x="23715" y="8617"/>
                  </a:lnTo>
                  <a:lnTo>
                    <a:pt x="23566" y="8487"/>
                  </a:lnTo>
                  <a:lnTo>
                    <a:pt x="23418" y="8375"/>
                  </a:lnTo>
                  <a:lnTo>
                    <a:pt x="23269" y="8264"/>
                  </a:lnTo>
                  <a:lnTo>
                    <a:pt x="23269" y="8153"/>
                  </a:lnTo>
                  <a:lnTo>
                    <a:pt x="23251" y="8041"/>
                  </a:lnTo>
                  <a:lnTo>
                    <a:pt x="23214" y="7948"/>
                  </a:lnTo>
                  <a:lnTo>
                    <a:pt x="23158" y="7855"/>
                  </a:lnTo>
                  <a:lnTo>
                    <a:pt x="23269" y="7744"/>
                  </a:lnTo>
                  <a:lnTo>
                    <a:pt x="23344" y="7614"/>
                  </a:lnTo>
                  <a:lnTo>
                    <a:pt x="23381" y="7466"/>
                  </a:lnTo>
                  <a:lnTo>
                    <a:pt x="23381" y="7317"/>
                  </a:lnTo>
                  <a:lnTo>
                    <a:pt x="23362" y="7224"/>
                  </a:lnTo>
                  <a:lnTo>
                    <a:pt x="23325" y="7131"/>
                  </a:lnTo>
                  <a:lnTo>
                    <a:pt x="23269" y="7057"/>
                  </a:lnTo>
                  <a:lnTo>
                    <a:pt x="23195" y="6983"/>
                  </a:lnTo>
                  <a:lnTo>
                    <a:pt x="23121" y="6927"/>
                  </a:lnTo>
                  <a:lnTo>
                    <a:pt x="23046" y="6890"/>
                  </a:lnTo>
                  <a:lnTo>
                    <a:pt x="22954" y="6853"/>
                  </a:lnTo>
                  <a:lnTo>
                    <a:pt x="22861" y="6834"/>
                  </a:lnTo>
                  <a:lnTo>
                    <a:pt x="22916" y="6518"/>
                  </a:lnTo>
                  <a:lnTo>
                    <a:pt x="22954" y="6203"/>
                  </a:lnTo>
                  <a:lnTo>
                    <a:pt x="22972" y="5850"/>
                  </a:lnTo>
                  <a:lnTo>
                    <a:pt x="22954" y="5460"/>
                  </a:lnTo>
                  <a:lnTo>
                    <a:pt x="22935" y="5404"/>
                  </a:lnTo>
                  <a:lnTo>
                    <a:pt x="22898" y="5367"/>
                  </a:lnTo>
                  <a:lnTo>
                    <a:pt x="22898" y="5237"/>
                  </a:lnTo>
                  <a:lnTo>
                    <a:pt x="22898" y="5107"/>
                  </a:lnTo>
                  <a:lnTo>
                    <a:pt x="22861" y="4977"/>
                  </a:lnTo>
                  <a:lnTo>
                    <a:pt x="22805" y="4847"/>
                  </a:lnTo>
                  <a:lnTo>
                    <a:pt x="22768" y="4828"/>
                  </a:lnTo>
                  <a:lnTo>
                    <a:pt x="22749" y="4810"/>
                  </a:lnTo>
                  <a:lnTo>
                    <a:pt x="22675" y="4791"/>
                  </a:lnTo>
                  <a:lnTo>
                    <a:pt x="22434" y="4513"/>
                  </a:lnTo>
                  <a:lnTo>
                    <a:pt x="22174" y="4253"/>
                  </a:lnTo>
                  <a:lnTo>
                    <a:pt x="21877" y="4011"/>
                  </a:lnTo>
                  <a:lnTo>
                    <a:pt x="21598" y="3770"/>
                  </a:lnTo>
                  <a:lnTo>
                    <a:pt x="21282" y="3566"/>
                  </a:lnTo>
                  <a:lnTo>
                    <a:pt x="20967" y="3361"/>
                  </a:lnTo>
                  <a:lnTo>
                    <a:pt x="20632" y="3176"/>
                  </a:lnTo>
                  <a:lnTo>
                    <a:pt x="20298" y="2990"/>
                  </a:lnTo>
                  <a:lnTo>
                    <a:pt x="19592" y="2674"/>
                  </a:lnTo>
                  <a:lnTo>
                    <a:pt x="18887" y="2359"/>
                  </a:lnTo>
                  <a:lnTo>
                    <a:pt x="18200" y="2080"/>
                  </a:lnTo>
                  <a:lnTo>
                    <a:pt x="17512" y="1783"/>
                  </a:lnTo>
                  <a:lnTo>
                    <a:pt x="16955" y="1523"/>
                  </a:lnTo>
                  <a:lnTo>
                    <a:pt x="16361" y="1226"/>
                  </a:lnTo>
                  <a:lnTo>
                    <a:pt x="15748" y="910"/>
                  </a:lnTo>
                  <a:lnTo>
                    <a:pt x="15117" y="613"/>
                  </a:lnTo>
                  <a:lnTo>
                    <a:pt x="14783" y="483"/>
                  </a:lnTo>
                  <a:lnTo>
                    <a:pt x="14467" y="353"/>
                  </a:lnTo>
                  <a:lnTo>
                    <a:pt x="14151" y="242"/>
                  </a:lnTo>
                  <a:lnTo>
                    <a:pt x="13817" y="149"/>
                  </a:lnTo>
                  <a:lnTo>
                    <a:pt x="13501" y="74"/>
                  </a:lnTo>
                  <a:lnTo>
                    <a:pt x="13186" y="37"/>
                  </a:lnTo>
                  <a:lnTo>
                    <a:pt x="12851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374;p43">
              <a:extLst>
                <a:ext uri="{FF2B5EF4-FFF2-40B4-BE49-F238E27FC236}">
                  <a16:creationId xmlns:a16="http://schemas.microsoft.com/office/drawing/2014/main" id="{54B26D82-AC43-9D6A-790A-11E3BD7EBAE7}"/>
                </a:ext>
              </a:extLst>
            </p:cNvPr>
            <p:cNvSpPr/>
            <p:nvPr/>
          </p:nvSpPr>
          <p:spPr>
            <a:xfrm>
              <a:off x="7236289" y="1328279"/>
              <a:ext cx="276298" cy="193951"/>
            </a:xfrm>
            <a:custGeom>
              <a:avLst/>
              <a:gdLst/>
              <a:ahLst/>
              <a:cxnLst/>
              <a:rect l="l" t="t" r="r" b="b"/>
              <a:pathLst>
                <a:path w="9472" h="6649" extrusionOk="0">
                  <a:moveTo>
                    <a:pt x="8821" y="1189"/>
                  </a:moveTo>
                  <a:lnTo>
                    <a:pt x="8840" y="1207"/>
                  </a:lnTo>
                  <a:lnTo>
                    <a:pt x="8840" y="1263"/>
                  </a:lnTo>
                  <a:lnTo>
                    <a:pt x="8673" y="1542"/>
                  </a:lnTo>
                  <a:lnTo>
                    <a:pt x="8524" y="1820"/>
                  </a:lnTo>
                  <a:lnTo>
                    <a:pt x="8487" y="1839"/>
                  </a:lnTo>
                  <a:lnTo>
                    <a:pt x="8468" y="1857"/>
                  </a:lnTo>
                  <a:lnTo>
                    <a:pt x="8394" y="1839"/>
                  </a:lnTo>
                  <a:lnTo>
                    <a:pt x="8376" y="1820"/>
                  </a:lnTo>
                  <a:lnTo>
                    <a:pt x="8357" y="1783"/>
                  </a:lnTo>
                  <a:lnTo>
                    <a:pt x="8357" y="1765"/>
                  </a:lnTo>
                  <a:lnTo>
                    <a:pt x="8376" y="1727"/>
                  </a:lnTo>
                  <a:lnTo>
                    <a:pt x="8561" y="1467"/>
                  </a:lnTo>
                  <a:lnTo>
                    <a:pt x="8747" y="1207"/>
                  </a:lnTo>
                  <a:lnTo>
                    <a:pt x="8784" y="1189"/>
                  </a:lnTo>
                  <a:close/>
                  <a:moveTo>
                    <a:pt x="8988" y="910"/>
                  </a:moveTo>
                  <a:lnTo>
                    <a:pt x="9026" y="929"/>
                  </a:lnTo>
                  <a:lnTo>
                    <a:pt x="9044" y="966"/>
                  </a:lnTo>
                  <a:lnTo>
                    <a:pt x="9063" y="1226"/>
                  </a:lnTo>
                  <a:lnTo>
                    <a:pt x="9044" y="1505"/>
                  </a:lnTo>
                  <a:lnTo>
                    <a:pt x="9007" y="1635"/>
                  </a:lnTo>
                  <a:lnTo>
                    <a:pt x="8970" y="1765"/>
                  </a:lnTo>
                  <a:lnTo>
                    <a:pt x="8914" y="1895"/>
                  </a:lnTo>
                  <a:lnTo>
                    <a:pt x="8858" y="2006"/>
                  </a:lnTo>
                  <a:lnTo>
                    <a:pt x="8821" y="2043"/>
                  </a:lnTo>
                  <a:lnTo>
                    <a:pt x="8766" y="2025"/>
                  </a:lnTo>
                  <a:lnTo>
                    <a:pt x="8747" y="2006"/>
                  </a:lnTo>
                  <a:lnTo>
                    <a:pt x="8747" y="1950"/>
                  </a:lnTo>
                  <a:lnTo>
                    <a:pt x="8840" y="1709"/>
                  </a:lnTo>
                  <a:lnTo>
                    <a:pt x="8914" y="1467"/>
                  </a:lnTo>
                  <a:lnTo>
                    <a:pt x="8951" y="1226"/>
                  </a:lnTo>
                  <a:lnTo>
                    <a:pt x="8951" y="966"/>
                  </a:lnTo>
                  <a:lnTo>
                    <a:pt x="8970" y="929"/>
                  </a:lnTo>
                  <a:lnTo>
                    <a:pt x="8988" y="910"/>
                  </a:lnTo>
                  <a:close/>
                  <a:moveTo>
                    <a:pt x="7967" y="0"/>
                  </a:moveTo>
                  <a:lnTo>
                    <a:pt x="7874" y="38"/>
                  </a:lnTo>
                  <a:lnTo>
                    <a:pt x="7967" y="130"/>
                  </a:lnTo>
                  <a:lnTo>
                    <a:pt x="8041" y="223"/>
                  </a:lnTo>
                  <a:lnTo>
                    <a:pt x="8116" y="316"/>
                  </a:lnTo>
                  <a:lnTo>
                    <a:pt x="8153" y="428"/>
                  </a:lnTo>
                  <a:lnTo>
                    <a:pt x="8190" y="539"/>
                  </a:lnTo>
                  <a:lnTo>
                    <a:pt x="8190" y="650"/>
                  </a:lnTo>
                  <a:lnTo>
                    <a:pt x="8208" y="762"/>
                  </a:lnTo>
                  <a:lnTo>
                    <a:pt x="8190" y="873"/>
                  </a:lnTo>
                  <a:lnTo>
                    <a:pt x="8171" y="985"/>
                  </a:lnTo>
                  <a:lnTo>
                    <a:pt x="8134" y="1096"/>
                  </a:lnTo>
                  <a:lnTo>
                    <a:pt x="8097" y="1207"/>
                  </a:lnTo>
                  <a:lnTo>
                    <a:pt x="8041" y="1319"/>
                  </a:lnTo>
                  <a:lnTo>
                    <a:pt x="7967" y="1412"/>
                  </a:lnTo>
                  <a:lnTo>
                    <a:pt x="7893" y="1505"/>
                  </a:lnTo>
                  <a:lnTo>
                    <a:pt x="7800" y="1579"/>
                  </a:lnTo>
                  <a:lnTo>
                    <a:pt x="7707" y="1635"/>
                  </a:lnTo>
                  <a:lnTo>
                    <a:pt x="7707" y="1690"/>
                  </a:lnTo>
                  <a:lnTo>
                    <a:pt x="7781" y="1857"/>
                  </a:lnTo>
                  <a:lnTo>
                    <a:pt x="7837" y="2043"/>
                  </a:lnTo>
                  <a:lnTo>
                    <a:pt x="7856" y="2247"/>
                  </a:lnTo>
                  <a:lnTo>
                    <a:pt x="7818" y="2433"/>
                  </a:lnTo>
                  <a:lnTo>
                    <a:pt x="7856" y="2507"/>
                  </a:lnTo>
                  <a:lnTo>
                    <a:pt x="7856" y="2582"/>
                  </a:lnTo>
                  <a:lnTo>
                    <a:pt x="7837" y="2656"/>
                  </a:lnTo>
                  <a:lnTo>
                    <a:pt x="7800" y="2675"/>
                  </a:lnTo>
                  <a:lnTo>
                    <a:pt x="7763" y="2693"/>
                  </a:lnTo>
                  <a:lnTo>
                    <a:pt x="6760" y="3083"/>
                  </a:lnTo>
                  <a:lnTo>
                    <a:pt x="5757" y="3492"/>
                  </a:lnTo>
                  <a:lnTo>
                    <a:pt x="4773" y="3919"/>
                  </a:lnTo>
                  <a:lnTo>
                    <a:pt x="3807" y="4364"/>
                  </a:lnTo>
                  <a:lnTo>
                    <a:pt x="2842" y="4829"/>
                  </a:lnTo>
                  <a:lnTo>
                    <a:pt x="1894" y="5312"/>
                  </a:lnTo>
                  <a:lnTo>
                    <a:pt x="0" y="6277"/>
                  </a:lnTo>
                  <a:lnTo>
                    <a:pt x="56" y="6463"/>
                  </a:lnTo>
                  <a:lnTo>
                    <a:pt x="75" y="6649"/>
                  </a:lnTo>
                  <a:lnTo>
                    <a:pt x="1152" y="6129"/>
                  </a:lnTo>
                  <a:lnTo>
                    <a:pt x="2247" y="5664"/>
                  </a:lnTo>
                  <a:lnTo>
                    <a:pt x="4439" y="4736"/>
                  </a:lnTo>
                  <a:lnTo>
                    <a:pt x="5126" y="4476"/>
                  </a:lnTo>
                  <a:lnTo>
                    <a:pt x="5887" y="4197"/>
                  </a:lnTo>
                  <a:lnTo>
                    <a:pt x="6686" y="3900"/>
                  </a:lnTo>
                  <a:lnTo>
                    <a:pt x="7094" y="3733"/>
                  </a:lnTo>
                  <a:lnTo>
                    <a:pt x="7466" y="3547"/>
                  </a:lnTo>
                  <a:lnTo>
                    <a:pt x="7837" y="3343"/>
                  </a:lnTo>
                  <a:lnTo>
                    <a:pt x="8190" y="3120"/>
                  </a:lnTo>
                  <a:lnTo>
                    <a:pt x="8506" y="2879"/>
                  </a:lnTo>
                  <a:lnTo>
                    <a:pt x="8784" y="2619"/>
                  </a:lnTo>
                  <a:lnTo>
                    <a:pt x="8914" y="2470"/>
                  </a:lnTo>
                  <a:lnTo>
                    <a:pt x="9026" y="2322"/>
                  </a:lnTo>
                  <a:lnTo>
                    <a:pt x="9137" y="2173"/>
                  </a:lnTo>
                  <a:lnTo>
                    <a:pt x="9230" y="2006"/>
                  </a:lnTo>
                  <a:lnTo>
                    <a:pt x="9304" y="1839"/>
                  </a:lnTo>
                  <a:lnTo>
                    <a:pt x="9378" y="1653"/>
                  </a:lnTo>
                  <a:lnTo>
                    <a:pt x="9434" y="1467"/>
                  </a:lnTo>
                  <a:lnTo>
                    <a:pt x="9471" y="1263"/>
                  </a:lnTo>
                  <a:lnTo>
                    <a:pt x="9434" y="1133"/>
                  </a:lnTo>
                  <a:lnTo>
                    <a:pt x="9360" y="1003"/>
                  </a:lnTo>
                  <a:lnTo>
                    <a:pt x="9267" y="892"/>
                  </a:lnTo>
                  <a:lnTo>
                    <a:pt x="9174" y="799"/>
                  </a:lnTo>
                  <a:lnTo>
                    <a:pt x="8933" y="632"/>
                  </a:lnTo>
                  <a:lnTo>
                    <a:pt x="8691" y="465"/>
                  </a:lnTo>
                  <a:lnTo>
                    <a:pt x="7967" y="0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375;p43">
              <a:extLst>
                <a:ext uri="{FF2B5EF4-FFF2-40B4-BE49-F238E27FC236}">
                  <a16:creationId xmlns:a16="http://schemas.microsoft.com/office/drawing/2014/main" id="{A24EC981-82AF-4D6C-1B2C-4C0B90B02A23}"/>
                </a:ext>
              </a:extLst>
            </p:cNvPr>
            <p:cNvSpPr/>
            <p:nvPr/>
          </p:nvSpPr>
          <p:spPr>
            <a:xfrm>
              <a:off x="7491415" y="1354824"/>
              <a:ext cx="9247" cy="33079"/>
            </a:xfrm>
            <a:custGeom>
              <a:avLst/>
              <a:gdLst/>
              <a:ahLst/>
              <a:cxnLst/>
              <a:rect l="l" t="t" r="r" b="b"/>
              <a:pathLst>
                <a:path w="317" h="1134" extrusionOk="0">
                  <a:moveTo>
                    <a:pt x="242" y="0"/>
                  </a:moveTo>
                  <a:lnTo>
                    <a:pt x="224" y="19"/>
                  </a:lnTo>
                  <a:lnTo>
                    <a:pt x="205" y="56"/>
                  </a:lnTo>
                  <a:lnTo>
                    <a:pt x="205" y="316"/>
                  </a:lnTo>
                  <a:lnTo>
                    <a:pt x="168" y="557"/>
                  </a:lnTo>
                  <a:lnTo>
                    <a:pt x="94" y="799"/>
                  </a:lnTo>
                  <a:lnTo>
                    <a:pt x="1" y="1040"/>
                  </a:lnTo>
                  <a:lnTo>
                    <a:pt x="1" y="1096"/>
                  </a:lnTo>
                  <a:lnTo>
                    <a:pt x="20" y="1115"/>
                  </a:lnTo>
                  <a:lnTo>
                    <a:pt x="75" y="1133"/>
                  </a:lnTo>
                  <a:lnTo>
                    <a:pt x="112" y="1096"/>
                  </a:lnTo>
                  <a:lnTo>
                    <a:pt x="168" y="985"/>
                  </a:lnTo>
                  <a:lnTo>
                    <a:pt x="224" y="855"/>
                  </a:lnTo>
                  <a:lnTo>
                    <a:pt x="261" y="725"/>
                  </a:lnTo>
                  <a:lnTo>
                    <a:pt x="298" y="595"/>
                  </a:lnTo>
                  <a:lnTo>
                    <a:pt x="317" y="316"/>
                  </a:lnTo>
                  <a:lnTo>
                    <a:pt x="298" y="56"/>
                  </a:lnTo>
                  <a:lnTo>
                    <a:pt x="280" y="19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376;p43">
              <a:extLst>
                <a:ext uri="{FF2B5EF4-FFF2-40B4-BE49-F238E27FC236}">
                  <a16:creationId xmlns:a16="http://schemas.microsoft.com/office/drawing/2014/main" id="{D76D6FC1-BA4C-5D38-49B1-F090283003E7}"/>
                </a:ext>
              </a:extLst>
            </p:cNvPr>
            <p:cNvSpPr/>
            <p:nvPr/>
          </p:nvSpPr>
          <p:spPr>
            <a:xfrm>
              <a:off x="7480067" y="1362933"/>
              <a:ext cx="14089" cy="19544"/>
            </a:xfrm>
            <a:custGeom>
              <a:avLst/>
              <a:gdLst/>
              <a:ahLst/>
              <a:cxnLst/>
              <a:rect l="l" t="t" r="r" b="b"/>
              <a:pathLst>
                <a:path w="483" h="670" extrusionOk="0">
                  <a:moveTo>
                    <a:pt x="427" y="1"/>
                  </a:moveTo>
                  <a:lnTo>
                    <a:pt x="390" y="19"/>
                  </a:lnTo>
                  <a:lnTo>
                    <a:pt x="204" y="279"/>
                  </a:lnTo>
                  <a:lnTo>
                    <a:pt x="19" y="539"/>
                  </a:lnTo>
                  <a:lnTo>
                    <a:pt x="0" y="577"/>
                  </a:lnTo>
                  <a:lnTo>
                    <a:pt x="0" y="595"/>
                  </a:lnTo>
                  <a:lnTo>
                    <a:pt x="19" y="632"/>
                  </a:lnTo>
                  <a:lnTo>
                    <a:pt x="37" y="651"/>
                  </a:lnTo>
                  <a:lnTo>
                    <a:pt x="111" y="669"/>
                  </a:lnTo>
                  <a:lnTo>
                    <a:pt x="130" y="651"/>
                  </a:lnTo>
                  <a:lnTo>
                    <a:pt x="167" y="632"/>
                  </a:lnTo>
                  <a:lnTo>
                    <a:pt x="316" y="354"/>
                  </a:lnTo>
                  <a:lnTo>
                    <a:pt x="483" y="75"/>
                  </a:lnTo>
                  <a:lnTo>
                    <a:pt x="483" y="19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377;p43">
              <a:extLst>
                <a:ext uri="{FF2B5EF4-FFF2-40B4-BE49-F238E27FC236}">
                  <a16:creationId xmlns:a16="http://schemas.microsoft.com/office/drawing/2014/main" id="{A3108A29-71DF-7F95-0EDA-AF866F7C71B1}"/>
                </a:ext>
              </a:extLst>
            </p:cNvPr>
            <p:cNvSpPr/>
            <p:nvPr/>
          </p:nvSpPr>
          <p:spPr>
            <a:xfrm>
              <a:off x="7253616" y="1300654"/>
              <a:ext cx="220496" cy="154951"/>
            </a:xfrm>
            <a:custGeom>
              <a:avLst/>
              <a:gdLst/>
              <a:ahLst/>
              <a:cxnLst/>
              <a:rect l="l" t="t" r="r" b="b"/>
              <a:pathLst>
                <a:path w="7559" h="5312" extrusionOk="0">
                  <a:moveTo>
                    <a:pt x="7503" y="0"/>
                  </a:moveTo>
                  <a:lnTo>
                    <a:pt x="6055" y="799"/>
                  </a:lnTo>
                  <a:lnTo>
                    <a:pt x="5349" y="1207"/>
                  </a:lnTo>
                  <a:lnTo>
                    <a:pt x="4643" y="1616"/>
                  </a:lnTo>
                  <a:lnTo>
                    <a:pt x="3937" y="2043"/>
                  </a:lnTo>
                  <a:lnTo>
                    <a:pt x="3250" y="2489"/>
                  </a:lnTo>
                  <a:lnTo>
                    <a:pt x="2563" y="2953"/>
                  </a:lnTo>
                  <a:lnTo>
                    <a:pt x="1895" y="3417"/>
                  </a:lnTo>
                  <a:lnTo>
                    <a:pt x="1728" y="3566"/>
                  </a:lnTo>
                  <a:lnTo>
                    <a:pt x="1542" y="3733"/>
                  </a:lnTo>
                  <a:lnTo>
                    <a:pt x="1059" y="4142"/>
                  </a:lnTo>
                  <a:lnTo>
                    <a:pt x="818" y="4346"/>
                  </a:lnTo>
                  <a:lnTo>
                    <a:pt x="576" y="4513"/>
                  </a:lnTo>
                  <a:lnTo>
                    <a:pt x="446" y="4587"/>
                  </a:lnTo>
                  <a:lnTo>
                    <a:pt x="335" y="4643"/>
                  </a:lnTo>
                  <a:lnTo>
                    <a:pt x="223" y="4680"/>
                  </a:lnTo>
                  <a:lnTo>
                    <a:pt x="131" y="4699"/>
                  </a:lnTo>
                  <a:lnTo>
                    <a:pt x="1" y="5311"/>
                  </a:lnTo>
                  <a:lnTo>
                    <a:pt x="910" y="4736"/>
                  </a:lnTo>
                  <a:lnTo>
                    <a:pt x="1783" y="4142"/>
                  </a:lnTo>
                  <a:lnTo>
                    <a:pt x="3529" y="2934"/>
                  </a:lnTo>
                  <a:lnTo>
                    <a:pt x="4402" y="2359"/>
                  </a:lnTo>
                  <a:lnTo>
                    <a:pt x="5293" y="1802"/>
                  </a:lnTo>
                  <a:lnTo>
                    <a:pt x="5739" y="1523"/>
                  </a:lnTo>
                  <a:lnTo>
                    <a:pt x="6203" y="1263"/>
                  </a:lnTo>
                  <a:lnTo>
                    <a:pt x="6686" y="1022"/>
                  </a:lnTo>
                  <a:lnTo>
                    <a:pt x="7150" y="780"/>
                  </a:lnTo>
                  <a:lnTo>
                    <a:pt x="7150" y="743"/>
                  </a:lnTo>
                  <a:lnTo>
                    <a:pt x="7169" y="725"/>
                  </a:lnTo>
                  <a:lnTo>
                    <a:pt x="7187" y="706"/>
                  </a:lnTo>
                  <a:lnTo>
                    <a:pt x="7224" y="706"/>
                  </a:lnTo>
                  <a:lnTo>
                    <a:pt x="7262" y="725"/>
                  </a:lnTo>
                  <a:lnTo>
                    <a:pt x="7540" y="595"/>
                  </a:lnTo>
                  <a:lnTo>
                    <a:pt x="7559" y="595"/>
                  </a:lnTo>
                  <a:lnTo>
                    <a:pt x="7540" y="297"/>
                  </a:lnTo>
                  <a:lnTo>
                    <a:pt x="7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378;p43">
              <a:extLst>
                <a:ext uri="{FF2B5EF4-FFF2-40B4-BE49-F238E27FC236}">
                  <a16:creationId xmlns:a16="http://schemas.microsoft.com/office/drawing/2014/main" id="{B850820D-6025-6DF5-08CC-AF17518ED25B}"/>
                </a:ext>
              </a:extLst>
            </p:cNvPr>
            <p:cNvSpPr/>
            <p:nvPr/>
          </p:nvSpPr>
          <p:spPr>
            <a:xfrm>
              <a:off x="7442146" y="1332071"/>
              <a:ext cx="27099" cy="39029"/>
            </a:xfrm>
            <a:custGeom>
              <a:avLst/>
              <a:gdLst/>
              <a:ahLst/>
              <a:cxnLst/>
              <a:rect l="l" t="t" r="r" b="b"/>
              <a:pathLst>
                <a:path w="929" h="1338" extrusionOk="0">
                  <a:moveTo>
                    <a:pt x="650" y="0"/>
                  </a:moveTo>
                  <a:lnTo>
                    <a:pt x="0" y="335"/>
                  </a:lnTo>
                  <a:lnTo>
                    <a:pt x="130" y="446"/>
                  </a:lnTo>
                  <a:lnTo>
                    <a:pt x="241" y="576"/>
                  </a:lnTo>
                  <a:lnTo>
                    <a:pt x="334" y="706"/>
                  </a:lnTo>
                  <a:lnTo>
                    <a:pt x="409" y="836"/>
                  </a:lnTo>
                  <a:lnTo>
                    <a:pt x="539" y="1077"/>
                  </a:lnTo>
                  <a:lnTo>
                    <a:pt x="594" y="1207"/>
                  </a:lnTo>
                  <a:lnTo>
                    <a:pt x="631" y="1337"/>
                  </a:lnTo>
                  <a:lnTo>
                    <a:pt x="724" y="1226"/>
                  </a:lnTo>
                  <a:lnTo>
                    <a:pt x="817" y="1096"/>
                  </a:lnTo>
                  <a:lnTo>
                    <a:pt x="873" y="947"/>
                  </a:lnTo>
                  <a:lnTo>
                    <a:pt x="910" y="799"/>
                  </a:lnTo>
                  <a:lnTo>
                    <a:pt x="929" y="687"/>
                  </a:lnTo>
                  <a:lnTo>
                    <a:pt x="910" y="576"/>
                  </a:lnTo>
                  <a:lnTo>
                    <a:pt x="891" y="465"/>
                  </a:lnTo>
                  <a:lnTo>
                    <a:pt x="854" y="372"/>
                  </a:lnTo>
                  <a:lnTo>
                    <a:pt x="761" y="18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DF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379;p43">
              <a:extLst>
                <a:ext uri="{FF2B5EF4-FFF2-40B4-BE49-F238E27FC236}">
                  <a16:creationId xmlns:a16="http://schemas.microsoft.com/office/drawing/2014/main" id="{1B3465BA-5E53-2B3D-F36A-3A70CE2A132F}"/>
                </a:ext>
              </a:extLst>
            </p:cNvPr>
            <p:cNvSpPr/>
            <p:nvPr/>
          </p:nvSpPr>
          <p:spPr>
            <a:xfrm>
              <a:off x="7436720" y="1283852"/>
              <a:ext cx="32525" cy="25495"/>
            </a:xfrm>
            <a:custGeom>
              <a:avLst/>
              <a:gdLst/>
              <a:ahLst/>
              <a:cxnLst/>
              <a:rect l="l" t="t" r="r" b="b"/>
              <a:pathLst>
                <a:path w="1115" h="874" extrusionOk="0">
                  <a:moveTo>
                    <a:pt x="706" y="1"/>
                  </a:moveTo>
                  <a:lnTo>
                    <a:pt x="650" y="75"/>
                  </a:lnTo>
                  <a:lnTo>
                    <a:pt x="576" y="131"/>
                  </a:lnTo>
                  <a:lnTo>
                    <a:pt x="483" y="186"/>
                  </a:lnTo>
                  <a:lnTo>
                    <a:pt x="409" y="223"/>
                  </a:lnTo>
                  <a:lnTo>
                    <a:pt x="316" y="261"/>
                  </a:lnTo>
                  <a:lnTo>
                    <a:pt x="205" y="279"/>
                  </a:lnTo>
                  <a:lnTo>
                    <a:pt x="0" y="279"/>
                  </a:lnTo>
                  <a:lnTo>
                    <a:pt x="56" y="409"/>
                  </a:lnTo>
                  <a:lnTo>
                    <a:pt x="75" y="558"/>
                  </a:lnTo>
                  <a:lnTo>
                    <a:pt x="75" y="725"/>
                  </a:lnTo>
                  <a:lnTo>
                    <a:pt x="38" y="873"/>
                  </a:lnTo>
                  <a:lnTo>
                    <a:pt x="1115" y="316"/>
                  </a:lnTo>
                  <a:lnTo>
                    <a:pt x="910" y="14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380;p43">
              <a:extLst>
                <a:ext uri="{FF2B5EF4-FFF2-40B4-BE49-F238E27FC236}">
                  <a16:creationId xmlns:a16="http://schemas.microsoft.com/office/drawing/2014/main" id="{F39A5801-D2E1-C27D-FDE7-09CD7129DEB4}"/>
                </a:ext>
              </a:extLst>
            </p:cNvPr>
            <p:cNvSpPr/>
            <p:nvPr/>
          </p:nvSpPr>
          <p:spPr>
            <a:xfrm>
              <a:off x="7120365" y="1383528"/>
              <a:ext cx="338051" cy="184209"/>
            </a:xfrm>
            <a:custGeom>
              <a:avLst/>
              <a:gdLst/>
              <a:ahLst/>
              <a:cxnLst/>
              <a:rect l="l" t="t" r="r" b="b"/>
              <a:pathLst>
                <a:path w="11589" h="6315" extrusionOk="0">
                  <a:moveTo>
                    <a:pt x="11495" y="1"/>
                  </a:moveTo>
                  <a:lnTo>
                    <a:pt x="11477" y="19"/>
                  </a:lnTo>
                  <a:lnTo>
                    <a:pt x="9991" y="632"/>
                  </a:lnTo>
                  <a:lnTo>
                    <a:pt x="8543" y="1282"/>
                  </a:lnTo>
                  <a:lnTo>
                    <a:pt x="7113" y="1950"/>
                  </a:lnTo>
                  <a:lnTo>
                    <a:pt x="5683" y="2656"/>
                  </a:lnTo>
                  <a:lnTo>
                    <a:pt x="4271" y="3380"/>
                  </a:lnTo>
                  <a:lnTo>
                    <a:pt x="2879" y="4123"/>
                  </a:lnTo>
                  <a:lnTo>
                    <a:pt x="56" y="5627"/>
                  </a:lnTo>
                  <a:lnTo>
                    <a:pt x="37" y="5665"/>
                  </a:lnTo>
                  <a:lnTo>
                    <a:pt x="19" y="5850"/>
                  </a:lnTo>
                  <a:lnTo>
                    <a:pt x="0" y="5980"/>
                  </a:lnTo>
                  <a:lnTo>
                    <a:pt x="0" y="6110"/>
                  </a:lnTo>
                  <a:lnTo>
                    <a:pt x="37" y="6147"/>
                  </a:lnTo>
                  <a:lnTo>
                    <a:pt x="56" y="6203"/>
                  </a:lnTo>
                  <a:lnTo>
                    <a:pt x="37" y="6259"/>
                  </a:lnTo>
                  <a:lnTo>
                    <a:pt x="19" y="6296"/>
                  </a:lnTo>
                  <a:lnTo>
                    <a:pt x="56" y="6315"/>
                  </a:lnTo>
                  <a:lnTo>
                    <a:pt x="56" y="6296"/>
                  </a:lnTo>
                  <a:lnTo>
                    <a:pt x="724" y="5832"/>
                  </a:lnTo>
                  <a:lnTo>
                    <a:pt x="1393" y="5405"/>
                  </a:lnTo>
                  <a:lnTo>
                    <a:pt x="2080" y="4977"/>
                  </a:lnTo>
                  <a:lnTo>
                    <a:pt x="2767" y="4550"/>
                  </a:lnTo>
                  <a:lnTo>
                    <a:pt x="3473" y="4160"/>
                  </a:lnTo>
                  <a:lnTo>
                    <a:pt x="4179" y="3770"/>
                  </a:lnTo>
                  <a:lnTo>
                    <a:pt x="4903" y="3399"/>
                  </a:lnTo>
                  <a:lnTo>
                    <a:pt x="5627" y="3046"/>
                  </a:lnTo>
                  <a:lnTo>
                    <a:pt x="6370" y="2693"/>
                  </a:lnTo>
                  <a:lnTo>
                    <a:pt x="7113" y="2359"/>
                  </a:lnTo>
                  <a:lnTo>
                    <a:pt x="8598" y="1709"/>
                  </a:lnTo>
                  <a:lnTo>
                    <a:pt x="10084" y="1096"/>
                  </a:lnTo>
                  <a:lnTo>
                    <a:pt x="11588" y="539"/>
                  </a:lnTo>
                  <a:lnTo>
                    <a:pt x="11570" y="261"/>
                  </a:lnTo>
                  <a:lnTo>
                    <a:pt x="11532" y="131"/>
                  </a:lnTo>
                  <a:lnTo>
                    <a:pt x="11495" y="1"/>
                  </a:lnTo>
                  <a:close/>
                </a:path>
              </a:pathLst>
            </a:custGeom>
            <a:solidFill>
              <a:srgbClr val="B227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381;p43">
              <a:extLst>
                <a:ext uri="{FF2B5EF4-FFF2-40B4-BE49-F238E27FC236}">
                  <a16:creationId xmlns:a16="http://schemas.microsoft.com/office/drawing/2014/main" id="{68A2BB73-3B21-0B13-DAD8-19CA85383EDC}"/>
                </a:ext>
              </a:extLst>
            </p:cNvPr>
            <p:cNvSpPr/>
            <p:nvPr/>
          </p:nvSpPr>
          <p:spPr>
            <a:xfrm>
              <a:off x="7347341" y="1242138"/>
              <a:ext cx="107812" cy="91594"/>
            </a:xfrm>
            <a:custGeom>
              <a:avLst/>
              <a:gdLst/>
              <a:ahLst/>
              <a:cxnLst/>
              <a:rect l="l" t="t" r="r" b="b"/>
              <a:pathLst>
                <a:path w="3696" h="3140" extrusionOk="0">
                  <a:moveTo>
                    <a:pt x="3343" y="1"/>
                  </a:moveTo>
                  <a:lnTo>
                    <a:pt x="3232" y="261"/>
                  </a:lnTo>
                  <a:lnTo>
                    <a:pt x="3083" y="521"/>
                  </a:lnTo>
                  <a:lnTo>
                    <a:pt x="2897" y="743"/>
                  </a:lnTo>
                  <a:lnTo>
                    <a:pt x="2693" y="966"/>
                  </a:lnTo>
                  <a:lnTo>
                    <a:pt x="2452" y="1171"/>
                  </a:lnTo>
                  <a:lnTo>
                    <a:pt x="2173" y="1375"/>
                  </a:lnTo>
                  <a:lnTo>
                    <a:pt x="1857" y="1561"/>
                  </a:lnTo>
                  <a:lnTo>
                    <a:pt x="1504" y="1765"/>
                  </a:lnTo>
                  <a:lnTo>
                    <a:pt x="984" y="2006"/>
                  </a:lnTo>
                  <a:lnTo>
                    <a:pt x="984" y="2118"/>
                  </a:lnTo>
                  <a:lnTo>
                    <a:pt x="984" y="2211"/>
                  </a:lnTo>
                  <a:lnTo>
                    <a:pt x="966" y="2322"/>
                  </a:lnTo>
                  <a:lnTo>
                    <a:pt x="947" y="2415"/>
                  </a:lnTo>
                  <a:lnTo>
                    <a:pt x="892" y="2508"/>
                  </a:lnTo>
                  <a:lnTo>
                    <a:pt x="836" y="2601"/>
                  </a:lnTo>
                  <a:lnTo>
                    <a:pt x="762" y="2675"/>
                  </a:lnTo>
                  <a:lnTo>
                    <a:pt x="669" y="2749"/>
                  </a:lnTo>
                  <a:lnTo>
                    <a:pt x="539" y="2805"/>
                  </a:lnTo>
                  <a:lnTo>
                    <a:pt x="390" y="2842"/>
                  </a:lnTo>
                  <a:lnTo>
                    <a:pt x="242" y="2842"/>
                  </a:lnTo>
                  <a:lnTo>
                    <a:pt x="93" y="2805"/>
                  </a:lnTo>
                  <a:lnTo>
                    <a:pt x="56" y="2916"/>
                  </a:lnTo>
                  <a:lnTo>
                    <a:pt x="0" y="3028"/>
                  </a:lnTo>
                  <a:lnTo>
                    <a:pt x="149" y="3102"/>
                  </a:lnTo>
                  <a:lnTo>
                    <a:pt x="297" y="3139"/>
                  </a:lnTo>
                  <a:lnTo>
                    <a:pt x="446" y="3139"/>
                  </a:lnTo>
                  <a:lnTo>
                    <a:pt x="594" y="3102"/>
                  </a:lnTo>
                  <a:lnTo>
                    <a:pt x="743" y="3046"/>
                  </a:lnTo>
                  <a:lnTo>
                    <a:pt x="873" y="2953"/>
                  </a:lnTo>
                  <a:lnTo>
                    <a:pt x="984" y="2842"/>
                  </a:lnTo>
                  <a:lnTo>
                    <a:pt x="1077" y="2693"/>
                  </a:lnTo>
                  <a:lnTo>
                    <a:pt x="1096" y="2675"/>
                  </a:lnTo>
                  <a:lnTo>
                    <a:pt x="1133" y="2656"/>
                  </a:lnTo>
                  <a:lnTo>
                    <a:pt x="1189" y="2656"/>
                  </a:lnTo>
                  <a:lnTo>
                    <a:pt x="1207" y="2601"/>
                  </a:lnTo>
                  <a:lnTo>
                    <a:pt x="1226" y="2582"/>
                  </a:lnTo>
                  <a:lnTo>
                    <a:pt x="1300" y="2582"/>
                  </a:lnTo>
                  <a:lnTo>
                    <a:pt x="1319" y="2619"/>
                  </a:lnTo>
                  <a:lnTo>
                    <a:pt x="1337" y="2675"/>
                  </a:lnTo>
                  <a:lnTo>
                    <a:pt x="1374" y="2731"/>
                  </a:lnTo>
                  <a:lnTo>
                    <a:pt x="1412" y="2768"/>
                  </a:lnTo>
                  <a:lnTo>
                    <a:pt x="1449" y="2786"/>
                  </a:lnTo>
                  <a:lnTo>
                    <a:pt x="1560" y="2823"/>
                  </a:lnTo>
                  <a:lnTo>
                    <a:pt x="1709" y="2842"/>
                  </a:lnTo>
                  <a:lnTo>
                    <a:pt x="1857" y="2842"/>
                  </a:lnTo>
                  <a:lnTo>
                    <a:pt x="2024" y="2805"/>
                  </a:lnTo>
                  <a:lnTo>
                    <a:pt x="2322" y="2731"/>
                  </a:lnTo>
                  <a:lnTo>
                    <a:pt x="2637" y="2545"/>
                  </a:lnTo>
                  <a:lnTo>
                    <a:pt x="2730" y="2452"/>
                  </a:lnTo>
                  <a:lnTo>
                    <a:pt x="2786" y="2341"/>
                  </a:lnTo>
                  <a:lnTo>
                    <a:pt x="2823" y="2229"/>
                  </a:lnTo>
                  <a:lnTo>
                    <a:pt x="2842" y="2099"/>
                  </a:lnTo>
                  <a:lnTo>
                    <a:pt x="2842" y="1988"/>
                  </a:lnTo>
                  <a:lnTo>
                    <a:pt x="2804" y="1858"/>
                  </a:lnTo>
                  <a:lnTo>
                    <a:pt x="2749" y="1746"/>
                  </a:lnTo>
                  <a:lnTo>
                    <a:pt x="2637" y="1653"/>
                  </a:lnTo>
                  <a:lnTo>
                    <a:pt x="2619" y="1616"/>
                  </a:lnTo>
                  <a:lnTo>
                    <a:pt x="2600" y="1579"/>
                  </a:lnTo>
                  <a:lnTo>
                    <a:pt x="2619" y="1542"/>
                  </a:lnTo>
                  <a:lnTo>
                    <a:pt x="2637" y="1505"/>
                  </a:lnTo>
                  <a:lnTo>
                    <a:pt x="2674" y="1486"/>
                  </a:lnTo>
                  <a:lnTo>
                    <a:pt x="2712" y="1468"/>
                  </a:lnTo>
                  <a:lnTo>
                    <a:pt x="2786" y="1468"/>
                  </a:lnTo>
                  <a:lnTo>
                    <a:pt x="2860" y="1505"/>
                  </a:lnTo>
                  <a:lnTo>
                    <a:pt x="3046" y="1523"/>
                  </a:lnTo>
                  <a:lnTo>
                    <a:pt x="3232" y="1505"/>
                  </a:lnTo>
                  <a:lnTo>
                    <a:pt x="3324" y="1486"/>
                  </a:lnTo>
                  <a:lnTo>
                    <a:pt x="3417" y="1449"/>
                  </a:lnTo>
                  <a:lnTo>
                    <a:pt x="3491" y="1393"/>
                  </a:lnTo>
                  <a:lnTo>
                    <a:pt x="3547" y="1319"/>
                  </a:lnTo>
                  <a:lnTo>
                    <a:pt x="3584" y="1263"/>
                  </a:lnTo>
                  <a:lnTo>
                    <a:pt x="3603" y="1189"/>
                  </a:lnTo>
                  <a:lnTo>
                    <a:pt x="3603" y="1115"/>
                  </a:lnTo>
                  <a:lnTo>
                    <a:pt x="3603" y="1041"/>
                  </a:lnTo>
                  <a:lnTo>
                    <a:pt x="3566" y="985"/>
                  </a:lnTo>
                  <a:lnTo>
                    <a:pt x="3529" y="929"/>
                  </a:lnTo>
                  <a:lnTo>
                    <a:pt x="3491" y="892"/>
                  </a:lnTo>
                  <a:lnTo>
                    <a:pt x="3417" y="855"/>
                  </a:lnTo>
                  <a:lnTo>
                    <a:pt x="3380" y="818"/>
                  </a:lnTo>
                  <a:lnTo>
                    <a:pt x="3362" y="799"/>
                  </a:lnTo>
                  <a:lnTo>
                    <a:pt x="3362" y="762"/>
                  </a:lnTo>
                  <a:lnTo>
                    <a:pt x="3362" y="725"/>
                  </a:lnTo>
                  <a:lnTo>
                    <a:pt x="3417" y="669"/>
                  </a:lnTo>
                  <a:lnTo>
                    <a:pt x="3436" y="632"/>
                  </a:lnTo>
                  <a:lnTo>
                    <a:pt x="3529" y="632"/>
                  </a:lnTo>
                  <a:lnTo>
                    <a:pt x="3603" y="558"/>
                  </a:lnTo>
                  <a:lnTo>
                    <a:pt x="3659" y="484"/>
                  </a:lnTo>
                  <a:lnTo>
                    <a:pt x="3696" y="372"/>
                  </a:lnTo>
                  <a:lnTo>
                    <a:pt x="3696" y="261"/>
                  </a:lnTo>
                  <a:lnTo>
                    <a:pt x="3677" y="205"/>
                  </a:lnTo>
                  <a:lnTo>
                    <a:pt x="3659" y="149"/>
                  </a:lnTo>
                  <a:lnTo>
                    <a:pt x="3621" y="112"/>
                  </a:lnTo>
                  <a:lnTo>
                    <a:pt x="3566" y="75"/>
                  </a:lnTo>
                  <a:lnTo>
                    <a:pt x="3473" y="19"/>
                  </a:lnTo>
                  <a:lnTo>
                    <a:pt x="3343" y="1"/>
                  </a:lnTo>
                  <a:close/>
                </a:path>
              </a:pathLst>
            </a:custGeom>
            <a:solidFill>
              <a:srgbClr val="8DB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382;p43">
              <a:extLst>
                <a:ext uri="{FF2B5EF4-FFF2-40B4-BE49-F238E27FC236}">
                  <a16:creationId xmlns:a16="http://schemas.microsoft.com/office/drawing/2014/main" id="{A06336BD-F0C7-3362-3692-D526490D68A3}"/>
                </a:ext>
              </a:extLst>
            </p:cNvPr>
            <p:cNvSpPr/>
            <p:nvPr/>
          </p:nvSpPr>
          <p:spPr>
            <a:xfrm>
              <a:off x="7260121" y="1345606"/>
              <a:ext cx="194506" cy="114346"/>
            </a:xfrm>
            <a:custGeom>
              <a:avLst/>
              <a:gdLst/>
              <a:ahLst/>
              <a:cxnLst/>
              <a:rect l="l" t="t" r="r" b="b"/>
              <a:pathLst>
                <a:path w="6668" h="3920" extrusionOk="0">
                  <a:moveTo>
                    <a:pt x="5646" y="948"/>
                  </a:moveTo>
                  <a:lnTo>
                    <a:pt x="5664" y="966"/>
                  </a:lnTo>
                  <a:lnTo>
                    <a:pt x="5683" y="985"/>
                  </a:lnTo>
                  <a:lnTo>
                    <a:pt x="5702" y="1022"/>
                  </a:lnTo>
                  <a:lnTo>
                    <a:pt x="5683" y="1096"/>
                  </a:lnTo>
                  <a:lnTo>
                    <a:pt x="5664" y="1115"/>
                  </a:lnTo>
                  <a:lnTo>
                    <a:pt x="5627" y="1133"/>
                  </a:lnTo>
                  <a:lnTo>
                    <a:pt x="5423" y="1208"/>
                  </a:lnTo>
                  <a:lnTo>
                    <a:pt x="5182" y="1263"/>
                  </a:lnTo>
                  <a:lnTo>
                    <a:pt x="4736" y="1338"/>
                  </a:lnTo>
                  <a:lnTo>
                    <a:pt x="4699" y="1338"/>
                  </a:lnTo>
                  <a:lnTo>
                    <a:pt x="4680" y="1319"/>
                  </a:lnTo>
                  <a:lnTo>
                    <a:pt x="4643" y="1282"/>
                  </a:lnTo>
                  <a:lnTo>
                    <a:pt x="4643" y="1226"/>
                  </a:lnTo>
                  <a:lnTo>
                    <a:pt x="4662" y="1208"/>
                  </a:lnTo>
                  <a:lnTo>
                    <a:pt x="4699" y="1189"/>
                  </a:lnTo>
                  <a:lnTo>
                    <a:pt x="5144" y="1041"/>
                  </a:lnTo>
                  <a:lnTo>
                    <a:pt x="5367" y="985"/>
                  </a:lnTo>
                  <a:lnTo>
                    <a:pt x="5609" y="948"/>
                  </a:lnTo>
                  <a:close/>
                  <a:moveTo>
                    <a:pt x="5999" y="1"/>
                  </a:moveTo>
                  <a:lnTo>
                    <a:pt x="5349" y="335"/>
                  </a:lnTo>
                  <a:lnTo>
                    <a:pt x="4717" y="706"/>
                  </a:lnTo>
                  <a:lnTo>
                    <a:pt x="4104" y="1078"/>
                  </a:lnTo>
                  <a:lnTo>
                    <a:pt x="3492" y="1486"/>
                  </a:lnTo>
                  <a:lnTo>
                    <a:pt x="2637" y="2118"/>
                  </a:lnTo>
                  <a:lnTo>
                    <a:pt x="1783" y="2731"/>
                  </a:lnTo>
                  <a:lnTo>
                    <a:pt x="1356" y="3046"/>
                  </a:lnTo>
                  <a:lnTo>
                    <a:pt x="929" y="3325"/>
                  </a:lnTo>
                  <a:lnTo>
                    <a:pt x="465" y="3603"/>
                  </a:lnTo>
                  <a:lnTo>
                    <a:pt x="0" y="3845"/>
                  </a:lnTo>
                  <a:lnTo>
                    <a:pt x="38" y="3919"/>
                  </a:lnTo>
                  <a:lnTo>
                    <a:pt x="836" y="3510"/>
                  </a:lnTo>
                  <a:lnTo>
                    <a:pt x="1653" y="3120"/>
                  </a:lnTo>
                  <a:lnTo>
                    <a:pt x="2470" y="2749"/>
                  </a:lnTo>
                  <a:lnTo>
                    <a:pt x="3287" y="2378"/>
                  </a:lnTo>
                  <a:lnTo>
                    <a:pt x="4940" y="1672"/>
                  </a:lnTo>
                  <a:lnTo>
                    <a:pt x="6593" y="1003"/>
                  </a:lnTo>
                  <a:lnTo>
                    <a:pt x="6667" y="985"/>
                  </a:lnTo>
                  <a:lnTo>
                    <a:pt x="6537" y="743"/>
                  </a:lnTo>
                  <a:lnTo>
                    <a:pt x="6407" y="521"/>
                  </a:lnTo>
                  <a:lnTo>
                    <a:pt x="6314" y="391"/>
                  </a:lnTo>
                  <a:lnTo>
                    <a:pt x="6203" y="261"/>
                  </a:lnTo>
                  <a:lnTo>
                    <a:pt x="6092" y="131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383;p43">
              <a:extLst>
                <a:ext uri="{FF2B5EF4-FFF2-40B4-BE49-F238E27FC236}">
                  <a16:creationId xmlns:a16="http://schemas.microsoft.com/office/drawing/2014/main" id="{6C556E75-799C-277F-EC2D-3D3ABD459F2A}"/>
                </a:ext>
              </a:extLst>
            </p:cNvPr>
            <p:cNvSpPr/>
            <p:nvPr/>
          </p:nvSpPr>
          <p:spPr>
            <a:xfrm>
              <a:off x="7217328" y="1206404"/>
              <a:ext cx="225367" cy="124614"/>
            </a:xfrm>
            <a:custGeom>
              <a:avLst/>
              <a:gdLst/>
              <a:ahLst/>
              <a:cxnLst/>
              <a:rect l="l" t="t" r="r" b="b"/>
              <a:pathLst>
                <a:path w="7726" h="4272" extrusionOk="0">
                  <a:moveTo>
                    <a:pt x="7726" y="0"/>
                  </a:moveTo>
                  <a:lnTo>
                    <a:pt x="7670" y="93"/>
                  </a:lnTo>
                  <a:lnTo>
                    <a:pt x="7577" y="260"/>
                  </a:lnTo>
                  <a:lnTo>
                    <a:pt x="7447" y="409"/>
                  </a:lnTo>
                  <a:lnTo>
                    <a:pt x="7317" y="557"/>
                  </a:lnTo>
                  <a:lnTo>
                    <a:pt x="7169" y="687"/>
                  </a:lnTo>
                  <a:lnTo>
                    <a:pt x="7020" y="817"/>
                  </a:lnTo>
                  <a:lnTo>
                    <a:pt x="6853" y="929"/>
                  </a:lnTo>
                  <a:lnTo>
                    <a:pt x="6500" y="1133"/>
                  </a:lnTo>
                  <a:lnTo>
                    <a:pt x="6129" y="1300"/>
                  </a:lnTo>
                  <a:lnTo>
                    <a:pt x="5739" y="1449"/>
                  </a:lnTo>
                  <a:lnTo>
                    <a:pt x="4996" y="1727"/>
                  </a:lnTo>
                  <a:lnTo>
                    <a:pt x="4402" y="1931"/>
                  </a:lnTo>
                  <a:lnTo>
                    <a:pt x="3789" y="2117"/>
                  </a:lnTo>
                  <a:lnTo>
                    <a:pt x="3176" y="2284"/>
                  </a:lnTo>
                  <a:lnTo>
                    <a:pt x="2563" y="2451"/>
                  </a:lnTo>
                  <a:lnTo>
                    <a:pt x="1950" y="2581"/>
                  </a:lnTo>
                  <a:lnTo>
                    <a:pt x="1319" y="2693"/>
                  </a:lnTo>
                  <a:lnTo>
                    <a:pt x="687" y="2786"/>
                  </a:lnTo>
                  <a:lnTo>
                    <a:pt x="75" y="2860"/>
                  </a:lnTo>
                  <a:lnTo>
                    <a:pt x="37" y="2860"/>
                  </a:lnTo>
                  <a:lnTo>
                    <a:pt x="19" y="2841"/>
                  </a:lnTo>
                  <a:lnTo>
                    <a:pt x="0" y="2860"/>
                  </a:lnTo>
                  <a:lnTo>
                    <a:pt x="37" y="2878"/>
                  </a:lnTo>
                  <a:lnTo>
                    <a:pt x="56" y="2916"/>
                  </a:lnTo>
                  <a:lnTo>
                    <a:pt x="130" y="3176"/>
                  </a:lnTo>
                  <a:lnTo>
                    <a:pt x="167" y="3417"/>
                  </a:lnTo>
                  <a:lnTo>
                    <a:pt x="186" y="3640"/>
                  </a:lnTo>
                  <a:lnTo>
                    <a:pt x="186" y="3863"/>
                  </a:lnTo>
                  <a:lnTo>
                    <a:pt x="242" y="3881"/>
                  </a:lnTo>
                  <a:lnTo>
                    <a:pt x="260" y="3900"/>
                  </a:lnTo>
                  <a:lnTo>
                    <a:pt x="260" y="3937"/>
                  </a:lnTo>
                  <a:lnTo>
                    <a:pt x="335" y="4271"/>
                  </a:lnTo>
                  <a:lnTo>
                    <a:pt x="855" y="4197"/>
                  </a:lnTo>
                  <a:lnTo>
                    <a:pt x="1393" y="4104"/>
                  </a:lnTo>
                  <a:lnTo>
                    <a:pt x="1913" y="4011"/>
                  </a:lnTo>
                  <a:lnTo>
                    <a:pt x="2433" y="3900"/>
                  </a:lnTo>
                  <a:lnTo>
                    <a:pt x="2953" y="3770"/>
                  </a:lnTo>
                  <a:lnTo>
                    <a:pt x="3473" y="3621"/>
                  </a:lnTo>
                  <a:lnTo>
                    <a:pt x="3993" y="3473"/>
                  </a:lnTo>
                  <a:lnTo>
                    <a:pt x="4494" y="3287"/>
                  </a:lnTo>
                  <a:lnTo>
                    <a:pt x="5033" y="3064"/>
                  </a:lnTo>
                  <a:lnTo>
                    <a:pt x="5571" y="2841"/>
                  </a:lnTo>
                  <a:lnTo>
                    <a:pt x="6091" y="2581"/>
                  </a:lnTo>
                  <a:lnTo>
                    <a:pt x="6333" y="2433"/>
                  </a:lnTo>
                  <a:lnTo>
                    <a:pt x="6574" y="2284"/>
                  </a:lnTo>
                  <a:lnTo>
                    <a:pt x="6723" y="2173"/>
                  </a:lnTo>
                  <a:lnTo>
                    <a:pt x="6871" y="2061"/>
                  </a:lnTo>
                  <a:lnTo>
                    <a:pt x="6983" y="1950"/>
                  </a:lnTo>
                  <a:lnTo>
                    <a:pt x="7094" y="1820"/>
                  </a:lnTo>
                  <a:lnTo>
                    <a:pt x="7206" y="1690"/>
                  </a:lnTo>
                  <a:lnTo>
                    <a:pt x="7299" y="1560"/>
                  </a:lnTo>
                  <a:lnTo>
                    <a:pt x="7447" y="1263"/>
                  </a:lnTo>
                  <a:lnTo>
                    <a:pt x="7559" y="966"/>
                  </a:lnTo>
                  <a:lnTo>
                    <a:pt x="7651" y="650"/>
                  </a:lnTo>
                  <a:lnTo>
                    <a:pt x="7707" y="334"/>
                  </a:lnTo>
                  <a:lnTo>
                    <a:pt x="7726" y="0"/>
                  </a:lnTo>
                  <a:close/>
                </a:path>
              </a:pathLst>
            </a:custGeom>
            <a:solidFill>
              <a:srgbClr val="E5B5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384;p43">
              <a:extLst>
                <a:ext uri="{FF2B5EF4-FFF2-40B4-BE49-F238E27FC236}">
                  <a16:creationId xmlns:a16="http://schemas.microsoft.com/office/drawing/2014/main" id="{02BDA29B-9865-26FE-588C-976CD8565F52}"/>
                </a:ext>
              </a:extLst>
            </p:cNvPr>
            <p:cNvSpPr/>
            <p:nvPr/>
          </p:nvSpPr>
          <p:spPr>
            <a:xfrm>
              <a:off x="6840823" y="1038994"/>
              <a:ext cx="599152" cy="334259"/>
            </a:xfrm>
            <a:custGeom>
              <a:avLst/>
              <a:gdLst/>
              <a:ahLst/>
              <a:cxnLst/>
              <a:rect l="l" t="t" r="r" b="b"/>
              <a:pathLst>
                <a:path w="20540" h="11459" extrusionOk="0">
                  <a:moveTo>
                    <a:pt x="10642" y="279"/>
                  </a:moveTo>
                  <a:lnTo>
                    <a:pt x="10827" y="298"/>
                  </a:lnTo>
                  <a:lnTo>
                    <a:pt x="11217" y="354"/>
                  </a:lnTo>
                  <a:lnTo>
                    <a:pt x="11589" y="465"/>
                  </a:lnTo>
                  <a:lnTo>
                    <a:pt x="11942" y="595"/>
                  </a:lnTo>
                  <a:lnTo>
                    <a:pt x="12313" y="744"/>
                  </a:lnTo>
                  <a:lnTo>
                    <a:pt x="13019" y="1078"/>
                  </a:lnTo>
                  <a:lnTo>
                    <a:pt x="17123" y="3083"/>
                  </a:lnTo>
                  <a:lnTo>
                    <a:pt x="17513" y="3251"/>
                  </a:lnTo>
                  <a:lnTo>
                    <a:pt x="18070" y="3473"/>
                  </a:lnTo>
                  <a:lnTo>
                    <a:pt x="18720" y="3752"/>
                  </a:lnTo>
                  <a:lnTo>
                    <a:pt x="19036" y="3901"/>
                  </a:lnTo>
                  <a:lnTo>
                    <a:pt x="19351" y="4068"/>
                  </a:lnTo>
                  <a:lnTo>
                    <a:pt x="19630" y="4253"/>
                  </a:lnTo>
                  <a:lnTo>
                    <a:pt x="19871" y="4439"/>
                  </a:lnTo>
                  <a:lnTo>
                    <a:pt x="19983" y="4551"/>
                  </a:lnTo>
                  <a:lnTo>
                    <a:pt x="20076" y="4643"/>
                  </a:lnTo>
                  <a:lnTo>
                    <a:pt x="20150" y="4755"/>
                  </a:lnTo>
                  <a:lnTo>
                    <a:pt x="20224" y="4866"/>
                  </a:lnTo>
                  <a:lnTo>
                    <a:pt x="20261" y="4959"/>
                  </a:lnTo>
                  <a:lnTo>
                    <a:pt x="20298" y="5070"/>
                  </a:lnTo>
                  <a:lnTo>
                    <a:pt x="20298" y="5200"/>
                  </a:lnTo>
                  <a:lnTo>
                    <a:pt x="20298" y="5312"/>
                  </a:lnTo>
                  <a:lnTo>
                    <a:pt x="20261" y="5423"/>
                  </a:lnTo>
                  <a:lnTo>
                    <a:pt x="20187" y="5553"/>
                  </a:lnTo>
                  <a:lnTo>
                    <a:pt x="20113" y="5665"/>
                  </a:lnTo>
                  <a:lnTo>
                    <a:pt x="20001" y="5795"/>
                  </a:lnTo>
                  <a:lnTo>
                    <a:pt x="19834" y="5925"/>
                  </a:lnTo>
                  <a:lnTo>
                    <a:pt x="19667" y="6055"/>
                  </a:lnTo>
                  <a:lnTo>
                    <a:pt x="19481" y="6185"/>
                  </a:lnTo>
                  <a:lnTo>
                    <a:pt x="19277" y="6296"/>
                  </a:lnTo>
                  <a:lnTo>
                    <a:pt x="18831" y="6482"/>
                  </a:lnTo>
                  <a:lnTo>
                    <a:pt x="18367" y="6668"/>
                  </a:lnTo>
                  <a:lnTo>
                    <a:pt x="17884" y="6816"/>
                  </a:lnTo>
                  <a:lnTo>
                    <a:pt x="17420" y="6965"/>
                  </a:lnTo>
                  <a:lnTo>
                    <a:pt x="16974" y="7095"/>
                  </a:lnTo>
                  <a:lnTo>
                    <a:pt x="16584" y="7206"/>
                  </a:lnTo>
                  <a:lnTo>
                    <a:pt x="15526" y="7559"/>
                  </a:lnTo>
                  <a:lnTo>
                    <a:pt x="14467" y="7875"/>
                  </a:lnTo>
                  <a:lnTo>
                    <a:pt x="13390" y="8153"/>
                  </a:lnTo>
                  <a:lnTo>
                    <a:pt x="12313" y="8413"/>
                  </a:lnTo>
                  <a:lnTo>
                    <a:pt x="12406" y="8525"/>
                  </a:lnTo>
                  <a:lnTo>
                    <a:pt x="12462" y="8636"/>
                  </a:lnTo>
                  <a:lnTo>
                    <a:pt x="12517" y="8747"/>
                  </a:lnTo>
                  <a:lnTo>
                    <a:pt x="12573" y="8859"/>
                  </a:lnTo>
                  <a:lnTo>
                    <a:pt x="12592" y="8970"/>
                  </a:lnTo>
                  <a:lnTo>
                    <a:pt x="12610" y="9082"/>
                  </a:lnTo>
                  <a:lnTo>
                    <a:pt x="12629" y="9305"/>
                  </a:lnTo>
                  <a:lnTo>
                    <a:pt x="12592" y="9527"/>
                  </a:lnTo>
                  <a:lnTo>
                    <a:pt x="12517" y="9732"/>
                  </a:lnTo>
                  <a:lnTo>
                    <a:pt x="12406" y="9917"/>
                  </a:lnTo>
                  <a:lnTo>
                    <a:pt x="12257" y="10103"/>
                  </a:lnTo>
                  <a:lnTo>
                    <a:pt x="12109" y="10289"/>
                  </a:lnTo>
                  <a:lnTo>
                    <a:pt x="11923" y="10437"/>
                  </a:lnTo>
                  <a:lnTo>
                    <a:pt x="11719" y="10586"/>
                  </a:lnTo>
                  <a:lnTo>
                    <a:pt x="11496" y="10716"/>
                  </a:lnTo>
                  <a:lnTo>
                    <a:pt x="11273" y="10827"/>
                  </a:lnTo>
                  <a:lnTo>
                    <a:pt x="11032" y="10920"/>
                  </a:lnTo>
                  <a:lnTo>
                    <a:pt x="10790" y="10994"/>
                  </a:lnTo>
                  <a:lnTo>
                    <a:pt x="10567" y="11050"/>
                  </a:lnTo>
                  <a:lnTo>
                    <a:pt x="10159" y="11106"/>
                  </a:lnTo>
                  <a:lnTo>
                    <a:pt x="9769" y="11162"/>
                  </a:lnTo>
                  <a:lnTo>
                    <a:pt x="9360" y="11180"/>
                  </a:lnTo>
                  <a:lnTo>
                    <a:pt x="8970" y="11180"/>
                  </a:lnTo>
                  <a:lnTo>
                    <a:pt x="8562" y="11162"/>
                  </a:lnTo>
                  <a:lnTo>
                    <a:pt x="8153" y="11143"/>
                  </a:lnTo>
                  <a:lnTo>
                    <a:pt x="7745" y="11087"/>
                  </a:lnTo>
                  <a:lnTo>
                    <a:pt x="7336" y="11032"/>
                  </a:lnTo>
                  <a:lnTo>
                    <a:pt x="6946" y="10957"/>
                  </a:lnTo>
                  <a:lnTo>
                    <a:pt x="6538" y="10864"/>
                  </a:lnTo>
                  <a:lnTo>
                    <a:pt x="6148" y="10753"/>
                  </a:lnTo>
                  <a:lnTo>
                    <a:pt x="5758" y="10642"/>
                  </a:lnTo>
                  <a:lnTo>
                    <a:pt x="5368" y="10512"/>
                  </a:lnTo>
                  <a:lnTo>
                    <a:pt x="4996" y="10363"/>
                  </a:lnTo>
                  <a:lnTo>
                    <a:pt x="4625" y="10215"/>
                  </a:lnTo>
                  <a:lnTo>
                    <a:pt x="4272" y="10047"/>
                  </a:lnTo>
                  <a:lnTo>
                    <a:pt x="3678" y="9750"/>
                  </a:lnTo>
                  <a:lnTo>
                    <a:pt x="3344" y="9565"/>
                  </a:lnTo>
                  <a:lnTo>
                    <a:pt x="3028" y="9379"/>
                  </a:lnTo>
                  <a:lnTo>
                    <a:pt x="2694" y="9175"/>
                  </a:lnTo>
                  <a:lnTo>
                    <a:pt x="2359" y="8933"/>
                  </a:lnTo>
                  <a:lnTo>
                    <a:pt x="2025" y="8692"/>
                  </a:lnTo>
                  <a:lnTo>
                    <a:pt x="1728" y="8450"/>
                  </a:lnTo>
                  <a:lnTo>
                    <a:pt x="1431" y="8172"/>
                  </a:lnTo>
                  <a:lnTo>
                    <a:pt x="1152" y="7893"/>
                  </a:lnTo>
                  <a:lnTo>
                    <a:pt x="911" y="7596"/>
                  </a:lnTo>
                  <a:lnTo>
                    <a:pt x="706" y="7280"/>
                  </a:lnTo>
                  <a:lnTo>
                    <a:pt x="521" y="6965"/>
                  </a:lnTo>
                  <a:lnTo>
                    <a:pt x="447" y="6798"/>
                  </a:lnTo>
                  <a:lnTo>
                    <a:pt x="391" y="6630"/>
                  </a:lnTo>
                  <a:lnTo>
                    <a:pt x="335" y="6463"/>
                  </a:lnTo>
                  <a:lnTo>
                    <a:pt x="298" y="6296"/>
                  </a:lnTo>
                  <a:lnTo>
                    <a:pt x="279" y="6110"/>
                  </a:lnTo>
                  <a:lnTo>
                    <a:pt x="261" y="5943"/>
                  </a:lnTo>
                  <a:lnTo>
                    <a:pt x="261" y="5758"/>
                  </a:lnTo>
                  <a:lnTo>
                    <a:pt x="279" y="5590"/>
                  </a:lnTo>
                  <a:lnTo>
                    <a:pt x="317" y="5442"/>
                  </a:lnTo>
                  <a:lnTo>
                    <a:pt x="354" y="5293"/>
                  </a:lnTo>
                  <a:lnTo>
                    <a:pt x="391" y="5163"/>
                  </a:lnTo>
                  <a:lnTo>
                    <a:pt x="465" y="5033"/>
                  </a:lnTo>
                  <a:lnTo>
                    <a:pt x="521" y="4922"/>
                  </a:lnTo>
                  <a:lnTo>
                    <a:pt x="614" y="4810"/>
                  </a:lnTo>
                  <a:lnTo>
                    <a:pt x="706" y="4718"/>
                  </a:lnTo>
                  <a:lnTo>
                    <a:pt x="799" y="4625"/>
                  </a:lnTo>
                  <a:lnTo>
                    <a:pt x="1022" y="4458"/>
                  </a:lnTo>
                  <a:lnTo>
                    <a:pt x="1264" y="4346"/>
                  </a:lnTo>
                  <a:lnTo>
                    <a:pt x="1524" y="4235"/>
                  </a:lnTo>
                  <a:lnTo>
                    <a:pt x="1802" y="4179"/>
                  </a:lnTo>
                  <a:lnTo>
                    <a:pt x="2099" y="4123"/>
                  </a:lnTo>
                  <a:lnTo>
                    <a:pt x="2396" y="4105"/>
                  </a:lnTo>
                  <a:lnTo>
                    <a:pt x="2694" y="4105"/>
                  </a:lnTo>
                  <a:lnTo>
                    <a:pt x="3009" y="4123"/>
                  </a:lnTo>
                  <a:lnTo>
                    <a:pt x="3288" y="4142"/>
                  </a:lnTo>
                  <a:lnTo>
                    <a:pt x="3585" y="4198"/>
                  </a:lnTo>
                  <a:lnTo>
                    <a:pt x="3845" y="4253"/>
                  </a:lnTo>
                  <a:lnTo>
                    <a:pt x="3863" y="4235"/>
                  </a:lnTo>
                  <a:lnTo>
                    <a:pt x="4625" y="3566"/>
                  </a:lnTo>
                  <a:lnTo>
                    <a:pt x="5405" y="2935"/>
                  </a:lnTo>
                  <a:lnTo>
                    <a:pt x="6203" y="2341"/>
                  </a:lnTo>
                  <a:lnTo>
                    <a:pt x="7039" y="1783"/>
                  </a:lnTo>
                  <a:lnTo>
                    <a:pt x="7726" y="1319"/>
                  </a:lnTo>
                  <a:lnTo>
                    <a:pt x="8098" y="1096"/>
                  </a:lnTo>
                  <a:lnTo>
                    <a:pt x="8469" y="874"/>
                  </a:lnTo>
                  <a:lnTo>
                    <a:pt x="8840" y="688"/>
                  </a:lnTo>
                  <a:lnTo>
                    <a:pt x="9230" y="521"/>
                  </a:lnTo>
                  <a:lnTo>
                    <a:pt x="9639" y="391"/>
                  </a:lnTo>
                  <a:lnTo>
                    <a:pt x="9843" y="335"/>
                  </a:lnTo>
                  <a:lnTo>
                    <a:pt x="10047" y="298"/>
                  </a:lnTo>
                  <a:lnTo>
                    <a:pt x="10252" y="279"/>
                  </a:lnTo>
                  <a:close/>
                  <a:moveTo>
                    <a:pt x="10642" y="1"/>
                  </a:moveTo>
                  <a:lnTo>
                    <a:pt x="10382" y="38"/>
                  </a:lnTo>
                  <a:lnTo>
                    <a:pt x="10122" y="75"/>
                  </a:lnTo>
                  <a:lnTo>
                    <a:pt x="9639" y="186"/>
                  </a:lnTo>
                  <a:lnTo>
                    <a:pt x="9156" y="316"/>
                  </a:lnTo>
                  <a:lnTo>
                    <a:pt x="8692" y="502"/>
                  </a:lnTo>
                  <a:lnTo>
                    <a:pt x="8246" y="706"/>
                  </a:lnTo>
                  <a:lnTo>
                    <a:pt x="7819" y="948"/>
                  </a:lnTo>
                  <a:lnTo>
                    <a:pt x="7392" y="1208"/>
                  </a:lnTo>
                  <a:lnTo>
                    <a:pt x="6983" y="1486"/>
                  </a:lnTo>
                  <a:lnTo>
                    <a:pt x="6575" y="1765"/>
                  </a:lnTo>
                  <a:lnTo>
                    <a:pt x="6166" y="2081"/>
                  </a:lnTo>
                  <a:lnTo>
                    <a:pt x="5386" y="2693"/>
                  </a:lnTo>
                  <a:lnTo>
                    <a:pt x="4588" y="3306"/>
                  </a:lnTo>
                  <a:lnTo>
                    <a:pt x="4179" y="3603"/>
                  </a:lnTo>
                  <a:lnTo>
                    <a:pt x="3771" y="3901"/>
                  </a:lnTo>
                  <a:lnTo>
                    <a:pt x="3733" y="3919"/>
                  </a:lnTo>
                  <a:lnTo>
                    <a:pt x="3678" y="3901"/>
                  </a:lnTo>
                  <a:lnTo>
                    <a:pt x="3641" y="3919"/>
                  </a:lnTo>
                  <a:lnTo>
                    <a:pt x="2954" y="3845"/>
                  </a:lnTo>
                  <a:lnTo>
                    <a:pt x="2601" y="3826"/>
                  </a:lnTo>
                  <a:lnTo>
                    <a:pt x="2266" y="3826"/>
                  </a:lnTo>
                  <a:lnTo>
                    <a:pt x="1932" y="3863"/>
                  </a:lnTo>
                  <a:lnTo>
                    <a:pt x="1598" y="3938"/>
                  </a:lnTo>
                  <a:lnTo>
                    <a:pt x="1431" y="3975"/>
                  </a:lnTo>
                  <a:lnTo>
                    <a:pt x="1282" y="4049"/>
                  </a:lnTo>
                  <a:lnTo>
                    <a:pt x="1115" y="4123"/>
                  </a:lnTo>
                  <a:lnTo>
                    <a:pt x="966" y="4216"/>
                  </a:lnTo>
                  <a:lnTo>
                    <a:pt x="744" y="4365"/>
                  </a:lnTo>
                  <a:lnTo>
                    <a:pt x="539" y="4551"/>
                  </a:lnTo>
                  <a:lnTo>
                    <a:pt x="372" y="4736"/>
                  </a:lnTo>
                  <a:lnTo>
                    <a:pt x="242" y="4922"/>
                  </a:lnTo>
                  <a:lnTo>
                    <a:pt x="149" y="5126"/>
                  </a:lnTo>
                  <a:lnTo>
                    <a:pt x="75" y="5349"/>
                  </a:lnTo>
                  <a:lnTo>
                    <a:pt x="19" y="5553"/>
                  </a:lnTo>
                  <a:lnTo>
                    <a:pt x="1" y="5795"/>
                  </a:lnTo>
                  <a:lnTo>
                    <a:pt x="1" y="6018"/>
                  </a:lnTo>
                  <a:lnTo>
                    <a:pt x="38" y="6240"/>
                  </a:lnTo>
                  <a:lnTo>
                    <a:pt x="75" y="6482"/>
                  </a:lnTo>
                  <a:lnTo>
                    <a:pt x="149" y="6705"/>
                  </a:lnTo>
                  <a:lnTo>
                    <a:pt x="242" y="6946"/>
                  </a:lnTo>
                  <a:lnTo>
                    <a:pt x="335" y="7169"/>
                  </a:lnTo>
                  <a:lnTo>
                    <a:pt x="465" y="7392"/>
                  </a:lnTo>
                  <a:lnTo>
                    <a:pt x="595" y="7615"/>
                  </a:lnTo>
                  <a:lnTo>
                    <a:pt x="744" y="7837"/>
                  </a:lnTo>
                  <a:lnTo>
                    <a:pt x="911" y="8042"/>
                  </a:lnTo>
                  <a:lnTo>
                    <a:pt x="1096" y="8246"/>
                  </a:lnTo>
                  <a:lnTo>
                    <a:pt x="1282" y="8450"/>
                  </a:lnTo>
                  <a:lnTo>
                    <a:pt x="1672" y="8822"/>
                  </a:lnTo>
                  <a:lnTo>
                    <a:pt x="2099" y="9156"/>
                  </a:lnTo>
                  <a:lnTo>
                    <a:pt x="2545" y="9472"/>
                  </a:lnTo>
                  <a:lnTo>
                    <a:pt x="3009" y="9769"/>
                  </a:lnTo>
                  <a:lnTo>
                    <a:pt x="3492" y="10029"/>
                  </a:lnTo>
                  <a:lnTo>
                    <a:pt x="3956" y="10270"/>
                  </a:lnTo>
                  <a:lnTo>
                    <a:pt x="4495" y="10512"/>
                  </a:lnTo>
                  <a:lnTo>
                    <a:pt x="5052" y="10734"/>
                  </a:lnTo>
                  <a:lnTo>
                    <a:pt x="5609" y="10920"/>
                  </a:lnTo>
                  <a:lnTo>
                    <a:pt x="6166" y="11087"/>
                  </a:lnTo>
                  <a:lnTo>
                    <a:pt x="6742" y="11217"/>
                  </a:lnTo>
                  <a:lnTo>
                    <a:pt x="7318" y="11310"/>
                  </a:lnTo>
                  <a:lnTo>
                    <a:pt x="7912" y="11384"/>
                  </a:lnTo>
                  <a:lnTo>
                    <a:pt x="8488" y="11440"/>
                  </a:lnTo>
                  <a:lnTo>
                    <a:pt x="9082" y="11459"/>
                  </a:lnTo>
                  <a:lnTo>
                    <a:pt x="9676" y="11440"/>
                  </a:lnTo>
                  <a:lnTo>
                    <a:pt x="9973" y="11422"/>
                  </a:lnTo>
                  <a:lnTo>
                    <a:pt x="10270" y="11384"/>
                  </a:lnTo>
                  <a:lnTo>
                    <a:pt x="10549" y="11347"/>
                  </a:lnTo>
                  <a:lnTo>
                    <a:pt x="10827" y="11292"/>
                  </a:lnTo>
                  <a:lnTo>
                    <a:pt x="11050" y="11236"/>
                  </a:lnTo>
                  <a:lnTo>
                    <a:pt x="11273" y="11162"/>
                  </a:lnTo>
                  <a:lnTo>
                    <a:pt x="11477" y="11069"/>
                  </a:lnTo>
                  <a:lnTo>
                    <a:pt x="11682" y="10957"/>
                  </a:lnTo>
                  <a:lnTo>
                    <a:pt x="11867" y="10827"/>
                  </a:lnTo>
                  <a:lnTo>
                    <a:pt x="12053" y="10697"/>
                  </a:lnTo>
                  <a:lnTo>
                    <a:pt x="12239" y="10549"/>
                  </a:lnTo>
                  <a:lnTo>
                    <a:pt x="12387" y="10400"/>
                  </a:lnTo>
                  <a:lnTo>
                    <a:pt x="12517" y="10215"/>
                  </a:lnTo>
                  <a:lnTo>
                    <a:pt x="12629" y="10029"/>
                  </a:lnTo>
                  <a:lnTo>
                    <a:pt x="12722" y="9843"/>
                  </a:lnTo>
                  <a:lnTo>
                    <a:pt x="12796" y="9639"/>
                  </a:lnTo>
                  <a:lnTo>
                    <a:pt x="12833" y="9416"/>
                  </a:lnTo>
                  <a:lnTo>
                    <a:pt x="12833" y="9193"/>
                  </a:lnTo>
                  <a:lnTo>
                    <a:pt x="12814" y="8952"/>
                  </a:lnTo>
                  <a:lnTo>
                    <a:pt x="12740" y="8710"/>
                  </a:lnTo>
                  <a:lnTo>
                    <a:pt x="12740" y="8673"/>
                  </a:lnTo>
                  <a:lnTo>
                    <a:pt x="12740" y="8636"/>
                  </a:lnTo>
                  <a:lnTo>
                    <a:pt x="12759" y="8617"/>
                  </a:lnTo>
                  <a:lnTo>
                    <a:pt x="12777" y="8599"/>
                  </a:lnTo>
                  <a:lnTo>
                    <a:pt x="12852" y="8580"/>
                  </a:lnTo>
                  <a:lnTo>
                    <a:pt x="12907" y="8599"/>
                  </a:lnTo>
                  <a:lnTo>
                    <a:pt x="12926" y="8580"/>
                  </a:lnTo>
                  <a:lnTo>
                    <a:pt x="12907" y="8543"/>
                  </a:lnTo>
                  <a:lnTo>
                    <a:pt x="12889" y="8506"/>
                  </a:lnTo>
                  <a:lnTo>
                    <a:pt x="12907" y="8469"/>
                  </a:lnTo>
                  <a:lnTo>
                    <a:pt x="12944" y="8450"/>
                  </a:lnTo>
                  <a:lnTo>
                    <a:pt x="13910" y="8265"/>
                  </a:lnTo>
                  <a:lnTo>
                    <a:pt x="14913" y="8060"/>
                  </a:lnTo>
                  <a:lnTo>
                    <a:pt x="15953" y="7837"/>
                  </a:lnTo>
                  <a:lnTo>
                    <a:pt x="16473" y="7707"/>
                  </a:lnTo>
                  <a:lnTo>
                    <a:pt x="16993" y="7578"/>
                  </a:lnTo>
                  <a:lnTo>
                    <a:pt x="17494" y="7410"/>
                  </a:lnTo>
                  <a:lnTo>
                    <a:pt x="17996" y="7225"/>
                  </a:lnTo>
                  <a:lnTo>
                    <a:pt x="18460" y="7020"/>
                  </a:lnTo>
                  <a:lnTo>
                    <a:pt x="18924" y="6798"/>
                  </a:lnTo>
                  <a:lnTo>
                    <a:pt x="19370" y="6556"/>
                  </a:lnTo>
                  <a:lnTo>
                    <a:pt x="19778" y="6259"/>
                  </a:lnTo>
                  <a:lnTo>
                    <a:pt x="19964" y="6110"/>
                  </a:lnTo>
                  <a:lnTo>
                    <a:pt x="20150" y="5943"/>
                  </a:lnTo>
                  <a:lnTo>
                    <a:pt x="20317" y="5776"/>
                  </a:lnTo>
                  <a:lnTo>
                    <a:pt x="20484" y="5590"/>
                  </a:lnTo>
                  <a:lnTo>
                    <a:pt x="20540" y="5330"/>
                  </a:lnTo>
                  <a:lnTo>
                    <a:pt x="20540" y="5200"/>
                  </a:lnTo>
                  <a:lnTo>
                    <a:pt x="20540" y="5070"/>
                  </a:lnTo>
                  <a:lnTo>
                    <a:pt x="20521" y="4810"/>
                  </a:lnTo>
                  <a:lnTo>
                    <a:pt x="20484" y="4792"/>
                  </a:lnTo>
                  <a:lnTo>
                    <a:pt x="20261" y="4551"/>
                  </a:lnTo>
                  <a:lnTo>
                    <a:pt x="20001" y="4346"/>
                  </a:lnTo>
                  <a:lnTo>
                    <a:pt x="19760" y="4142"/>
                  </a:lnTo>
                  <a:lnTo>
                    <a:pt x="19500" y="3938"/>
                  </a:lnTo>
                  <a:lnTo>
                    <a:pt x="19240" y="3752"/>
                  </a:lnTo>
                  <a:lnTo>
                    <a:pt x="18961" y="3585"/>
                  </a:lnTo>
                  <a:lnTo>
                    <a:pt x="18404" y="3269"/>
                  </a:lnTo>
                  <a:lnTo>
                    <a:pt x="17829" y="2972"/>
                  </a:lnTo>
                  <a:lnTo>
                    <a:pt x="17253" y="2693"/>
                  </a:lnTo>
                  <a:lnTo>
                    <a:pt x="16064" y="2155"/>
                  </a:lnTo>
                  <a:lnTo>
                    <a:pt x="15433" y="1858"/>
                  </a:lnTo>
                  <a:lnTo>
                    <a:pt x="14783" y="1542"/>
                  </a:lnTo>
                  <a:lnTo>
                    <a:pt x="14096" y="1189"/>
                  </a:lnTo>
                  <a:lnTo>
                    <a:pt x="13427" y="874"/>
                  </a:lnTo>
                  <a:lnTo>
                    <a:pt x="12722" y="558"/>
                  </a:lnTo>
                  <a:lnTo>
                    <a:pt x="12387" y="428"/>
                  </a:lnTo>
                  <a:lnTo>
                    <a:pt x="12035" y="298"/>
                  </a:lnTo>
                  <a:lnTo>
                    <a:pt x="11682" y="205"/>
                  </a:lnTo>
                  <a:lnTo>
                    <a:pt x="11329" y="112"/>
                  </a:lnTo>
                  <a:lnTo>
                    <a:pt x="10995" y="38"/>
                  </a:lnTo>
                  <a:lnTo>
                    <a:pt x="10642" y="1"/>
                  </a:lnTo>
                  <a:close/>
                </a:path>
              </a:pathLst>
            </a:custGeom>
            <a:solidFill>
              <a:srgbClr val="E5B5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385;p43">
              <a:extLst>
                <a:ext uri="{FF2B5EF4-FFF2-40B4-BE49-F238E27FC236}">
                  <a16:creationId xmlns:a16="http://schemas.microsoft.com/office/drawing/2014/main" id="{21D0535C-2701-40BF-AD7E-2DFF09D91567}"/>
                </a:ext>
              </a:extLst>
            </p:cNvPr>
            <p:cNvSpPr/>
            <p:nvPr/>
          </p:nvSpPr>
          <p:spPr>
            <a:xfrm>
              <a:off x="6848407" y="1047132"/>
              <a:ext cx="584538" cy="318011"/>
            </a:xfrm>
            <a:custGeom>
              <a:avLst/>
              <a:gdLst/>
              <a:ahLst/>
              <a:cxnLst/>
              <a:rect l="l" t="t" r="r" b="b"/>
              <a:pathLst>
                <a:path w="20039" h="10902" extrusionOk="0">
                  <a:moveTo>
                    <a:pt x="10326" y="483"/>
                  </a:moveTo>
                  <a:lnTo>
                    <a:pt x="10567" y="502"/>
                  </a:lnTo>
                  <a:lnTo>
                    <a:pt x="10809" y="520"/>
                  </a:lnTo>
                  <a:lnTo>
                    <a:pt x="11050" y="576"/>
                  </a:lnTo>
                  <a:lnTo>
                    <a:pt x="11292" y="632"/>
                  </a:lnTo>
                  <a:lnTo>
                    <a:pt x="11552" y="725"/>
                  </a:lnTo>
                  <a:lnTo>
                    <a:pt x="11793" y="799"/>
                  </a:lnTo>
                  <a:lnTo>
                    <a:pt x="12313" y="1022"/>
                  </a:lnTo>
                  <a:lnTo>
                    <a:pt x="13056" y="1374"/>
                  </a:lnTo>
                  <a:lnTo>
                    <a:pt x="13780" y="1727"/>
                  </a:lnTo>
                  <a:lnTo>
                    <a:pt x="15210" y="2433"/>
                  </a:lnTo>
                  <a:lnTo>
                    <a:pt x="18126" y="3844"/>
                  </a:lnTo>
                  <a:lnTo>
                    <a:pt x="18590" y="4049"/>
                  </a:lnTo>
                  <a:lnTo>
                    <a:pt x="18850" y="4179"/>
                  </a:lnTo>
                  <a:lnTo>
                    <a:pt x="18980" y="4253"/>
                  </a:lnTo>
                  <a:lnTo>
                    <a:pt x="19110" y="4346"/>
                  </a:lnTo>
                  <a:lnTo>
                    <a:pt x="19221" y="4439"/>
                  </a:lnTo>
                  <a:lnTo>
                    <a:pt x="19296" y="4531"/>
                  </a:lnTo>
                  <a:lnTo>
                    <a:pt x="19370" y="4643"/>
                  </a:lnTo>
                  <a:lnTo>
                    <a:pt x="19426" y="4754"/>
                  </a:lnTo>
                  <a:lnTo>
                    <a:pt x="19444" y="4884"/>
                  </a:lnTo>
                  <a:lnTo>
                    <a:pt x="19426" y="5014"/>
                  </a:lnTo>
                  <a:lnTo>
                    <a:pt x="19370" y="5181"/>
                  </a:lnTo>
                  <a:lnTo>
                    <a:pt x="19277" y="5330"/>
                  </a:lnTo>
                  <a:lnTo>
                    <a:pt x="19240" y="5386"/>
                  </a:lnTo>
                  <a:lnTo>
                    <a:pt x="19166" y="5441"/>
                  </a:lnTo>
                  <a:lnTo>
                    <a:pt x="18980" y="5553"/>
                  </a:lnTo>
                  <a:lnTo>
                    <a:pt x="18757" y="5646"/>
                  </a:lnTo>
                  <a:lnTo>
                    <a:pt x="18516" y="5739"/>
                  </a:lnTo>
                  <a:lnTo>
                    <a:pt x="18014" y="5887"/>
                  </a:lnTo>
                  <a:lnTo>
                    <a:pt x="17643" y="5999"/>
                  </a:lnTo>
                  <a:lnTo>
                    <a:pt x="16937" y="6259"/>
                  </a:lnTo>
                  <a:lnTo>
                    <a:pt x="16213" y="6519"/>
                  </a:lnTo>
                  <a:lnTo>
                    <a:pt x="15489" y="6760"/>
                  </a:lnTo>
                  <a:lnTo>
                    <a:pt x="14764" y="6983"/>
                  </a:lnTo>
                  <a:lnTo>
                    <a:pt x="14040" y="7187"/>
                  </a:lnTo>
                  <a:lnTo>
                    <a:pt x="13297" y="7391"/>
                  </a:lnTo>
                  <a:lnTo>
                    <a:pt x="12573" y="7596"/>
                  </a:lnTo>
                  <a:lnTo>
                    <a:pt x="11830" y="7763"/>
                  </a:lnTo>
                  <a:lnTo>
                    <a:pt x="11775" y="7800"/>
                  </a:lnTo>
                  <a:lnTo>
                    <a:pt x="11719" y="7818"/>
                  </a:lnTo>
                  <a:lnTo>
                    <a:pt x="11700" y="7874"/>
                  </a:lnTo>
                  <a:lnTo>
                    <a:pt x="11682" y="7911"/>
                  </a:lnTo>
                  <a:lnTo>
                    <a:pt x="11626" y="7967"/>
                  </a:lnTo>
                  <a:lnTo>
                    <a:pt x="11589" y="8060"/>
                  </a:lnTo>
                  <a:lnTo>
                    <a:pt x="11589" y="8134"/>
                  </a:lnTo>
                  <a:lnTo>
                    <a:pt x="11589" y="8190"/>
                  </a:lnTo>
                  <a:lnTo>
                    <a:pt x="11626" y="8227"/>
                  </a:lnTo>
                  <a:lnTo>
                    <a:pt x="11775" y="8413"/>
                  </a:lnTo>
                  <a:lnTo>
                    <a:pt x="11886" y="8598"/>
                  </a:lnTo>
                  <a:lnTo>
                    <a:pt x="11979" y="8766"/>
                  </a:lnTo>
                  <a:lnTo>
                    <a:pt x="12016" y="8933"/>
                  </a:lnTo>
                  <a:lnTo>
                    <a:pt x="12034" y="9081"/>
                  </a:lnTo>
                  <a:lnTo>
                    <a:pt x="12034" y="9211"/>
                  </a:lnTo>
                  <a:lnTo>
                    <a:pt x="11997" y="9341"/>
                  </a:lnTo>
                  <a:lnTo>
                    <a:pt x="11923" y="9471"/>
                  </a:lnTo>
                  <a:lnTo>
                    <a:pt x="11849" y="9583"/>
                  </a:lnTo>
                  <a:lnTo>
                    <a:pt x="11737" y="9694"/>
                  </a:lnTo>
                  <a:lnTo>
                    <a:pt x="11607" y="9787"/>
                  </a:lnTo>
                  <a:lnTo>
                    <a:pt x="11459" y="9861"/>
                  </a:lnTo>
                  <a:lnTo>
                    <a:pt x="11310" y="9954"/>
                  </a:lnTo>
                  <a:lnTo>
                    <a:pt x="11125" y="10028"/>
                  </a:lnTo>
                  <a:lnTo>
                    <a:pt x="10753" y="10158"/>
                  </a:lnTo>
                  <a:lnTo>
                    <a:pt x="10345" y="10251"/>
                  </a:lnTo>
                  <a:lnTo>
                    <a:pt x="9899" y="10326"/>
                  </a:lnTo>
                  <a:lnTo>
                    <a:pt x="9472" y="10381"/>
                  </a:lnTo>
                  <a:lnTo>
                    <a:pt x="9045" y="10418"/>
                  </a:lnTo>
                  <a:lnTo>
                    <a:pt x="8636" y="10437"/>
                  </a:lnTo>
                  <a:lnTo>
                    <a:pt x="8283" y="10455"/>
                  </a:lnTo>
                  <a:lnTo>
                    <a:pt x="7986" y="10455"/>
                  </a:lnTo>
                  <a:lnTo>
                    <a:pt x="7745" y="10437"/>
                  </a:lnTo>
                  <a:lnTo>
                    <a:pt x="7299" y="10381"/>
                  </a:lnTo>
                  <a:lnTo>
                    <a:pt x="6835" y="10307"/>
                  </a:lnTo>
                  <a:lnTo>
                    <a:pt x="6389" y="10214"/>
                  </a:lnTo>
                  <a:lnTo>
                    <a:pt x="5943" y="10084"/>
                  </a:lnTo>
                  <a:lnTo>
                    <a:pt x="5498" y="9954"/>
                  </a:lnTo>
                  <a:lnTo>
                    <a:pt x="5052" y="9806"/>
                  </a:lnTo>
                  <a:lnTo>
                    <a:pt x="4625" y="9638"/>
                  </a:lnTo>
                  <a:lnTo>
                    <a:pt x="4198" y="9453"/>
                  </a:lnTo>
                  <a:lnTo>
                    <a:pt x="3845" y="9267"/>
                  </a:lnTo>
                  <a:lnTo>
                    <a:pt x="3473" y="9063"/>
                  </a:lnTo>
                  <a:lnTo>
                    <a:pt x="3102" y="8858"/>
                  </a:lnTo>
                  <a:lnTo>
                    <a:pt x="2749" y="8617"/>
                  </a:lnTo>
                  <a:lnTo>
                    <a:pt x="2415" y="8376"/>
                  </a:lnTo>
                  <a:lnTo>
                    <a:pt x="2081" y="8134"/>
                  </a:lnTo>
                  <a:lnTo>
                    <a:pt x="1765" y="7856"/>
                  </a:lnTo>
                  <a:lnTo>
                    <a:pt x="1468" y="7577"/>
                  </a:lnTo>
                  <a:lnTo>
                    <a:pt x="1152" y="7224"/>
                  </a:lnTo>
                  <a:lnTo>
                    <a:pt x="985" y="7039"/>
                  </a:lnTo>
                  <a:lnTo>
                    <a:pt x="836" y="6816"/>
                  </a:lnTo>
                  <a:lnTo>
                    <a:pt x="688" y="6611"/>
                  </a:lnTo>
                  <a:lnTo>
                    <a:pt x="576" y="6370"/>
                  </a:lnTo>
                  <a:lnTo>
                    <a:pt x="465" y="6147"/>
                  </a:lnTo>
                  <a:lnTo>
                    <a:pt x="391" y="5906"/>
                  </a:lnTo>
                  <a:lnTo>
                    <a:pt x="354" y="5664"/>
                  </a:lnTo>
                  <a:lnTo>
                    <a:pt x="354" y="5441"/>
                  </a:lnTo>
                  <a:lnTo>
                    <a:pt x="372" y="5330"/>
                  </a:lnTo>
                  <a:lnTo>
                    <a:pt x="409" y="5219"/>
                  </a:lnTo>
                  <a:lnTo>
                    <a:pt x="446" y="5107"/>
                  </a:lnTo>
                  <a:lnTo>
                    <a:pt x="502" y="4996"/>
                  </a:lnTo>
                  <a:lnTo>
                    <a:pt x="576" y="4884"/>
                  </a:lnTo>
                  <a:lnTo>
                    <a:pt x="651" y="4773"/>
                  </a:lnTo>
                  <a:lnTo>
                    <a:pt x="744" y="4680"/>
                  </a:lnTo>
                  <a:lnTo>
                    <a:pt x="855" y="4587"/>
                  </a:lnTo>
                  <a:lnTo>
                    <a:pt x="985" y="4494"/>
                  </a:lnTo>
                  <a:lnTo>
                    <a:pt x="1134" y="4401"/>
                  </a:lnTo>
                  <a:lnTo>
                    <a:pt x="1301" y="4309"/>
                  </a:lnTo>
                  <a:lnTo>
                    <a:pt x="1486" y="4234"/>
                  </a:lnTo>
                  <a:lnTo>
                    <a:pt x="1728" y="4160"/>
                  </a:lnTo>
                  <a:lnTo>
                    <a:pt x="1988" y="4123"/>
                  </a:lnTo>
                  <a:lnTo>
                    <a:pt x="2248" y="4104"/>
                  </a:lnTo>
                  <a:lnTo>
                    <a:pt x="2526" y="4104"/>
                  </a:lnTo>
                  <a:lnTo>
                    <a:pt x="3065" y="4142"/>
                  </a:lnTo>
                  <a:lnTo>
                    <a:pt x="3585" y="4179"/>
                  </a:lnTo>
                  <a:lnTo>
                    <a:pt x="3622" y="4179"/>
                  </a:lnTo>
                  <a:lnTo>
                    <a:pt x="3659" y="4160"/>
                  </a:lnTo>
                  <a:lnTo>
                    <a:pt x="3696" y="4179"/>
                  </a:lnTo>
                  <a:lnTo>
                    <a:pt x="3752" y="4160"/>
                  </a:lnTo>
                  <a:lnTo>
                    <a:pt x="4866" y="3306"/>
                  </a:lnTo>
                  <a:lnTo>
                    <a:pt x="5423" y="2897"/>
                  </a:lnTo>
                  <a:lnTo>
                    <a:pt x="5981" y="2470"/>
                  </a:lnTo>
                  <a:lnTo>
                    <a:pt x="6556" y="2080"/>
                  </a:lnTo>
                  <a:lnTo>
                    <a:pt x="7132" y="1690"/>
                  </a:lnTo>
                  <a:lnTo>
                    <a:pt x="7726" y="1337"/>
                  </a:lnTo>
                  <a:lnTo>
                    <a:pt x="8339" y="985"/>
                  </a:lnTo>
                  <a:lnTo>
                    <a:pt x="8599" y="855"/>
                  </a:lnTo>
                  <a:lnTo>
                    <a:pt x="8859" y="743"/>
                  </a:lnTo>
                  <a:lnTo>
                    <a:pt x="9100" y="650"/>
                  </a:lnTo>
                  <a:lnTo>
                    <a:pt x="9342" y="595"/>
                  </a:lnTo>
                  <a:lnTo>
                    <a:pt x="9602" y="539"/>
                  </a:lnTo>
                  <a:lnTo>
                    <a:pt x="9843" y="502"/>
                  </a:lnTo>
                  <a:lnTo>
                    <a:pt x="10085" y="483"/>
                  </a:lnTo>
                  <a:close/>
                  <a:moveTo>
                    <a:pt x="9992" y="0"/>
                  </a:moveTo>
                  <a:lnTo>
                    <a:pt x="9787" y="19"/>
                  </a:lnTo>
                  <a:lnTo>
                    <a:pt x="9583" y="56"/>
                  </a:lnTo>
                  <a:lnTo>
                    <a:pt x="9379" y="112"/>
                  </a:lnTo>
                  <a:lnTo>
                    <a:pt x="8970" y="242"/>
                  </a:lnTo>
                  <a:lnTo>
                    <a:pt x="8580" y="409"/>
                  </a:lnTo>
                  <a:lnTo>
                    <a:pt x="8209" y="595"/>
                  </a:lnTo>
                  <a:lnTo>
                    <a:pt x="7838" y="817"/>
                  </a:lnTo>
                  <a:lnTo>
                    <a:pt x="7466" y="1040"/>
                  </a:lnTo>
                  <a:lnTo>
                    <a:pt x="6779" y="1504"/>
                  </a:lnTo>
                  <a:lnTo>
                    <a:pt x="5943" y="2062"/>
                  </a:lnTo>
                  <a:lnTo>
                    <a:pt x="5145" y="2656"/>
                  </a:lnTo>
                  <a:lnTo>
                    <a:pt x="4365" y="3287"/>
                  </a:lnTo>
                  <a:lnTo>
                    <a:pt x="3603" y="3956"/>
                  </a:lnTo>
                  <a:lnTo>
                    <a:pt x="3585" y="3974"/>
                  </a:lnTo>
                  <a:lnTo>
                    <a:pt x="3325" y="3919"/>
                  </a:lnTo>
                  <a:lnTo>
                    <a:pt x="3028" y="3863"/>
                  </a:lnTo>
                  <a:lnTo>
                    <a:pt x="2749" y="3844"/>
                  </a:lnTo>
                  <a:lnTo>
                    <a:pt x="2434" y="3826"/>
                  </a:lnTo>
                  <a:lnTo>
                    <a:pt x="2136" y="3826"/>
                  </a:lnTo>
                  <a:lnTo>
                    <a:pt x="1839" y="3844"/>
                  </a:lnTo>
                  <a:lnTo>
                    <a:pt x="1542" y="3900"/>
                  </a:lnTo>
                  <a:lnTo>
                    <a:pt x="1264" y="3956"/>
                  </a:lnTo>
                  <a:lnTo>
                    <a:pt x="1004" y="4067"/>
                  </a:lnTo>
                  <a:lnTo>
                    <a:pt x="762" y="4179"/>
                  </a:lnTo>
                  <a:lnTo>
                    <a:pt x="539" y="4346"/>
                  </a:lnTo>
                  <a:lnTo>
                    <a:pt x="446" y="4439"/>
                  </a:lnTo>
                  <a:lnTo>
                    <a:pt x="354" y="4531"/>
                  </a:lnTo>
                  <a:lnTo>
                    <a:pt x="261" y="4643"/>
                  </a:lnTo>
                  <a:lnTo>
                    <a:pt x="205" y="4754"/>
                  </a:lnTo>
                  <a:lnTo>
                    <a:pt x="131" y="4884"/>
                  </a:lnTo>
                  <a:lnTo>
                    <a:pt x="94" y="5014"/>
                  </a:lnTo>
                  <a:lnTo>
                    <a:pt x="57" y="5163"/>
                  </a:lnTo>
                  <a:lnTo>
                    <a:pt x="19" y="5311"/>
                  </a:lnTo>
                  <a:lnTo>
                    <a:pt x="1" y="5479"/>
                  </a:lnTo>
                  <a:lnTo>
                    <a:pt x="1" y="5664"/>
                  </a:lnTo>
                  <a:lnTo>
                    <a:pt x="19" y="5831"/>
                  </a:lnTo>
                  <a:lnTo>
                    <a:pt x="38" y="6017"/>
                  </a:lnTo>
                  <a:lnTo>
                    <a:pt x="75" y="6184"/>
                  </a:lnTo>
                  <a:lnTo>
                    <a:pt x="131" y="6351"/>
                  </a:lnTo>
                  <a:lnTo>
                    <a:pt x="187" y="6519"/>
                  </a:lnTo>
                  <a:lnTo>
                    <a:pt x="261" y="6686"/>
                  </a:lnTo>
                  <a:lnTo>
                    <a:pt x="446" y="7001"/>
                  </a:lnTo>
                  <a:lnTo>
                    <a:pt x="651" y="7317"/>
                  </a:lnTo>
                  <a:lnTo>
                    <a:pt x="892" y="7614"/>
                  </a:lnTo>
                  <a:lnTo>
                    <a:pt x="1171" y="7893"/>
                  </a:lnTo>
                  <a:lnTo>
                    <a:pt x="1468" y="8171"/>
                  </a:lnTo>
                  <a:lnTo>
                    <a:pt x="1765" y="8413"/>
                  </a:lnTo>
                  <a:lnTo>
                    <a:pt x="2099" y="8654"/>
                  </a:lnTo>
                  <a:lnTo>
                    <a:pt x="2434" y="8896"/>
                  </a:lnTo>
                  <a:lnTo>
                    <a:pt x="2768" y="9100"/>
                  </a:lnTo>
                  <a:lnTo>
                    <a:pt x="3084" y="9286"/>
                  </a:lnTo>
                  <a:lnTo>
                    <a:pt x="3418" y="9471"/>
                  </a:lnTo>
                  <a:lnTo>
                    <a:pt x="4012" y="9768"/>
                  </a:lnTo>
                  <a:lnTo>
                    <a:pt x="4365" y="9936"/>
                  </a:lnTo>
                  <a:lnTo>
                    <a:pt x="4736" y="10084"/>
                  </a:lnTo>
                  <a:lnTo>
                    <a:pt x="5108" y="10233"/>
                  </a:lnTo>
                  <a:lnTo>
                    <a:pt x="5498" y="10363"/>
                  </a:lnTo>
                  <a:lnTo>
                    <a:pt x="5888" y="10474"/>
                  </a:lnTo>
                  <a:lnTo>
                    <a:pt x="6278" y="10585"/>
                  </a:lnTo>
                  <a:lnTo>
                    <a:pt x="6686" y="10678"/>
                  </a:lnTo>
                  <a:lnTo>
                    <a:pt x="7076" y="10753"/>
                  </a:lnTo>
                  <a:lnTo>
                    <a:pt x="7485" y="10808"/>
                  </a:lnTo>
                  <a:lnTo>
                    <a:pt x="7893" y="10864"/>
                  </a:lnTo>
                  <a:lnTo>
                    <a:pt x="8302" y="10883"/>
                  </a:lnTo>
                  <a:lnTo>
                    <a:pt x="8710" y="10901"/>
                  </a:lnTo>
                  <a:lnTo>
                    <a:pt x="9100" y="10901"/>
                  </a:lnTo>
                  <a:lnTo>
                    <a:pt x="9509" y="10883"/>
                  </a:lnTo>
                  <a:lnTo>
                    <a:pt x="9899" y="10827"/>
                  </a:lnTo>
                  <a:lnTo>
                    <a:pt x="10307" y="10771"/>
                  </a:lnTo>
                  <a:lnTo>
                    <a:pt x="10530" y="10715"/>
                  </a:lnTo>
                  <a:lnTo>
                    <a:pt x="10772" y="10641"/>
                  </a:lnTo>
                  <a:lnTo>
                    <a:pt x="11013" y="10548"/>
                  </a:lnTo>
                  <a:lnTo>
                    <a:pt x="11236" y="10437"/>
                  </a:lnTo>
                  <a:lnTo>
                    <a:pt x="11459" y="10307"/>
                  </a:lnTo>
                  <a:lnTo>
                    <a:pt x="11663" y="10158"/>
                  </a:lnTo>
                  <a:lnTo>
                    <a:pt x="11849" y="10010"/>
                  </a:lnTo>
                  <a:lnTo>
                    <a:pt x="11997" y="9824"/>
                  </a:lnTo>
                  <a:lnTo>
                    <a:pt x="12146" y="9638"/>
                  </a:lnTo>
                  <a:lnTo>
                    <a:pt x="12257" y="9453"/>
                  </a:lnTo>
                  <a:lnTo>
                    <a:pt x="12332" y="9248"/>
                  </a:lnTo>
                  <a:lnTo>
                    <a:pt x="12369" y="9026"/>
                  </a:lnTo>
                  <a:lnTo>
                    <a:pt x="12350" y="8803"/>
                  </a:lnTo>
                  <a:lnTo>
                    <a:pt x="12332" y="8691"/>
                  </a:lnTo>
                  <a:lnTo>
                    <a:pt x="12313" y="8580"/>
                  </a:lnTo>
                  <a:lnTo>
                    <a:pt x="12257" y="8468"/>
                  </a:lnTo>
                  <a:lnTo>
                    <a:pt x="12202" y="8357"/>
                  </a:lnTo>
                  <a:lnTo>
                    <a:pt x="12146" y="8246"/>
                  </a:lnTo>
                  <a:lnTo>
                    <a:pt x="12053" y="8134"/>
                  </a:lnTo>
                  <a:lnTo>
                    <a:pt x="13130" y="7874"/>
                  </a:lnTo>
                  <a:lnTo>
                    <a:pt x="14207" y="7596"/>
                  </a:lnTo>
                  <a:lnTo>
                    <a:pt x="15266" y="7280"/>
                  </a:lnTo>
                  <a:lnTo>
                    <a:pt x="16324" y="6927"/>
                  </a:lnTo>
                  <a:lnTo>
                    <a:pt x="16714" y="6816"/>
                  </a:lnTo>
                  <a:lnTo>
                    <a:pt x="17160" y="6686"/>
                  </a:lnTo>
                  <a:lnTo>
                    <a:pt x="17624" y="6537"/>
                  </a:lnTo>
                  <a:lnTo>
                    <a:pt x="18107" y="6389"/>
                  </a:lnTo>
                  <a:lnTo>
                    <a:pt x="18571" y="6203"/>
                  </a:lnTo>
                  <a:lnTo>
                    <a:pt x="19017" y="6017"/>
                  </a:lnTo>
                  <a:lnTo>
                    <a:pt x="19221" y="5906"/>
                  </a:lnTo>
                  <a:lnTo>
                    <a:pt x="19407" y="5776"/>
                  </a:lnTo>
                  <a:lnTo>
                    <a:pt x="19574" y="5646"/>
                  </a:lnTo>
                  <a:lnTo>
                    <a:pt x="19741" y="5516"/>
                  </a:lnTo>
                  <a:lnTo>
                    <a:pt x="19853" y="5386"/>
                  </a:lnTo>
                  <a:lnTo>
                    <a:pt x="19927" y="5274"/>
                  </a:lnTo>
                  <a:lnTo>
                    <a:pt x="20001" y="5144"/>
                  </a:lnTo>
                  <a:lnTo>
                    <a:pt x="20038" y="5033"/>
                  </a:lnTo>
                  <a:lnTo>
                    <a:pt x="20038" y="4921"/>
                  </a:lnTo>
                  <a:lnTo>
                    <a:pt x="20038" y="4791"/>
                  </a:lnTo>
                  <a:lnTo>
                    <a:pt x="20001" y="4680"/>
                  </a:lnTo>
                  <a:lnTo>
                    <a:pt x="19964" y="4587"/>
                  </a:lnTo>
                  <a:lnTo>
                    <a:pt x="19890" y="4476"/>
                  </a:lnTo>
                  <a:lnTo>
                    <a:pt x="19816" y="4364"/>
                  </a:lnTo>
                  <a:lnTo>
                    <a:pt x="19723" y="4272"/>
                  </a:lnTo>
                  <a:lnTo>
                    <a:pt x="19611" y="4160"/>
                  </a:lnTo>
                  <a:lnTo>
                    <a:pt x="19370" y="3974"/>
                  </a:lnTo>
                  <a:lnTo>
                    <a:pt x="19091" y="3789"/>
                  </a:lnTo>
                  <a:lnTo>
                    <a:pt x="18776" y="3622"/>
                  </a:lnTo>
                  <a:lnTo>
                    <a:pt x="18460" y="3473"/>
                  </a:lnTo>
                  <a:lnTo>
                    <a:pt x="17810" y="3194"/>
                  </a:lnTo>
                  <a:lnTo>
                    <a:pt x="17253" y="2972"/>
                  </a:lnTo>
                  <a:lnTo>
                    <a:pt x="16863" y="2804"/>
                  </a:lnTo>
                  <a:lnTo>
                    <a:pt x="12759" y="799"/>
                  </a:lnTo>
                  <a:lnTo>
                    <a:pt x="12053" y="465"/>
                  </a:lnTo>
                  <a:lnTo>
                    <a:pt x="11682" y="316"/>
                  </a:lnTo>
                  <a:lnTo>
                    <a:pt x="11329" y="186"/>
                  </a:lnTo>
                  <a:lnTo>
                    <a:pt x="10957" y="75"/>
                  </a:lnTo>
                  <a:lnTo>
                    <a:pt x="10567" y="19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386;p43">
              <a:extLst>
                <a:ext uri="{FF2B5EF4-FFF2-40B4-BE49-F238E27FC236}">
                  <a16:creationId xmlns:a16="http://schemas.microsoft.com/office/drawing/2014/main" id="{6DF3177D-05EC-F0B6-CE4C-2768BB80EE6E}"/>
                </a:ext>
              </a:extLst>
            </p:cNvPr>
            <p:cNvSpPr/>
            <p:nvPr/>
          </p:nvSpPr>
          <p:spPr>
            <a:xfrm>
              <a:off x="7395560" y="1373231"/>
              <a:ext cx="30891" cy="11405"/>
            </a:xfrm>
            <a:custGeom>
              <a:avLst/>
              <a:gdLst/>
              <a:ahLst/>
              <a:cxnLst/>
              <a:rect l="l" t="t" r="r" b="b"/>
              <a:pathLst>
                <a:path w="1059" h="391" extrusionOk="0">
                  <a:moveTo>
                    <a:pt x="966" y="1"/>
                  </a:moveTo>
                  <a:lnTo>
                    <a:pt x="724" y="38"/>
                  </a:lnTo>
                  <a:lnTo>
                    <a:pt x="501" y="94"/>
                  </a:lnTo>
                  <a:lnTo>
                    <a:pt x="56" y="242"/>
                  </a:lnTo>
                  <a:lnTo>
                    <a:pt x="19" y="261"/>
                  </a:lnTo>
                  <a:lnTo>
                    <a:pt x="0" y="279"/>
                  </a:lnTo>
                  <a:lnTo>
                    <a:pt x="0" y="335"/>
                  </a:lnTo>
                  <a:lnTo>
                    <a:pt x="37" y="372"/>
                  </a:lnTo>
                  <a:lnTo>
                    <a:pt x="56" y="391"/>
                  </a:lnTo>
                  <a:lnTo>
                    <a:pt x="93" y="391"/>
                  </a:lnTo>
                  <a:lnTo>
                    <a:pt x="539" y="316"/>
                  </a:lnTo>
                  <a:lnTo>
                    <a:pt x="780" y="261"/>
                  </a:lnTo>
                  <a:lnTo>
                    <a:pt x="984" y="186"/>
                  </a:lnTo>
                  <a:lnTo>
                    <a:pt x="1021" y="168"/>
                  </a:lnTo>
                  <a:lnTo>
                    <a:pt x="1040" y="149"/>
                  </a:lnTo>
                  <a:lnTo>
                    <a:pt x="1059" y="75"/>
                  </a:lnTo>
                  <a:lnTo>
                    <a:pt x="1040" y="38"/>
                  </a:lnTo>
                  <a:lnTo>
                    <a:pt x="1021" y="19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387;p43">
              <a:extLst>
                <a:ext uri="{FF2B5EF4-FFF2-40B4-BE49-F238E27FC236}">
                  <a16:creationId xmlns:a16="http://schemas.microsoft.com/office/drawing/2014/main" id="{16A0DC17-336D-E0FA-E490-7BA308832D1D}"/>
                </a:ext>
              </a:extLst>
            </p:cNvPr>
            <p:cNvSpPr/>
            <p:nvPr/>
          </p:nvSpPr>
          <p:spPr>
            <a:xfrm>
              <a:off x="6858704" y="1061222"/>
              <a:ext cx="556914" cy="290912"/>
            </a:xfrm>
            <a:custGeom>
              <a:avLst/>
              <a:gdLst/>
              <a:ahLst/>
              <a:cxnLst/>
              <a:rect l="l" t="t" r="r" b="b"/>
              <a:pathLst>
                <a:path w="19092" h="9973" extrusionOk="0">
                  <a:moveTo>
                    <a:pt x="9044" y="836"/>
                  </a:moveTo>
                  <a:lnTo>
                    <a:pt x="9156" y="854"/>
                  </a:lnTo>
                  <a:lnTo>
                    <a:pt x="9267" y="891"/>
                  </a:lnTo>
                  <a:lnTo>
                    <a:pt x="9360" y="929"/>
                  </a:lnTo>
                  <a:lnTo>
                    <a:pt x="9434" y="1003"/>
                  </a:lnTo>
                  <a:lnTo>
                    <a:pt x="9509" y="1077"/>
                  </a:lnTo>
                  <a:lnTo>
                    <a:pt x="9546" y="1170"/>
                  </a:lnTo>
                  <a:lnTo>
                    <a:pt x="9564" y="1281"/>
                  </a:lnTo>
                  <a:lnTo>
                    <a:pt x="9564" y="1300"/>
                  </a:lnTo>
                  <a:lnTo>
                    <a:pt x="9546" y="1319"/>
                  </a:lnTo>
                  <a:lnTo>
                    <a:pt x="9509" y="1337"/>
                  </a:lnTo>
                  <a:lnTo>
                    <a:pt x="9472" y="1319"/>
                  </a:lnTo>
                  <a:lnTo>
                    <a:pt x="9434" y="1281"/>
                  </a:lnTo>
                  <a:lnTo>
                    <a:pt x="9416" y="1189"/>
                  </a:lnTo>
                  <a:lnTo>
                    <a:pt x="9397" y="1096"/>
                  </a:lnTo>
                  <a:lnTo>
                    <a:pt x="9342" y="1021"/>
                  </a:lnTo>
                  <a:lnTo>
                    <a:pt x="9286" y="966"/>
                  </a:lnTo>
                  <a:lnTo>
                    <a:pt x="9212" y="929"/>
                  </a:lnTo>
                  <a:lnTo>
                    <a:pt x="9137" y="891"/>
                  </a:lnTo>
                  <a:lnTo>
                    <a:pt x="9063" y="873"/>
                  </a:lnTo>
                  <a:lnTo>
                    <a:pt x="8952" y="891"/>
                  </a:lnTo>
                  <a:lnTo>
                    <a:pt x="8933" y="873"/>
                  </a:lnTo>
                  <a:lnTo>
                    <a:pt x="8952" y="854"/>
                  </a:lnTo>
                  <a:lnTo>
                    <a:pt x="9044" y="836"/>
                  </a:lnTo>
                  <a:close/>
                  <a:moveTo>
                    <a:pt x="10214" y="780"/>
                  </a:moveTo>
                  <a:lnTo>
                    <a:pt x="10270" y="799"/>
                  </a:lnTo>
                  <a:lnTo>
                    <a:pt x="10289" y="836"/>
                  </a:lnTo>
                  <a:lnTo>
                    <a:pt x="10289" y="891"/>
                  </a:lnTo>
                  <a:lnTo>
                    <a:pt x="10252" y="947"/>
                  </a:lnTo>
                  <a:lnTo>
                    <a:pt x="10252" y="1003"/>
                  </a:lnTo>
                  <a:lnTo>
                    <a:pt x="10270" y="1059"/>
                  </a:lnTo>
                  <a:lnTo>
                    <a:pt x="10307" y="1096"/>
                  </a:lnTo>
                  <a:lnTo>
                    <a:pt x="10363" y="1114"/>
                  </a:lnTo>
                  <a:lnTo>
                    <a:pt x="10400" y="1133"/>
                  </a:lnTo>
                  <a:lnTo>
                    <a:pt x="10456" y="1114"/>
                  </a:lnTo>
                  <a:lnTo>
                    <a:pt x="10530" y="1114"/>
                  </a:lnTo>
                  <a:lnTo>
                    <a:pt x="10549" y="1096"/>
                  </a:lnTo>
                  <a:lnTo>
                    <a:pt x="10586" y="1096"/>
                  </a:lnTo>
                  <a:lnTo>
                    <a:pt x="10642" y="1133"/>
                  </a:lnTo>
                  <a:lnTo>
                    <a:pt x="10660" y="1189"/>
                  </a:lnTo>
                  <a:lnTo>
                    <a:pt x="10642" y="1207"/>
                  </a:lnTo>
                  <a:lnTo>
                    <a:pt x="10623" y="1244"/>
                  </a:lnTo>
                  <a:lnTo>
                    <a:pt x="10586" y="1281"/>
                  </a:lnTo>
                  <a:lnTo>
                    <a:pt x="10530" y="1319"/>
                  </a:lnTo>
                  <a:lnTo>
                    <a:pt x="10474" y="1319"/>
                  </a:lnTo>
                  <a:lnTo>
                    <a:pt x="10400" y="1337"/>
                  </a:lnTo>
                  <a:lnTo>
                    <a:pt x="10344" y="1319"/>
                  </a:lnTo>
                  <a:lnTo>
                    <a:pt x="10289" y="1300"/>
                  </a:lnTo>
                  <a:lnTo>
                    <a:pt x="10233" y="1263"/>
                  </a:lnTo>
                  <a:lnTo>
                    <a:pt x="10196" y="1226"/>
                  </a:lnTo>
                  <a:lnTo>
                    <a:pt x="10159" y="1189"/>
                  </a:lnTo>
                  <a:lnTo>
                    <a:pt x="10122" y="1133"/>
                  </a:lnTo>
                  <a:lnTo>
                    <a:pt x="10103" y="1021"/>
                  </a:lnTo>
                  <a:lnTo>
                    <a:pt x="10122" y="910"/>
                  </a:lnTo>
                  <a:lnTo>
                    <a:pt x="10177" y="799"/>
                  </a:lnTo>
                  <a:lnTo>
                    <a:pt x="10196" y="799"/>
                  </a:lnTo>
                  <a:lnTo>
                    <a:pt x="10214" y="780"/>
                  </a:lnTo>
                  <a:close/>
                  <a:moveTo>
                    <a:pt x="9156" y="1226"/>
                  </a:moveTo>
                  <a:lnTo>
                    <a:pt x="9212" y="1244"/>
                  </a:lnTo>
                  <a:lnTo>
                    <a:pt x="9230" y="1263"/>
                  </a:lnTo>
                  <a:lnTo>
                    <a:pt x="9230" y="1300"/>
                  </a:lnTo>
                  <a:lnTo>
                    <a:pt x="9212" y="1374"/>
                  </a:lnTo>
                  <a:lnTo>
                    <a:pt x="9212" y="1449"/>
                  </a:lnTo>
                  <a:lnTo>
                    <a:pt x="9249" y="1523"/>
                  </a:lnTo>
                  <a:lnTo>
                    <a:pt x="9286" y="1579"/>
                  </a:lnTo>
                  <a:lnTo>
                    <a:pt x="9342" y="1597"/>
                  </a:lnTo>
                  <a:lnTo>
                    <a:pt x="9416" y="1616"/>
                  </a:lnTo>
                  <a:lnTo>
                    <a:pt x="9490" y="1616"/>
                  </a:lnTo>
                  <a:lnTo>
                    <a:pt x="9564" y="1579"/>
                  </a:lnTo>
                  <a:lnTo>
                    <a:pt x="9602" y="1560"/>
                  </a:lnTo>
                  <a:lnTo>
                    <a:pt x="9639" y="1560"/>
                  </a:lnTo>
                  <a:lnTo>
                    <a:pt x="9694" y="1597"/>
                  </a:lnTo>
                  <a:lnTo>
                    <a:pt x="9713" y="1634"/>
                  </a:lnTo>
                  <a:lnTo>
                    <a:pt x="9713" y="1671"/>
                  </a:lnTo>
                  <a:lnTo>
                    <a:pt x="9713" y="1690"/>
                  </a:lnTo>
                  <a:lnTo>
                    <a:pt x="9676" y="1727"/>
                  </a:lnTo>
                  <a:lnTo>
                    <a:pt x="9620" y="1764"/>
                  </a:lnTo>
                  <a:lnTo>
                    <a:pt x="9564" y="1801"/>
                  </a:lnTo>
                  <a:lnTo>
                    <a:pt x="9509" y="1820"/>
                  </a:lnTo>
                  <a:lnTo>
                    <a:pt x="9379" y="1820"/>
                  </a:lnTo>
                  <a:lnTo>
                    <a:pt x="9304" y="1801"/>
                  </a:lnTo>
                  <a:lnTo>
                    <a:pt x="9249" y="1783"/>
                  </a:lnTo>
                  <a:lnTo>
                    <a:pt x="9193" y="1727"/>
                  </a:lnTo>
                  <a:lnTo>
                    <a:pt x="9137" y="1690"/>
                  </a:lnTo>
                  <a:lnTo>
                    <a:pt x="9100" y="1634"/>
                  </a:lnTo>
                  <a:lnTo>
                    <a:pt x="9082" y="1579"/>
                  </a:lnTo>
                  <a:lnTo>
                    <a:pt x="9063" y="1504"/>
                  </a:lnTo>
                  <a:lnTo>
                    <a:pt x="9082" y="1374"/>
                  </a:lnTo>
                  <a:lnTo>
                    <a:pt x="9100" y="1319"/>
                  </a:lnTo>
                  <a:lnTo>
                    <a:pt x="9137" y="1263"/>
                  </a:lnTo>
                  <a:lnTo>
                    <a:pt x="9156" y="1226"/>
                  </a:lnTo>
                  <a:close/>
                  <a:moveTo>
                    <a:pt x="13130" y="3454"/>
                  </a:moveTo>
                  <a:lnTo>
                    <a:pt x="13279" y="3529"/>
                  </a:lnTo>
                  <a:lnTo>
                    <a:pt x="13371" y="3640"/>
                  </a:lnTo>
                  <a:lnTo>
                    <a:pt x="13464" y="3770"/>
                  </a:lnTo>
                  <a:lnTo>
                    <a:pt x="13501" y="3900"/>
                  </a:lnTo>
                  <a:lnTo>
                    <a:pt x="13520" y="3937"/>
                  </a:lnTo>
                  <a:lnTo>
                    <a:pt x="13501" y="3974"/>
                  </a:lnTo>
                  <a:lnTo>
                    <a:pt x="13446" y="4011"/>
                  </a:lnTo>
                  <a:lnTo>
                    <a:pt x="13390" y="3993"/>
                  </a:lnTo>
                  <a:lnTo>
                    <a:pt x="13371" y="3974"/>
                  </a:lnTo>
                  <a:lnTo>
                    <a:pt x="13353" y="3956"/>
                  </a:lnTo>
                  <a:lnTo>
                    <a:pt x="13334" y="3826"/>
                  </a:lnTo>
                  <a:lnTo>
                    <a:pt x="13260" y="3714"/>
                  </a:lnTo>
                  <a:lnTo>
                    <a:pt x="13186" y="3640"/>
                  </a:lnTo>
                  <a:lnTo>
                    <a:pt x="13074" y="3566"/>
                  </a:lnTo>
                  <a:lnTo>
                    <a:pt x="13056" y="3547"/>
                  </a:lnTo>
                  <a:lnTo>
                    <a:pt x="13056" y="3529"/>
                  </a:lnTo>
                  <a:lnTo>
                    <a:pt x="13056" y="3491"/>
                  </a:lnTo>
                  <a:lnTo>
                    <a:pt x="13093" y="3454"/>
                  </a:lnTo>
                  <a:close/>
                  <a:moveTo>
                    <a:pt x="12109" y="3659"/>
                  </a:moveTo>
                  <a:lnTo>
                    <a:pt x="12127" y="3696"/>
                  </a:lnTo>
                  <a:lnTo>
                    <a:pt x="12146" y="3733"/>
                  </a:lnTo>
                  <a:lnTo>
                    <a:pt x="12109" y="3770"/>
                  </a:lnTo>
                  <a:lnTo>
                    <a:pt x="12090" y="3789"/>
                  </a:lnTo>
                  <a:lnTo>
                    <a:pt x="12071" y="3807"/>
                  </a:lnTo>
                  <a:lnTo>
                    <a:pt x="12071" y="3863"/>
                  </a:lnTo>
                  <a:lnTo>
                    <a:pt x="12109" y="3918"/>
                  </a:lnTo>
                  <a:lnTo>
                    <a:pt x="12164" y="3956"/>
                  </a:lnTo>
                  <a:lnTo>
                    <a:pt x="12220" y="3974"/>
                  </a:lnTo>
                  <a:lnTo>
                    <a:pt x="12424" y="3974"/>
                  </a:lnTo>
                  <a:lnTo>
                    <a:pt x="12461" y="3993"/>
                  </a:lnTo>
                  <a:lnTo>
                    <a:pt x="12480" y="3993"/>
                  </a:lnTo>
                  <a:lnTo>
                    <a:pt x="12499" y="4048"/>
                  </a:lnTo>
                  <a:lnTo>
                    <a:pt x="12499" y="4104"/>
                  </a:lnTo>
                  <a:lnTo>
                    <a:pt x="12480" y="4123"/>
                  </a:lnTo>
                  <a:lnTo>
                    <a:pt x="12443" y="4141"/>
                  </a:lnTo>
                  <a:lnTo>
                    <a:pt x="12313" y="4160"/>
                  </a:lnTo>
                  <a:lnTo>
                    <a:pt x="12164" y="4141"/>
                  </a:lnTo>
                  <a:lnTo>
                    <a:pt x="12090" y="4123"/>
                  </a:lnTo>
                  <a:lnTo>
                    <a:pt x="12034" y="4086"/>
                  </a:lnTo>
                  <a:lnTo>
                    <a:pt x="11979" y="4048"/>
                  </a:lnTo>
                  <a:lnTo>
                    <a:pt x="11941" y="3993"/>
                  </a:lnTo>
                  <a:lnTo>
                    <a:pt x="11923" y="3881"/>
                  </a:lnTo>
                  <a:lnTo>
                    <a:pt x="11941" y="3789"/>
                  </a:lnTo>
                  <a:lnTo>
                    <a:pt x="11979" y="3714"/>
                  </a:lnTo>
                  <a:lnTo>
                    <a:pt x="12016" y="3677"/>
                  </a:lnTo>
                  <a:lnTo>
                    <a:pt x="12071" y="3659"/>
                  </a:lnTo>
                  <a:close/>
                  <a:moveTo>
                    <a:pt x="8116" y="4271"/>
                  </a:moveTo>
                  <a:lnTo>
                    <a:pt x="8172" y="4290"/>
                  </a:lnTo>
                  <a:lnTo>
                    <a:pt x="8172" y="4308"/>
                  </a:lnTo>
                  <a:lnTo>
                    <a:pt x="8172" y="4346"/>
                  </a:lnTo>
                  <a:lnTo>
                    <a:pt x="8172" y="4420"/>
                  </a:lnTo>
                  <a:lnTo>
                    <a:pt x="8190" y="4494"/>
                  </a:lnTo>
                  <a:lnTo>
                    <a:pt x="8227" y="4550"/>
                  </a:lnTo>
                  <a:lnTo>
                    <a:pt x="8283" y="4606"/>
                  </a:lnTo>
                  <a:lnTo>
                    <a:pt x="8339" y="4661"/>
                  </a:lnTo>
                  <a:lnTo>
                    <a:pt x="8395" y="4698"/>
                  </a:lnTo>
                  <a:lnTo>
                    <a:pt x="8469" y="4698"/>
                  </a:lnTo>
                  <a:lnTo>
                    <a:pt x="8543" y="4717"/>
                  </a:lnTo>
                  <a:lnTo>
                    <a:pt x="8580" y="4717"/>
                  </a:lnTo>
                  <a:lnTo>
                    <a:pt x="8617" y="4736"/>
                  </a:lnTo>
                  <a:lnTo>
                    <a:pt x="8617" y="4754"/>
                  </a:lnTo>
                  <a:lnTo>
                    <a:pt x="8636" y="4791"/>
                  </a:lnTo>
                  <a:lnTo>
                    <a:pt x="8617" y="4828"/>
                  </a:lnTo>
                  <a:lnTo>
                    <a:pt x="8617" y="4847"/>
                  </a:lnTo>
                  <a:lnTo>
                    <a:pt x="8580" y="4884"/>
                  </a:lnTo>
                  <a:lnTo>
                    <a:pt x="8432" y="4884"/>
                  </a:lnTo>
                  <a:lnTo>
                    <a:pt x="8320" y="4866"/>
                  </a:lnTo>
                  <a:lnTo>
                    <a:pt x="8227" y="4810"/>
                  </a:lnTo>
                  <a:lnTo>
                    <a:pt x="8153" y="4736"/>
                  </a:lnTo>
                  <a:lnTo>
                    <a:pt x="8079" y="4643"/>
                  </a:lnTo>
                  <a:lnTo>
                    <a:pt x="8042" y="4531"/>
                  </a:lnTo>
                  <a:lnTo>
                    <a:pt x="8023" y="4420"/>
                  </a:lnTo>
                  <a:lnTo>
                    <a:pt x="8042" y="4308"/>
                  </a:lnTo>
                  <a:lnTo>
                    <a:pt x="8060" y="4290"/>
                  </a:lnTo>
                  <a:lnTo>
                    <a:pt x="8079" y="4271"/>
                  </a:lnTo>
                  <a:close/>
                  <a:moveTo>
                    <a:pt x="17865" y="4494"/>
                  </a:moveTo>
                  <a:lnTo>
                    <a:pt x="17903" y="4513"/>
                  </a:lnTo>
                  <a:lnTo>
                    <a:pt x="17940" y="4550"/>
                  </a:lnTo>
                  <a:lnTo>
                    <a:pt x="17940" y="4624"/>
                  </a:lnTo>
                  <a:lnTo>
                    <a:pt x="17921" y="4643"/>
                  </a:lnTo>
                  <a:lnTo>
                    <a:pt x="17903" y="4661"/>
                  </a:lnTo>
                  <a:lnTo>
                    <a:pt x="17698" y="4754"/>
                  </a:lnTo>
                  <a:lnTo>
                    <a:pt x="17494" y="4828"/>
                  </a:lnTo>
                  <a:lnTo>
                    <a:pt x="17271" y="4866"/>
                  </a:lnTo>
                  <a:lnTo>
                    <a:pt x="17048" y="4884"/>
                  </a:lnTo>
                  <a:lnTo>
                    <a:pt x="17011" y="4866"/>
                  </a:lnTo>
                  <a:lnTo>
                    <a:pt x="16993" y="4828"/>
                  </a:lnTo>
                  <a:lnTo>
                    <a:pt x="16993" y="4791"/>
                  </a:lnTo>
                  <a:lnTo>
                    <a:pt x="17011" y="4773"/>
                  </a:lnTo>
                  <a:lnTo>
                    <a:pt x="17030" y="4754"/>
                  </a:lnTo>
                  <a:lnTo>
                    <a:pt x="17234" y="4717"/>
                  </a:lnTo>
                  <a:lnTo>
                    <a:pt x="17438" y="4643"/>
                  </a:lnTo>
                  <a:lnTo>
                    <a:pt x="17828" y="4513"/>
                  </a:lnTo>
                  <a:lnTo>
                    <a:pt x="17865" y="4494"/>
                  </a:lnTo>
                  <a:close/>
                  <a:moveTo>
                    <a:pt x="17828" y="4940"/>
                  </a:moveTo>
                  <a:lnTo>
                    <a:pt x="17865" y="4977"/>
                  </a:lnTo>
                  <a:lnTo>
                    <a:pt x="17865" y="5033"/>
                  </a:lnTo>
                  <a:lnTo>
                    <a:pt x="17865" y="5051"/>
                  </a:lnTo>
                  <a:lnTo>
                    <a:pt x="17828" y="5070"/>
                  </a:lnTo>
                  <a:lnTo>
                    <a:pt x="17680" y="5144"/>
                  </a:lnTo>
                  <a:lnTo>
                    <a:pt x="17513" y="5200"/>
                  </a:lnTo>
                  <a:lnTo>
                    <a:pt x="17178" y="5293"/>
                  </a:lnTo>
                  <a:lnTo>
                    <a:pt x="16844" y="5348"/>
                  </a:lnTo>
                  <a:lnTo>
                    <a:pt x="16510" y="5367"/>
                  </a:lnTo>
                  <a:lnTo>
                    <a:pt x="16473" y="5367"/>
                  </a:lnTo>
                  <a:lnTo>
                    <a:pt x="16454" y="5348"/>
                  </a:lnTo>
                  <a:lnTo>
                    <a:pt x="16436" y="5311"/>
                  </a:lnTo>
                  <a:lnTo>
                    <a:pt x="16454" y="5256"/>
                  </a:lnTo>
                  <a:lnTo>
                    <a:pt x="16454" y="5237"/>
                  </a:lnTo>
                  <a:lnTo>
                    <a:pt x="16491" y="5237"/>
                  </a:lnTo>
                  <a:lnTo>
                    <a:pt x="16807" y="5181"/>
                  </a:lnTo>
                  <a:lnTo>
                    <a:pt x="17141" y="5088"/>
                  </a:lnTo>
                  <a:lnTo>
                    <a:pt x="17773" y="4940"/>
                  </a:lnTo>
                  <a:close/>
                  <a:moveTo>
                    <a:pt x="3232" y="5218"/>
                  </a:moveTo>
                  <a:lnTo>
                    <a:pt x="3250" y="5237"/>
                  </a:lnTo>
                  <a:lnTo>
                    <a:pt x="3269" y="5256"/>
                  </a:lnTo>
                  <a:lnTo>
                    <a:pt x="3269" y="5293"/>
                  </a:lnTo>
                  <a:lnTo>
                    <a:pt x="3250" y="5330"/>
                  </a:lnTo>
                  <a:lnTo>
                    <a:pt x="3250" y="5386"/>
                  </a:lnTo>
                  <a:lnTo>
                    <a:pt x="3250" y="5460"/>
                  </a:lnTo>
                  <a:lnTo>
                    <a:pt x="3306" y="5516"/>
                  </a:lnTo>
                  <a:lnTo>
                    <a:pt x="3380" y="5571"/>
                  </a:lnTo>
                  <a:lnTo>
                    <a:pt x="3455" y="5590"/>
                  </a:lnTo>
                  <a:lnTo>
                    <a:pt x="3548" y="5608"/>
                  </a:lnTo>
                  <a:lnTo>
                    <a:pt x="3752" y="5608"/>
                  </a:lnTo>
                  <a:lnTo>
                    <a:pt x="3770" y="5627"/>
                  </a:lnTo>
                  <a:lnTo>
                    <a:pt x="3808" y="5683"/>
                  </a:lnTo>
                  <a:lnTo>
                    <a:pt x="3789" y="5738"/>
                  </a:lnTo>
                  <a:lnTo>
                    <a:pt x="3770" y="5757"/>
                  </a:lnTo>
                  <a:lnTo>
                    <a:pt x="3733" y="5776"/>
                  </a:lnTo>
                  <a:lnTo>
                    <a:pt x="3585" y="5794"/>
                  </a:lnTo>
                  <a:lnTo>
                    <a:pt x="3436" y="5776"/>
                  </a:lnTo>
                  <a:lnTo>
                    <a:pt x="3362" y="5757"/>
                  </a:lnTo>
                  <a:lnTo>
                    <a:pt x="3306" y="5738"/>
                  </a:lnTo>
                  <a:lnTo>
                    <a:pt x="3232" y="5701"/>
                  </a:lnTo>
                  <a:lnTo>
                    <a:pt x="3195" y="5646"/>
                  </a:lnTo>
                  <a:lnTo>
                    <a:pt x="3120" y="5553"/>
                  </a:lnTo>
                  <a:lnTo>
                    <a:pt x="3102" y="5441"/>
                  </a:lnTo>
                  <a:lnTo>
                    <a:pt x="3120" y="5330"/>
                  </a:lnTo>
                  <a:lnTo>
                    <a:pt x="3158" y="5274"/>
                  </a:lnTo>
                  <a:lnTo>
                    <a:pt x="3195" y="5237"/>
                  </a:lnTo>
                  <a:lnTo>
                    <a:pt x="3232" y="5218"/>
                  </a:lnTo>
                  <a:close/>
                  <a:moveTo>
                    <a:pt x="3919" y="6017"/>
                  </a:moveTo>
                  <a:lnTo>
                    <a:pt x="4030" y="6036"/>
                  </a:lnTo>
                  <a:lnTo>
                    <a:pt x="4142" y="6073"/>
                  </a:lnTo>
                  <a:lnTo>
                    <a:pt x="4216" y="6147"/>
                  </a:lnTo>
                  <a:lnTo>
                    <a:pt x="4290" y="6240"/>
                  </a:lnTo>
                  <a:lnTo>
                    <a:pt x="4309" y="6277"/>
                  </a:lnTo>
                  <a:lnTo>
                    <a:pt x="4290" y="6314"/>
                  </a:lnTo>
                  <a:lnTo>
                    <a:pt x="4272" y="6370"/>
                  </a:lnTo>
                  <a:lnTo>
                    <a:pt x="4216" y="6388"/>
                  </a:lnTo>
                  <a:lnTo>
                    <a:pt x="4179" y="6370"/>
                  </a:lnTo>
                  <a:lnTo>
                    <a:pt x="4160" y="6351"/>
                  </a:lnTo>
                  <a:lnTo>
                    <a:pt x="4086" y="6296"/>
                  </a:lnTo>
                  <a:lnTo>
                    <a:pt x="4030" y="6240"/>
                  </a:lnTo>
                  <a:lnTo>
                    <a:pt x="3956" y="6203"/>
                  </a:lnTo>
                  <a:lnTo>
                    <a:pt x="3882" y="6184"/>
                  </a:lnTo>
                  <a:lnTo>
                    <a:pt x="3808" y="6166"/>
                  </a:lnTo>
                  <a:lnTo>
                    <a:pt x="3715" y="6184"/>
                  </a:lnTo>
                  <a:lnTo>
                    <a:pt x="3640" y="6203"/>
                  </a:lnTo>
                  <a:lnTo>
                    <a:pt x="3566" y="6240"/>
                  </a:lnTo>
                  <a:lnTo>
                    <a:pt x="3529" y="6258"/>
                  </a:lnTo>
                  <a:lnTo>
                    <a:pt x="3510" y="6258"/>
                  </a:lnTo>
                  <a:lnTo>
                    <a:pt x="3473" y="6221"/>
                  </a:lnTo>
                  <a:lnTo>
                    <a:pt x="3455" y="6184"/>
                  </a:lnTo>
                  <a:lnTo>
                    <a:pt x="3473" y="6166"/>
                  </a:lnTo>
                  <a:lnTo>
                    <a:pt x="3473" y="6147"/>
                  </a:lnTo>
                  <a:lnTo>
                    <a:pt x="3566" y="6073"/>
                  </a:lnTo>
                  <a:lnTo>
                    <a:pt x="3678" y="6036"/>
                  </a:lnTo>
                  <a:lnTo>
                    <a:pt x="3789" y="6017"/>
                  </a:lnTo>
                  <a:close/>
                  <a:moveTo>
                    <a:pt x="9063" y="6853"/>
                  </a:moveTo>
                  <a:lnTo>
                    <a:pt x="9082" y="6871"/>
                  </a:lnTo>
                  <a:lnTo>
                    <a:pt x="9100" y="6945"/>
                  </a:lnTo>
                  <a:lnTo>
                    <a:pt x="9100" y="6964"/>
                  </a:lnTo>
                  <a:lnTo>
                    <a:pt x="9082" y="7001"/>
                  </a:lnTo>
                  <a:lnTo>
                    <a:pt x="9063" y="7020"/>
                  </a:lnTo>
                  <a:lnTo>
                    <a:pt x="9026" y="7020"/>
                  </a:lnTo>
                  <a:lnTo>
                    <a:pt x="8952" y="7038"/>
                  </a:lnTo>
                  <a:lnTo>
                    <a:pt x="8896" y="7057"/>
                  </a:lnTo>
                  <a:lnTo>
                    <a:pt x="8840" y="7094"/>
                  </a:lnTo>
                  <a:lnTo>
                    <a:pt x="8803" y="7131"/>
                  </a:lnTo>
                  <a:lnTo>
                    <a:pt x="8784" y="7187"/>
                  </a:lnTo>
                  <a:lnTo>
                    <a:pt x="8766" y="7243"/>
                  </a:lnTo>
                  <a:lnTo>
                    <a:pt x="8747" y="7317"/>
                  </a:lnTo>
                  <a:lnTo>
                    <a:pt x="8747" y="7373"/>
                  </a:lnTo>
                  <a:lnTo>
                    <a:pt x="8747" y="7428"/>
                  </a:lnTo>
                  <a:lnTo>
                    <a:pt x="8710" y="7447"/>
                  </a:lnTo>
                  <a:lnTo>
                    <a:pt x="8673" y="7447"/>
                  </a:lnTo>
                  <a:lnTo>
                    <a:pt x="8636" y="7428"/>
                  </a:lnTo>
                  <a:lnTo>
                    <a:pt x="8599" y="7317"/>
                  </a:lnTo>
                  <a:lnTo>
                    <a:pt x="8599" y="7224"/>
                  </a:lnTo>
                  <a:lnTo>
                    <a:pt x="8617" y="7131"/>
                  </a:lnTo>
                  <a:lnTo>
                    <a:pt x="8673" y="7038"/>
                  </a:lnTo>
                  <a:lnTo>
                    <a:pt x="8729" y="6945"/>
                  </a:lnTo>
                  <a:lnTo>
                    <a:pt x="8822" y="6890"/>
                  </a:lnTo>
                  <a:lnTo>
                    <a:pt x="8914" y="6853"/>
                  </a:lnTo>
                  <a:close/>
                  <a:moveTo>
                    <a:pt x="8060" y="7205"/>
                  </a:moveTo>
                  <a:lnTo>
                    <a:pt x="8079" y="7224"/>
                  </a:lnTo>
                  <a:lnTo>
                    <a:pt x="8097" y="7243"/>
                  </a:lnTo>
                  <a:lnTo>
                    <a:pt x="8153" y="7354"/>
                  </a:lnTo>
                  <a:lnTo>
                    <a:pt x="8190" y="7484"/>
                  </a:lnTo>
                  <a:lnTo>
                    <a:pt x="8209" y="7614"/>
                  </a:lnTo>
                  <a:lnTo>
                    <a:pt x="8209" y="7744"/>
                  </a:lnTo>
                  <a:lnTo>
                    <a:pt x="8209" y="7763"/>
                  </a:lnTo>
                  <a:lnTo>
                    <a:pt x="8190" y="7800"/>
                  </a:lnTo>
                  <a:lnTo>
                    <a:pt x="8135" y="7818"/>
                  </a:lnTo>
                  <a:lnTo>
                    <a:pt x="8079" y="7800"/>
                  </a:lnTo>
                  <a:lnTo>
                    <a:pt x="8079" y="7763"/>
                  </a:lnTo>
                  <a:lnTo>
                    <a:pt x="8060" y="7744"/>
                  </a:lnTo>
                  <a:lnTo>
                    <a:pt x="8060" y="7521"/>
                  </a:lnTo>
                  <a:lnTo>
                    <a:pt x="8042" y="7428"/>
                  </a:lnTo>
                  <a:lnTo>
                    <a:pt x="8023" y="7317"/>
                  </a:lnTo>
                  <a:lnTo>
                    <a:pt x="7652" y="7298"/>
                  </a:lnTo>
                  <a:lnTo>
                    <a:pt x="7633" y="7280"/>
                  </a:lnTo>
                  <a:lnTo>
                    <a:pt x="7615" y="7261"/>
                  </a:lnTo>
                  <a:lnTo>
                    <a:pt x="7633" y="7224"/>
                  </a:lnTo>
                  <a:lnTo>
                    <a:pt x="7652" y="7224"/>
                  </a:lnTo>
                  <a:lnTo>
                    <a:pt x="8060" y="7205"/>
                  </a:lnTo>
                  <a:close/>
                  <a:moveTo>
                    <a:pt x="8209" y="8060"/>
                  </a:moveTo>
                  <a:lnTo>
                    <a:pt x="8432" y="8078"/>
                  </a:lnTo>
                  <a:lnTo>
                    <a:pt x="8469" y="8078"/>
                  </a:lnTo>
                  <a:lnTo>
                    <a:pt x="8487" y="8097"/>
                  </a:lnTo>
                  <a:lnTo>
                    <a:pt x="8525" y="8153"/>
                  </a:lnTo>
                  <a:lnTo>
                    <a:pt x="8506" y="8208"/>
                  </a:lnTo>
                  <a:lnTo>
                    <a:pt x="8487" y="8227"/>
                  </a:lnTo>
                  <a:lnTo>
                    <a:pt x="8450" y="8245"/>
                  </a:lnTo>
                  <a:lnTo>
                    <a:pt x="8302" y="8283"/>
                  </a:lnTo>
                  <a:lnTo>
                    <a:pt x="8135" y="8301"/>
                  </a:lnTo>
                  <a:lnTo>
                    <a:pt x="7986" y="8264"/>
                  </a:lnTo>
                  <a:lnTo>
                    <a:pt x="7837" y="8208"/>
                  </a:lnTo>
                  <a:lnTo>
                    <a:pt x="7819" y="8171"/>
                  </a:lnTo>
                  <a:lnTo>
                    <a:pt x="7819" y="8134"/>
                  </a:lnTo>
                  <a:lnTo>
                    <a:pt x="7837" y="8115"/>
                  </a:lnTo>
                  <a:lnTo>
                    <a:pt x="7875" y="8115"/>
                  </a:lnTo>
                  <a:lnTo>
                    <a:pt x="8005" y="8134"/>
                  </a:lnTo>
                  <a:lnTo>
                    <a:pt x="8116" y="8153"/>
                  </a:lnTo>
                  <a:lnTo>
                    <a:pt x="8116" y="8115"/>
                  </a:lnTo>
                  <a:lnTo>
                    <a:pt x="8135" y="8078"/>
                  </a:lnTo>
                  <a:lnTo>
                    <a:pt x="8172" y="8060"/>
                  </a:lnTo>
                  <a:close/>
                  <a:moveTo>
                    <a:pt x="9732" y="0"/>
                  </a:moveTo>
                  <a:lnTo>
                    <a:pt x="9490" y="19"/>
                  </a:lnTo>
                  <a:lnTo>
                    <a:pt x="9249" y="56"/>
                  </a:lnTo>
                  <a:lnTo>
                    <a:pt x="8989" y="112"/>
                  </a:lnTo>
                  <a:lnTo>
                    <a:pt x="8747" y="167"/>
                  </a:lnTo>
                  <a:lnTo>
                    <a:pt x="8506" y="260"/>
                  </a:lnTo>
                  <a:lnTo>
                    <a:pt x="8246" y="372"/>
                  </a:lnTo>
                  <a:lnTo>
                    <a:pt x="7986" y="502"/>
                  </a:lnTo>
                  <a:lnTo>
                    <a:pt x="7373" y="854"/>
                  </a:lnTo>
                  <a:lnTo>
                    <a:pt x="6779" y="1207"/>
                  </a:lnTo>
                  <a:lnTo>
                    <a:pt x="6203" y="1597"/>
                  </a:lnTo>
                  <a:lnTo>
                    <a:pt x="5628" y="1987"/>
                  </a:lnTo>
                  <a:lnTo>
                    <a:pt x="5070" y="2414"/>
                  </a:lnTo>
                  <a:lnTo>
                    <a:pt x="4513" y="2823"/>
                  </a:lnTo>
                  <a:lnTo>
                    <a:pt x="3399" y="3677"/>
                  </a:lnTo>
                  <a:lnTo>
                    <a:pt x="3343" y="3696"/>
                  </a:lnTo>
                  <a:lnTo>
                    <a:pt x="3306" y="3677"/>
                  </a:lnTo>
                  <a:lnTo>
                    <a:pt x="3269" y="3696"/>
                  </a:lnTo>
                  <a:lnTo>
                    <a:pt x="3232" y="3696"/>
                  </a:lnTo>
                  <a:lnTo>
                    <a:pt x="2712" y="3659"/>
                  </a:lnTo>
                  <a:lnTo>
                    <a:pt x="2173" y="3621"/>
                  </a:lnTo>
                  <a:lnTo>
                    <a:pt x="1895" y="3621"/>
                  </a:lnTo>
                  <a:lnTo>
                    <a:pt x="1635" y="3640"/>
                  </a:lnTo>
                  <a:lnTo>
                    <a:pt x="1375" y="3677"/>
                  </a:lnTo>
                  <a:lnTo>
                    <a:pt x="1133" y="3751"/>
                  </a:lnTo>
                  <a:lnTo>
                    <a:pt x="948" y="3826"/>
                  </a:lnTo>
                  <a:lnTo>
                    <a:pt x="781" y="3918"/>
                  </a:lnTo>
                  <a:lnTo>
                    <a:pt x="632" y="4011"/>
                  </a:lnTo>
                  <a:lnTo>
                    <a:pt x="502" y="4104"/>
                  </a:lnTo>
                  <a:lnTo>
                    <a:pt x="391" y="4197"/>
                  </a:lnTo>
                  <a:lnTo>
                    <a:pt x="298" y="4290"/>
                  </a:lnTo>
                  <a:lnTo>
                    <a:pt x="223" y="4401"/>
                  </a:lnTo>
                  <a:lnTo>
                    <a:pt x="149" y="4513"/>
                  </a:lnTo>
                  <a:lnTo>
                    <a:pt x="93" y="4624"/>
                  </a:lnTo>
                  <a:lnTo>
                    <a:pt x="56" y="4736"/>
                  </a:lnTo>
                  <a:lnTo>
                    <a:pt x="19" y="4847"/>
                  </a:lnTo>
                  <a:lnTo>
                    <a:pt x="1" y="4958"/>
                  </a:lnTo>
                  <a:lnTo>
                    <a:pt x="1" y="5181"/>
                  </a:lnTo>
                  <a:lnTo>
                    <a:pt x="38" y="5423"/>
                  </a:lnTo>
                  <a:lnTo>
                    <a:pt x="112" y="5664"/>
                  </a:lnTo>
                  <a:lnTo>
                    <a:pt x="223" y="5887"/>
                  </a:lnTo>
                  <a:lnTo>
                    <a:pt x="335" y="6128"/>
                  </a:lnTo>
                  <a:lnTo>
                    <a:pt x="483" y="6333"/>
                  </a:lnTo>
                  <a:lnTo>
                    <a:pt x="632" y="6556"/>
                  </a:lnTo>
                  <a:lnTo>
                    <a:pt x="799" y="6741"/>
                  </a:lnTo>
                  <a:lnTo>
                    <a:pt x="1115" y="7094"/>
                  </a:lnTo>
                  <a:lnTo>
                    <a:pt x="1412" y="7373"/>
                  </a:lnTo>
                  <a:lnTo>
                    <a:pt x="1728" y="7651"/>
                  </a:lnTo>
                  <a:lnTo>
                    <a:pt x="2062" y="7893"/>
                  </a:lnTo>
                  <a:lnTo>
                    <a:pt x="2396" y="8134"/>
                  </a:lnTo>
                  <a:lnTo>
                    <a:pt x="2749" y="8375"/>
                  </a:lnTo>
                  <a:lnTo>
                    <a:pt x="3120" y="8580"/>
                  </a:lnTo>
                  <a:lnTo>
                    <a:pt x="3492" y="8784"/>
                  </a:lnTo>
                  <a:lnTo>
                    <a:pt x="3845" y="8970"/>
                  </a:lnTo>
                  <a:lnTo>
                    <a:pt x="4272" y="9155"/>
                  </a:lnTo>
                  <a:lnTo>
                    <a:pt x="4699" y="9323"/>
                  </a:lnTo>
                  <a:lnTo>
                    <a:pt x="5145" y="9471"/>
                  </a:lnTo>
                  <a:lnTo>
                    <a:pt x="5590" y="9601"/>
                  </a:lnTo>
                  <a:lnTo>
                    <a:pt x="6036" y="9731"/>
                  </a:lnTo>
                  <a:lnTo>
                    <a:pt x="6482" y="9824"/>
                  </a:lnTo>
                  <a:lnTo>
                    <a:pt x="6946" y="9898"/>
                  </a:lnTo>
                  <a:lnTo>
                    <a:pt x="7392" y="9954"/>
                  </a:lnTo>
                  <a:lnTo>
                    <a:pt x="7633" y="9972"/>
                  </a:lnTo>
                  <a:lnTo>
                    <a:pt x="7930" y="9972"/>
                  </a:lnTo>
                  <a:lnTo>
                    <a:pt x="8283" y="9954"/>
                  </a:lnTo>
                  <a:lnTo>
                    <a:pt x="8692" y="9935"/>
                  </a:lnTo>
                  <a:lnTo>
                    <a:pt x="9119" y="9898"/>
                  </a:lnTo>
                  <a:lnTo>
                    <a:pt x="9546" y="9843"/>
                  </a:lnTo>
                  <a:lnTo>
                    <a:pt x="9992" y="9768"/>
                  </a:lnTo>
                  <a:lnTo>
                    <a:pt x="10400" y="9675"/>
                  </a:lnTo>
                  <a:lnTo>
                    <a:pt x="10772" y="9545"/>
                  </a:lnTo>
                  <a:lnTo>
                    <a:pt x="10957" y="9471"/>
                  </a:lnTo>
                  <a:lnTo>
                    <a:pt x="11106" y="9378"/>
                  </a:lnTo>
                  <a:lnTo>
                    <a:pt x="11254" y="9304"/>
                  </a:lnTo>
                  <a:lnTo>
                    <a:pt x="11384" y="9211"/>
                  </a:lnTo>
                  <a:lnTo>
                    <a:pt x="11496" y="9100"/>
                  </a:lnTo>
                  <a:lnTo>
                    <a:pt x="11570" y="8988"/>
                  </a:lnTo>
                  <a:lnTo>
                    <a:pt x="11644" y="8858"/>
                  </a:lnTo>
                  <a:lnTo>
                    <a:pt x="11681" y="8728"/>
                  </a:lnTo>
                  <a:lnTo>
                    <a:pt x="11681" y="8598"/>
                  </a:lnTo>
                  <a:lnTo>
                    <a:pt x="11663" y="8450"/>
                  </a:lnTo>
                  <a:lnTo>
                    <a:pt x="11626" y="8283"/>
                  </a:lnTo>
                  <a:lnTo>
                    <a:pt x="11533" y="8115"/>
                  </a:lnTo>
                  <a:lnTo>
                    <a:pt x="11422" y="7930"/>
                  </a:lnTo>
                  <a:lnTo>
                    <a:pt x="11273" y="7744"/>
                  </a:lnTo>
                  <a:lnTo>
                    <a:pt x="11236" y="7707"/>
                  </a:lnTo>
                  <a:lnTo>
                    <a:pt x="11236" y="7651"/>
                  </a:lnTo>
                  <a:lnTo>
                    <a:pt x="11236" y="7577"/>
                  </a:lnTo>
                  <a:lnTo>
                    <a:pt x="11273" y="7484"/>
                  </a:lnTo>
                  <a:lnTo>
                    <a:pt x="11329" y="7428"/>
                  </a:lnTo>
                  <a:lnTo>
                    <a:pt x="11347" y="7391"/>
                  </a:lnTo>
                  <a:lnTo>
                    <a:pt x="11366" y="7335"/>
                  </a:lnTo>
                  <a:lnTo>
                    <a:pt x="11422" y="7317"/>
                  </a:lnTo>
                  <a:lnTo>
                    <a:pt x="11477" y="7280"/>
                  </a:lnTo>
                  <a:lnTo>
                    <a:pt x="12220" y="7113"/>
                  </a:lnTo>
                  <a:lnTo>
                    <a:pt x="12944" y="6908"/>
                  </a:lnTo>
                  <a:lnTo>
                    <a:pt x="13687" y="6704"/>
                  </a:lnTo>
                  <a:lnTo>
                    <a:pt x="14411" y="6500"/>
                  </a:lnTo>
                  <a:lnTo>
                    <a:pt x="15136" y="6277"/>
                  </a:lnTo>
                  <a:lnTo>
                    <a:pt x="15860" y="6036"/>
                  </a:lnTo>
                  <a:lnTo>
                    <a:pt x="16584" y="5776"/>
                  </a:lnTo>
                  <a:lnTo>
                    <a:pt x="17290" y="5516"/>
                  </a:lnTo>
                  <a:lnTo>
                    <a:pt x="17661" y="5404"/>
                  </a:lnTo>
                  <a:lnTo>
                    <a:pt x="18163" y="5256"/>
                  </a:lnTo>
                  <a:lnTo>
                    <a:pt x="18404" y="5163"/>
                  </a:lnTo>
                  <a:lnTo>
                    <a:pt x="18627" y="5070"/>
                  </a:lnTo>
                  <a:lnTo>
                    <a:pt x="18813" y="4958"/>
                  </a:lnTo>
                  <a:lnTo>
                    <a:pt x="18887" y="4903"/>
                  </a:lnTo>
                  <a:lnTo>
                    <a:pt x="18924" y="4847"/>
                  </a:lnTo>
                  <a:lnTo>
                    <a:pt x="19017" y="4698"/>
                  </a:lnTo>
                  <a:lnTo>
                    <a:pt x="19073" y="4531"/>
                  </a:lnTo>
                  <a:lnTo>
                    <a:pt x="19091" y="4401"/>
                  </a:lnTo>
                  <a:lnTo>
                    <a:pt x="19073" y="4271"/>
                  </a:lnTo>
                  <a:lnTo>
                    <a:pt x="19017" y="4160"/>
                  </a:lnTo>
                  <a:lnTo>
                    <a:pt x="18943" y="4048"/>
                  </a:lnTo>
                  <a:lnTo>
                    <a:pt x="18868" y="3956"/>
                  </a:lnTo>
                  <a:lnTo>
                    <a:pt x="18757" y="3863"/>
                  </a:lnTo>
                  <a:lnTo>
                    <a:pt x="18627" y="3770"/>
                  </a:lnTo>
                  <a:lnTo>
                    <a:pt x="18497" y="3696"/>
                  </a:lnTo>
                  <a:lnTo>
                    <a:pt x="18237" y="3566"/>
                  </a:lnTo>
                  <a:lnTo>
                    <a:pt x="17773" y="3361"/>
                  </a:lnTo>
                  <a:lnTo>
                    <a:pt x="14857" y="1950"/>
                  </a:lnTo>
                  <a:lnTo>
                    <a:pt x="13427" y="1244"/>
                  </a:lnTo>
                  <a:lnTo>
                    <a:pt x="12703" y="891"/>
                  </a:lnTo>
                  <a:lnTo>
                    <a:pt x="11960" y="539"/>
                  </a:lnTo>
                  <a:lnTo>
                    <a:pt x="11440" y="316"/>
                  </a:lnTo>
                  <a:lnTo>
                    <a:pt x="11199" y="242"/>
                  </a:lnTo>
                  <a:lnTo>
                    <a:pt x="10939" y="149"/>
                  </a:lnTo>
                  <a:lnTo>
                    <a:pt x="10697" y="93"/>
                  </a:lnTo>
                  <a:lnTo>
                    <a:pt x="10456" y="37"/>
                  </a:lnTo>
                  <a:lnTo>
                    <a:pt x="10214" y="19"/>
                  </a:lnTo>
                  <a:lnTo>
                    <a:pt x="9973" y="0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388;p43">
              <a:extLst>
                <a:ext uri="{FF2B5EF4-FFF2-40B4-BE49-F238E27FC236}">
                  <a16:creationId xmlns:a16="http://schemas.microsoft.com/office/drawing/2014/main" id="{7B1FF33A-55A1-D234-191C-E240D6E0DEF1}"/>
                </a:ext>
              </a:extLst>
            </p:cNvPr>
            <p:cNvSpPr/>
            <p:nvPr/>
          </p:nvSpPr>
          <p:spPr>
            <a:xfrm>
              <a:off x="7223833" y="1326120"/>
              <a:ext cx="174437" cy="93723"/>
            </a:xfrm>
            <a:custGeom>
              <a:avLst/>
              <a:gdLst/>
              <a:ahLst/>
              <a:cxnLst/>
              <a:rect l="l" t="t" r="r" b="b"/>
              <a:pathLst>
                <a:path w="5980" h="3213" extrusionOk="0">
                  <a:moveTo>
                    <a:pt x="5478" y="0"/>
                  </a:moveTo>
                  <a:lnTo>
                    <a:pt x="5404" y="130"/>
                  </a:lnTo>
                  <a:lnTo>
                    <a:pt x="5311" y="223"/>
                  </a:lnTo>
                  <a:lnTo>
                    <a:pt x="5181" y="316"/>
                  </a:lnTo>
                  <a:lnTo>
                    <a:pt x="5070" y="390"/>
                  </a:lnTo>
                  <a:lnTo>
                    <a:pt x="4921" y="446"/>
                  </a:lnTo>
                  <a:lnTo>
                    <a:pt x="4791" y="464"/>
                  </a:lnTo>
                  <a:lnTo>
                    <a:pt x="4643" y="483"/>
                  </a:lnTo>
                  <a:lnTo>
                    <a:pt x="4494" y="464"/>
                  </a:lnTo>
                  <a:lnTo>
                    <a:pt x="4476" y="557"/>
                  </a:lnTo>
                  <a:lnTo>
                    <a:pt x="4457" y="669"/>
                  </a:lnTo>
                  <a:lnTo>
                    <a:pt x="4420" y="762"/>
                  </a:lnTo>
                  <a:lnTo>
                    <a:pt x="4364" y="854"/>
                  </a:lnTo>
                  <a:lnTo>
                    <a:pt x="4309" y="929"/>
                  </a:lnTo>
                  <a:lnTo>
                    <a:pt x="4234" y="1003"/>
                  </a:lnTo>
                  <a:lnTo>
                    <a:pt x="4160" y="1077"/>
                  </a:lnTo>
                  <a:lnTo>
                    <a:pt x="4086" y="1133"/>
                  </a:lnTo>
                  <a:lnTo>
                    <a:pt x="3974" y="1170"/>
                  </a:lnTo>
                  <a:lnTo>
                    <a:pt x="3881" y="1207"/>
                  </a:lnTo>
                  <a:lnTo>
                    <a:pt x="3770" y="1226"/>
                  </a:lnTo>
                  <a:lnTo>
                    <a:pt x="3659" y="1244"/>
                  </a:lnTo>
                  <a:lnTo>
                    <a:pt x="3566" y="1226"/>
                  </a:lnTo>
                  <a:lnTo>
                    <a:pt x="3473" y="1207"/>
                  </a:lnTo>
                  <a:lnTo>
                    <a:pt x="3361" y="1170"/>
                  </a:lnTo>
                  <a:lnTo>
                    <a:pt x="3269" y="1133"/>
                  </a:lnTo>
                  <a:lnTo>
                    <a:pt x="3157" y="1207"/>
                  </a:lnTo>
                  <a:lnTo>
                    <a:pt x="3027" y="1263"/>
                  </a:lnTo>
                  <a:lnTo>
                    <a:pt x="2879" y="1300"/>
                  </a:lnTo>
                  <a:lnTo>
                    <a:pt x="2730" y="1337"/>
                  </a:lnTo>
                  <a:lnTo>
                    <a:pt x="2767" y="1411"/>
                  </a:lnTo>
                  <a:lnTo>
                    <a:pt x="2786" y="1486"/>
                  </a:lnTo>
                  <a:lnTo>
                    <a:pt x="2786" y="1616"/>
                  </a:lnTo>
                  <a:lnTo>
                    <a:pt x="2767" y="1764"/>
                  </a:lnTo>
                  <a:lnTo>
                    <a:pt x="2711" y="1894"/>
                  </a:lnTo>
                  <a:lnTo>
                    <a:pt x="2637" y="2006"/>
                  </a:lnTo>
                  <a:lnTo>
                    <a:pt x="2563" y="2117"/>
                  </a:lnTo>
                  <a:lnTo>
                    <a:pt x="2470" y="2229"/>
                  </a:lnTo>
                  <a:lnTo>
                    <a:pt x="2359" y="2303"/>
                  </a:lnTo>
                  <a:lnTo>
                    <a:pt x="2247" y="2377"/>
                  </a:lnTo>
                  <a:lnTo>
                    <a:pt x="2043" y="2489"/>
                  </a:lnTo>
                  <a:lnTo>
                    <a:pt x="1820" y="2544"/>
                  </a:lnTo>
                  <a:lnTo>
                    <a:pt x="1597" y="2581"/>
                  </a:lnTo>
                  <a:lnTo>
                    <a:pt x="1356" y="2581"/>
                  </a:lnTo>
                  <a:lnTo>
                    <a:pt x="1133" y="2544"/>
                  </a:lnTo>
                  <a:lnTo>
                    <a:pt x="910" y="2489"/>
                  </a:lnTo>
                  <a:lnTo>
                    <a:pt x="817" y="2433"/>
                  </a:lnTo>
                  <a:lnTo>
                    <a:pt x="724" y="2377"/>
                  </a:lnTo>
                  <a:lnTo>
                    <a:pt x="632" y="2303"/>
                  </a:lnTo>
                  <a:lnTo>
                    <a:pt x="539" y="2229"/>
                  </a:lnTo>
                  <a:lnTo>
                    <a:pt x="483" y="2359"/>
                  </a:lnTo>
                  <a:lnTo>
                    <a:pt x="372" y="2489"/>
                  </a:lnTo>
                  <a:lnTo>
                    <a:pt x="260" y="2581"/>
                  </a:lnTo>
                  <a:lnTo>
                    <a:pt x="112" y="2637"/>
                  </a:lnTo>
                  <a:lnTo>
                    <a:pt x="56" y="2749"/>
                  </a:lnTo>
                  <a:lnTo>
                    <a:pt x="0" y="2860"/>
                  </a:lnTo>
                  <a:lnTo>
                    <a:pt x="297" y="3009"/>
                  </a:lnTo>
                  <a:lnTo>
                    <a:pt x="576" y="3120"/>
                  </a:lnTo>
                  <a:lnTo>
                    <a:pt x="706" y="3176"/>
                  </a:lnTo>
                  <a:lnTo>
                    <a:pt x="836" y="3194"/>
                  </a:lnTo>
                  <a:lnTo>
                    <a:pt x="966" y="3213"/>
                  </a:lnTo>
                  <a:lnTo>
                    <a:pt x="1096" y="3213"/>
                  </a:lnTo>
                  <a:lnTo>
                    <a:pt x="1226" y="3194"/>
                  </a:lnTo>
                  <a:lnTo>
                    <a:pt x="1356" y="3176"/>
                  </a:lnTo>
                  <a:lnTo>
                    <a:pt x="1486" y="3120"/>
                  </a:lnTo>
                  <a:lnTo>
                    <a:pt x="1616" y="3083"/>
                  </a:lnTo>
                  <a:lnTo>
                    <a:pt x="1894" y="2934"/>
                  </a:lnTo>
                  <a:lnTo>
                    <a:pt x="2173" y="2730"/>
                  </a:lnTo>
                  <a:lnTo>
                    <a:pt x="3157" y="2006"/>
                  </a:lnTo>
                  <a:lnTo>
                    <a:pt x="4179" y="1319"/>
                  </a:lnTo>
                  <a:lnTo>
                    <a:pt x="5070" y="743"/>
                  </a:lnTo>
                  <a:lnTo>
                    <a:pt x="5980" y="186"/>
                  </a:lnTo>
                  <a:lnTo>
                    <a:pt x="5868" y="186"/>
                  </a:lnTo>
                  <a:lnTo>
                    <a:pt x="5757" y="167"/>
                  </a:lnTo>
                  <a:lnTo>
                    <a:pt x="5608" y="93"/>
                  </a:lnTo>
                  <a:lnTo>
                    <a:pt x="5534" y="56"/>
                  </a:lnTo>
                  <a:lnTo>
                    <a:pt x="54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389;p43">
              <a:extLst>
                <a:ext uri="{FF2B5EF4-FFF2-40B4-BE49-F238E27FC236}">
                  <a16:creationId xmlns:a16="http://schemas.microsoft.com/office/drawing/2014/main" id="{4D6A9BA9-2294-03E9-9B27-34047DD1476D}"/>
                </a:ext>
              </a:extLst>
            </p:cNvPr>
            <p:cNvSpPr/>
            <p:nvPr/>
          </p:nvSpPr>
          <p:spPr>
            <a:xfrm>
              <a:off x="7354371" y="1192315"/>
              <a:ext cx="27653" cy="11405"/>
            </a:xfrm>
            <a:custGeom>
              <a:avLst/>
              <a:gdLst/>
              <a:ahLst/>
              <a:cxnLst/>
              <a:rect l="l" t="t" r="r" b="b"/>
              <a:pathLst>
                <a:path w="948" h="391" extrusionOk="0">
                  <a:moveTo>
                    <a:pt x="873" y="0"/>
                  </a:moveTo>
                  <a:lnTo>
                    <a:pt x="836" y="19"/>
                  </a:lnTo>
                  <a:lnTo>
                    <a:pt x="446" y="149"/>
                  </a:lnTo>
                  <a:lnTo>
                    <a:pt x="242" y="223"/>
                  </a:lnTo>
                  <a:lnTo>
                    <a:pt x="38" y="260"/>
                  </a:lnTo>
                  <a:lnTo>
                    <a:pt x="19" y="279"/>
                  </a:lnTo>
                  <a:lnTo>
                    <a:pt x="1" y="297"/>
                  </a:lnTo>
                  <a:lnTo>
                    <a:pt x="1" y="334"/>
                  </a:lnTo>
                  <a:lnTo>
                    <a:pt x="19" y="372"/>
                  </a:lnTo>
                  <a:lnTo>
                    <a:pt x="56" y="390"/>
                  </a:lnTo>
                  <a:lnTo>
                    <a:pt x="279" y="372"/>
                  </a:lnTo>
                  <a:lnTo>
                    <a:pt x="502" y="334"/>
                  </a:lnTo>
                  <a:lnTo>
                    <a:pt x="706" y="260"/>
                  </a:lnTo>
                  <a:lnTo>
                    <a:pt x="911" y="167"/>
                  </a:lnTo>
                  <a:lnTo>
                    <a:pt x="929" y="149"/>
                  </a:lnTo>
                  <a:lnTo>
                    <a:pt x="948" y="130"/>
                  </a:lnTo>
                  <a:lnTo>
                    <a:pt x="948" y="56"/>
                  </a:lnTo>
                  <a:lnTo>
                    <a:pt x="911" y="19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390;p43">
              <a:extLst>
                <a:ext uri="{FF2B5EF4-FFF2-40B4-BE49-F238E27FC236}">
                  <a16:creationId xmlns:a16="http://schemas.microsoft.com/office/drawing/2014/main" id="{5014AF8B-EB0A-2334-ED89-857CAE1E2ED6}"/>
                </a:ext>
              </a:extLst>
            </p:cNvPr>
            <p:cNvSpPr/>
            <p:nvPr/>
          </p:nvSpPr>
          <p:spPr>
            <a:xfrm>
              <a:off x="7338123" y="1205295"/>
              <a:ext cx="41742" cy="12485"/>
            </a:xfrm>
            <a:custGeom>
              <a:avLst/>
              <a:gdLst/>
              <a:ahLst/>
              <a:cxnLst/>
              <a:rect l="l" t="t" r="r" b="b"/>
              <a:pathLst>
                <a:path w="1431" h="428" extrusionOk="0">
                  <a:moveTo>
                    <a:pt x="1338" y="1"/>
                  </a:moveTo>
                  <a:lnTo>
                    <a:pt x="706" y="149"/>
                  </a:lnTo>
                  <a:lnTo>
                    <a:pt x="372" y="242"/>
                  </a:lnTo>
                  <a:lnTo>
                    <a:pt x="56" y="298"/>
                  </a:lnTo>
                  <a:lnTo>
                    <a:pt x="19" y="298"/>
                  </a:lnTo>
                  <a:lnTo>
                    <a:pt x="19" y="317"/>
                  </a:lnTo>
                  <a:lnTo>
                    <a:pt x="1" y="372"/>
                  </a:lnTo>
                  <a:lnTo>
                    <a:pt x="19" y="409"/>
                  </a:lnTo>
                  <a:lnTo>
                    <a:pt x="38" y="428"/>
                  </a:lnTo>
                  <a:lnTo>
                    <a:pt x="75" y="428"/>
                  </a:lnTo>
                  <a:lnTo>
                    <a:pt x="409" y="409"/>
                  </a:lnTo>
                  <a:lnTo>
                    <a:pt x="743" y="354"/>
                  </a:lnTo>
                  <a:lnTo>
                    <a:pt x="1078" y="261"/>
                  </a:lnTo>
                  <a:lnTo>
                    <a:pt x="1245" y="205"/>
                  </a:lnTo>
                  <a:lnTo>
                    <a:pt x="1393" y="131"/>
                  </a:lnTo>
                  <a:lnTo>
                    <a:pt x="1430" y="112"/>
                  </a:lnTo>
                  <a:lnTo>
                    <a:pt x="1430" y="94"/>
                  </a:lnTo>
                  <a:lnTo>
                    <a:pt x="1430" y="38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391;p43">
              <a:extLst>
                <a:ext uri="{FF2B5EF4-FFF2-40B4-BE49-F238E27FC236}">
                  <a16:creationId xmlns:a16="http://schemas.microsoft.com/office/drawing/2014/main" id="{DC8E0D99-82F6-656A-1C59-52289708DB3D}"/>
                </a:ext>
              </a:extLst>
            </p:cNvPr>
            <p:cNvSpPr/>
            <p:nvPr/>
          </p:nvSpPr>
          <p:spPr>
            <a:xfrm>
              <a:off x="7208664" y="1303892"/>
              <a:ext cx="159822" cy="94277"/>
            </a:xfrm>
            <a:custGeom>
              <a:avLst/>
              <a:gdLst/>
              <a:ahLst/>
              <a:cxnLst/>
              <a:rect l="l" t="t" r="r" b="b"/>
              <a:pathLst>
                <a:path w="5479" h="3232" extrusionOk="0">
                  <a:moveTo>
                    <a:pt x="2674" y="2378"/>
                  </a:moveTo>
                  <a:lnTo>
                    <a:pt x="2693" y="2396"/>
                  </a:lnTo>
                  <a:lnTo>
                    <a:pt x="2730" y="2415"/>
                  </a:lnTo>
                  <a:lnTo>
                    <a:pt x="2749" y="2433"/>
                  </a:lnTo>
                  <a:lnTo>
                    <a:pt x="2767" y="2471"/>
                  </a:lnTo>
                  <a:lnTo>
                    <a:pt x="2749" y="2508"/>
                  </a:lnTo>
                  <a:lnTo>
                    <a:pt x="2730" y="2545"/>
                  </a:lnTo>
                  <a:lnTo>
                    <a:pt x="2619" y="2656"/>
                  </a:lnTo>
                  <a:lnTo>
                    <a:pt x="2470" y="2731"/>
                  </a:lnTo>
                  <a:lnTo>
                    <a:pt x="2322" y="2805"/>
                  </a:lnTo>
                  <a:lnTo>
                    <a:pt x="2173" y="2842"/>
                  </a:lnTo>
                  <a:lnTo>
                    <a:pt x="2024" y="2842"/>
                  </a:lnTo>
                  <a:lnTo>
                    <a:pt x="1857" y="2823"/>
                  </a:lnTo>
                  <a:lnTo>
                    <a:pt x="1709" y="2786"/>
                  </a:lnTo>
                  <a:lnTo>
                    <a:pt x="1560" y="2731"/>
                  </a:lnTo>
                  <a:lnTo>
                    <a:pt x="1542" y="2712"/>
                  </a:lnTo>
                  <a:lnTo>
                    <a:pt x="1523" y="2693"/>
                  </a:lnTo>
                  <a:lnTo>
                    <a:pt x="1523" y="2638"/>
                  </a:lnTo>
                  <a:lnTo>
                    <a:pt x="1560" y="2601"/>
                  </a:lnTo>
                  <a:lnTo>
                    <a:pt x="1597" y="2601"/>
                  </a:lnTo>
                  <a:lnTo>
                    <a:pt x="1746" y="2656"/>
                  </a:lnTo>
                  <a:lnTo>
                    <a:pt x="1876" y="2675"/>
                  </a:lnTo>
                  <a:lnTo>
                    <a:pt x="2006" y="2675"/>
                  </a:lnTo>
                  <a:lnTo>
                    <a:pt x="2136" y="2656"/>
                  </a:lnTo>
                  <a:lnTo>
                    <a:pt x="2266" y="2619"/>
                  </a:lnTo>
                  <a:lnTo>
                    <a:pt x="2377" y="2563"/>
                  </a:lnTo>
                  <a:lnTo>
                    <a:pt x="2489" y="2489"/>
                  </a:lnTo>
                  <a:lnTo>
                    <a:pt x="2600" y="2396"/>
                  </a:lnTo>
                  <a:lnTo>
                    <a:pt x="2637" y="2378"/>
                  </a:lnTo>
                  <a:close/>
                  <a:moveTo>
                    <a:pt x="5478" y="1"/>
                  </a:moveTo>
                  <a:lnTo>
                    <a:pt x="4884" y="242"/>
                  </a:lnTo>
                  <a:lnTo>
                    <a:pt x="4309" y="446"/>
                  </a:lnTo>
                  <a:lnTo>
                    <a:pt x="3714" y="632"/>
                  </a:lnTo>
                  <a:lnTo>
                    <a:pt x="3101" y="781"/>
                  </a:lnTo>
                  <a:lnTo>
                    <a:pt x="2507" y="911"/>
                  </a:lnTo>
                  <a:lnTo>
                    <a:pt x="1876" y="1004"/>
                  </a:lnTo>
                  <a:lnTo>
                    <a:pt x="1263" y="1078"/>
                  </a:lnTo>
                  <a:lnTo>
                    <a:pt x="632" y="1115"/>
                  </a:lnTo>
                  <a:lnTo>
                    <a:pt x="650" y="1412"/>
                  </a:lnTo>
                  <a:lnTo>
                    <a:pt x="632" y="1691"/>
                  </a:lnTo>
                  <a:lnTo>
                    <a:pt x="594" y="1951"/>
                  </a:lnTo>
                  <a:lnTo>
                    <a:pt x="520" y="2192"/>
                  </a:lnTo>
                  <a:lnTo>
                    <a:pt x="427" y="2415"/>
                  </a:lnTo>
                  <a:lnTo>
                    <a:pt x="297" y="2619"/>
                  </a:lnTo>
                  <a:lnTo>
                    <a:pt x="149" y="2805"/>
                  </a:lnTo>
                  <a:lnTo>
                    <a:pt x="0" y="2972"/>
                  </a:lnTo>
                  <a:lnTo>
                    <a:pt x="74" y="3083"/>
                  </a:lnTo>
                  <a:lnTo>
                    <a:pt x="186" y="3158"/>
                  </a:lnTo>
                  <a:lnTo>
                    <a:pt x="316" y="3213"/>
                  </a:lnTo>
                  <a:lnTo>
                    <a:pt x="390" y="3232"/>
                  </a:lnTo>
                  <a:lnTo>
                    <a:pt x="464" y="3232"/>
                  </a:lnTo>
                  <a:lnTo>
                    <a:pt x="483" y="3213"/>
                  </a:lnTo>
                  <a:lnTo>
                    <a:pt x="520" y="3195"/>
                  </a:lnTo>
                  <a:lnTo>
                    <a:pt x="576" y="3195"/>
                  </a:lnTo>
                  <a:lnTo>
                    <a:pt x="687" y="3139"/>
                  </a:lnTo>
                  <a:lnTo>
                    <a:pt x="762" y="3046"/>
                  </a:lnTo>
                  <a:lnTo>
                    <a:pt x="836" y="2953"/>
                  </a:lnTo>
                  <a:lnTo>
                    <a:pt x="892" y="2842"/>
                  </a:lnTo>
                  <a:lnTo>
                    <a:pt x="910" y="2805"/>
                  </a:lnTo>
                  <a:lnTo>
                    <a:pt x="929" y="2786"/>
                  </a:lnTo>
                  <a:lnTo>
                    <a:pt x="947" y="2749"/>
                  </a:lnTo>
                  <a:lnTo>
                    <a:pt x="984" y="2731"/>
                  </a:lnTo>
                  <a:lnTo>
                    <a:pt x="1003" y="2731"/>
                  </a:lnTo>
                  <a:lnTo>
                    <a:pt x="1040" y="2749"/>
                  </a:lnTo>
                  <a:lnTo>
                    <a:pt x="1263" y="2898"/>
                  </a:lnTo>
                  <a:lnTo>
                    <a:pt x="1504" y="3009"/>
                  </a:lnTo>
                  <a:lnTo>
                    <a:pt x="1616" y="3046"/>
                  </a:lnTo>
                  <a:lnTo>
                    <a:pt x="1746" y="3065"/>
                  </a:lnTo>
                  <a:lnTo>
                    <a:pt x="1876" y="3083"/>
                  </a:lnTo>
                  <a:lnTo>
                    <a:pt x="2006" y="3083"/>
                  </a:lnTo>
                  <a:lnTo>
                    <a:pt x="2154" y="3065"/>
                  </a:lnTo>
                  <a:lnTo>
                    <a:pt x="2303" y="3028"/>
                  </a:lnTo>
                  <a:lnTo>
                    <a:pt x="2451" y="2972"/>
                  </a:lnTo>
                  <a:lnTo>
                    <a:pt x="2563" y="2916"/>
                  </a:lnTo>
                  <a:lnTo>
                    <a:pt x="2693" y="2823"/>
                  </a:lnTo>
                  <a:lnTo>
                    <a:pt x="2823" y="2712"/>
                  </a:lnTo>
                  <a:lnTo>
                    <a:pt x="2916" y="2545"/>
                  </a:lnTo>
                  <a:lnTo>
                    <a:pt x="2749" y="2118"/>
                  </a:lnTo>
                  <a:lnTo>
                    <a:pt x="2711" y="2099"/>
                  </a:lnTo>
                  <a:lnTo>
                    <a:pt x="2674" y="2062"/>
                  </a:lnTo>
                  <a:lnTo>
                    <a:pt x="2637" y="2025"/>
                  </a:lnTo>
                  <a:lnTo>
                    <a:pt x="2619" y="1988"/>
                  </a:lnTo>
                  <a:lnTo>
                    <a:pt x="2619" y="1932"/>
                  </a:lnTo>
                  <a:lnTo>
                    <a:pt x="2637" y="1895"/>
                  </a:lnTo>
                  <a:lnTo>
                    <a:pt x="2674" y="1858"/>
                  </a:lnTo>
                  <a:lnTo>
                    <a:pt x="2730" y="1839"/>
                  </a:lnTo>
                  <a:lnTo>
                    <a:pt x="2823" y="1821"/>
                  </a:lnTo>
                  <a:lnTo>
                    <a:pt x="2916" y="1839"/>
                  </a:lnTo>
                  <a:lnTo>
                    <a:pt x="3009" y="1858"/>
                  </a:lnTo>
                  <a:lnTo>
                    <a:pt x="3101" y="1913"/>
                  </a:lnTo>
                  <a:lnTo>
                    <a:pt x="3250" y="1895"/>
                  </a:lnTo>
                  <a:lnTo>
                    <a:pt x="3417" y="1839"/>
                  </a:lnTo>
                  <a:lnTo>
                    <a:pt x="3491" y="1821"/>
                  </a:lnTo>
                  <a:lnTo>
                    <a:pt x="3566" y="1783"/>
                  </a:lnTo>
                  <a:lnTo>
                    <a:pt x="3621" y="1728"/>
                  </a:lnTo>
                  <a:lnTo>
                    <a:pt x="3677" y="1672"/>
                  </a:lnTo>
                  <a:lnTo>
                    <a:pt x="3714" y="1598"/>
                  </a:lnTo>
                  <a:lnTo>
                    <a:pt x="3733" y="1524"/>
                  </a:lnTo>
                  <a:lnTo>
                    <a:pt x="3733" y="1449"/>
                  </a:lnTo>
                  <a:lnTo>
                    <a:pt x="3733" y="1375"/>
                  </a:lnTo>
                  <a:lnTo>
                    <a:pt x="3714" y="1319"/>
                  </a:lnTo>
                  <a:lnTo>
                    <a:pt x="3677" y="1245"/>
                  </a:lnTo>
                  <a:lnTo>
                    <a:pt x="3621" y="1189"/>
                  </a:lnTo>
                  <a:lnTo>
                    <a:pt x="3566" y="1152"/>
                  </a:lnTo>
                  <a:lnTo>
                    <a:pt x="3529" y="1134"/>
                  </a:lnTo>
                  <a:lnTo>
                    <a:pt x="3529" y="1096"/>
                  </a:lnTo>
                  <a:lnTo>
                    <a:pt x="3510" y="1022"/>
                  </a:lnTo>
                  <a:lnTo>
                    <a:pt x="3529" y="1004"/>
                  </a:lnTo>
                  <a:lnTo>
                    <a:pt x="3547" y="966"/>
                  </a:lnTo>
                  <a:lnTo>
                    <a:pt x="3584" y="948"/>
                  </a:lnTo>
                  <a:lnTo>
                    <a:pt x="3621" y="948"/>
                  </a:lnTo>
                  <a:lnTo>
                    <a:pt x="3714" y="966"/>
                  </a:lnTo>
                  <a:lnTo>
                    <a:pt x="3789" y="1004"/>
                  </a:lnTo>
                  <a:lnTo>
                    <a:pt x="3844" y="1041"/>
                  </a:lnTo>
                  <a:lnTo>
                    <a:pt x="3900" y="1096"/>
                  </a:lnTo>
                  <a:lnTo>
                    <a:pt x="4049" y="1115"/>
                  </a:lnTo>
                  <a:lnTo>
                    <a:pt x="4049" y="1096"/>
                  </a:lnTo>
                  <a:lnTo>
                    <a:pt x="4067" y="1078"/>
                  </a:lnTo>
                  <a:lnTo>
                    <a:pt x="4104" y="1059"/>
                  </a:lnTo>
                  <a:lnTo>
                    <a:pt x="4123" y="1078"/>
                  </a:lnTo>
                  <a:lnTo>
                    <a:pt x="4160" y="1115"/>
                  </a:lnTo>
                  <a:lnTo>
                    <a:pt x="4290" y="1059"/>
                  </a:lnTo>
                  <a:lnTo>
                    <a:pt x="4420" y="985"/>
                  </a:lnTo>
                  <a:lnTo>
                    <a:pt x="4513" y="874"/>
                  </a:lnTo>
                  <a:lnTo>
                    <a:pt x="4550" y="762"/>
                  </a:lnTo>
                  <a:lnTo>
                    <a:pt x="4587" y="632"/>
                  </a:lnTo>
                  <a:lnTo>
                    <a:pt x="4606" y="502"/>
                  </a:lnTo>
                  <a:lnTo>
                    <a:pt x="4606" y="465"/>
                  </a:lnTo>
                  <a:lnTo>
                    <a:pt x="4643" y="428"/>
                  </a:lnTo>
                  <a:lnTo>
                    <a:pt x="4661" y="409"/>
                  </a:lnTo>
                  <a:lnTo>
                    <a:pt x="4717" y="391"/>
                  </a:lnTo>
                  <a:lnTo>
                    <a:pt x="4791" y="391"/>
                  </a:lnTo>
                  <a:lnTo>
                    <a:pt x="4829" y="428"/>
                  </a:lnTo>
                  <a:lnTo>
                    <a:pt x="4847" y="465"/>
                  </a:lnTo>
                  <a:lnTo>
                    <a:pt x="4847" y="484"/>
                  </a:lnTo>
                  <a:lnTo>
                    <a:pt x="4940" y="502"/>
                  </a:lnTo>
                  <a:lnTo>
                    <a:pt x="5051" y="521"/>
                  </a:lnTo>
                  <a:lnTo>
                    <a:pt x="5163" y="484"/>
                  </a:lnTo>
                  <a:lnTo>
                    <a:pt x="5274" y="446"/>
                  </a:lnTo>
                  <a:lnTo>
                    <a:pt x="5367" y="354"/>
                  </a:lnTo>
                  <a:lnTo>
                    <a:pt x="5423" y="261"/>
                  </a:lnTo>
                  <a:lnTo>
                    <a:pt x="5460" y="131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392;p43">
              <a:extLst>
                <a:ext uri="{FF2B5EF4-FFF2-40B4-BE49-F238E27FC236}">
                  <a16:creationId xmlns:a16="http://schemas.microsoft.com/office/drawing/2014/main" id="{A9620B53-EAF3-212E-68C6-3BE1D12161E6}"/>
                </a:ext>
              </a:extLst>
            </p:cNvPr>
            <p:cNvSpPr/>
            <p:nvPr/>
          </p:nvSpPr>
          <p:spPr>
            <a:xfrm>
              <a:off x="7333777" y="1334784"/>
              <a:ext cx="14673" cy="18435"/>
            </a:xfrm>
            <a:custGeom>
              <a:avLst/>
              <a:gdLst/>
              <a:ahLst/>
              <a:cxnLst/>
              <a:rect l="l" t="t" r="r" b="b"/>
              <a:pathLst>
                <a:path w="503" h="632" extrusionOk="0">
                  <a:moveTo>
                    <a:pt x="335" y="0"/>
                  </a:moveTo>
                  <a:lnTo>
                    <a:pt x="261" y="56"/>
                  </a:lnTo>
                  <a:lnTo>
                    <a:pt x="187" y="112"/>
                  </a:lnTo>
                  <a:lnTo>
                    <a:pt x="94" y="149"/>
                  </a:lnTo>
                  <a:lnTo>
                    <a:pt x="1" y="186"/>
                  </a:lnTo>
                  <a:lnTo>
                    <a:pt x="75" y="279"/>
                  </a:lnTo>
                  <a:lnTo>
                    <a:pt x="131" y="390"/>
                  </a:lnTo>
                  <a:lnTo>
                    <a:pt x="168" y="520"/>
                  </a:lnTo>
                  <a:lnTo>
                    <a:pt x="187" y="632"/>
                  </a:lnTo>
                  <a:lnTo>
                    <a:pt x="205" y="632"/>
                  </a:lnTo>
                  <a:lnTo>
                    <a:pt x="335" y="520"/>
                  </a:lnTo>
                  <a:lnTo>
                    <a:pt x="410" y="390"/>
                  </a:lnTo>
                  <a:lnTo>
                    <a:pt x="465" y="260"/>
                  </a:lnTo>
                  <a:lnTo>
                    <a:pt x="502" y="112"/>
                  </a:lnTo>
                  <a:lnTo>
                    <a:pt x="428" y="56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393;p43">
              <a:extLst>
                <a:ext uri="{FF2B5EF4-FFF2-40B4-BE49-F238E27FC236}">
                  <a16:creationId xmlns:a16="http://schemas.microsoft.com/office/drawing/2014/main" id="{80807BB3-B7B7-F50B-4BF6-897EFAF5E832}"/>
                </a:ext>
              </a:extLst>
            </p:cNvPr>
            <p:cNvSpPr/>
            <p:nvPr/>
          </p:nvSpPr>
          <p:spPr>
            <a:xfrm>
              <a:off x="7321875" y="1340180"/>
              <a:ext cx="11405" cy="16306"/>
            </a:xfrm>
            <a:custGeom>
              <a:avLst/>
              <a:gdLst/>
              <a:ahLst/>
              <a:cxnLst/>
              <a:rect l="l" t="t" r="r" b="b"/>
              <a:pathLst>
                <a:path w="391" h="559" extrusionOk="0">
                  <a:moveTo>
                    <a:pt x="75" y="1"/>
                  </a:moveTo>
                  <a:lnTo>
                    <a:pt x="93" y="112"/>
                  </a:lnTo>
                  <a:lnTo>
                    <a:pt x="112" y="224"/>
                  </a:lnTo>
                  <a:lnTo>
                    <a:pt x="93" y="335"/>
                  </a:lnTo>
                  <a:lnTo>
                    <a:pt x="56" y="428"/>
                  </a:lnTo>
                  <a:lnTo>
                    <a:pt x="0" y="539"/>
                  </a:lnTo>
                  <a:lnTo>
                    <a:pt x="112" y="539"/>
                  </a:lnTo>
                  <a:lnTo>
                    <a:pt x="205" y="558"/>
                  </a:lnTo>
                  <a:lnTo>
                    <a:pt x="390" y="539"/>
                  </a:lnTo>
                  <a:lnTo>
                    <a:pt x="390" y="391"/>
                  </a:lnTo>
                  <a:lnTo>
                    <a:pt x="372" y="261"/>
                  </a:lnTo>
                  <a:lnTo>
                    <a:pt x="335" y="131"/>
                  </a:lnTo>
                  <a:lnTo>
                    <a:pt x="260" y="2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394;p43">
              <a:extLst>
                <a:ext uri="{FF2B5EF4-FFF2-40B4-BE49-F238E27FC236}">
                  <a16:creationId xmlns:a16="http://schemas.microsoft.com/office/drawing/2014/main" id="{C18A5551-88E1-CCC7-2121-EA1E977BC6B1}"/>
                </a:ext>
              </a:extLst>
            </p:cNvPr>
            <p:cNvSpPr/>
            <p:nvPr/>
          </p:nvSpPr>
          <p:spPr>
            <a:xfrm>
              <a:off x="7253062" y="1373231"/>
              <a:ext cx="36346" cy="13564"/>
            </a:xfrm>
            <a:custGeom>
              <a:avLst/>
              <a:gdLst/>
              <a:ahLst/>
              <a:cxnLst/>
              <a:rect l="l" t="t" r="r" b="b"/>
              <a:pathLst>
                <a:path w="1246" h="465" extrusionOk="0">
                  <a:moveTo>
                    <a:pt x="1115" y="1"/>
                  </a:moveTo>
                  <a:lnTo>
                    <a:pt x="1078" y="19"/>
                  </a:lnTo>
                  <a:lnTo>
                    <a:pt x="967" y="112"/>
                  </a:lnTo>
                  <a:lnTo>
                    <a:pt x="855" y="186"/>
                  </a:lnTo>
                  <a:lnTo>
                    <a:pt x="744" y="242"/>
                  </a:lnTo>
                  <a:lnTo>
                    <a:pt x="614" y="279"/>
                  </a:lnTo>
                  <a:lnTo>
                    <a:pt x="484" y="298"/>
                  </a:lnTo>
                  <a:lnTo>
                    <a:pt x="354" y="298"/>
                  </a:lnTo>
                  <a:lnTo>
                    <a:pt x="224" y="279"/>
                  </a:lnTo>
                  <a:lnTo>
                    <a:pt x="75" y="224"/>
                  </a:lnTo>
                  <a:lnTo>
                    <a:pt x="38" y="224"/>
                  </a:lnTo>
                  <a:lnTo>
                    <a:pt x="1" y="261"/>
                  </a:lnTo>
                  <a:lnTo>
                    <a:pt x="1" y="316"/>
                  </a:lnTo>
                  <a:lnTo>
                    <a:pt x="20" y="335"/>
                  </a:lnTo>
                  <a:lnTo>
                    <a:pt x="38" y="354"/>
                  </a:lnTo>
                  <a:lnTo>
                    <a:pt x="187" y="409"/>
                  </a:lnTo>
                  <a:lnTo>
                    <a:pt x="335" y="446"/>
                  </a:lnTo>
                  <a:lnTo>
                    <a:pt x="502" y="465"/>
                  </a:lnTo>
                  <a:lnTo>
                    <a:pt x="651" y="465"/>
                  </a:lnTo>
                  <a:lnTo>
                    <a:pt x="800" y="428"/>
                  </a:lnTo>
                  <a:lnTo>
                    <a:pt x="948" y="354"/>
                  </a:lnTo>
                  <a:lnTo>
                    <a:pt x="1097" y="279"/>
                  </a:lnTo>
                  <a:lnTo>
                    <a:pt x="1208" y="168"/>
                  </a:lnTo>
                  <a:lnTo>
                    <a:pt x="1227" y="131"/>
                  </a:lnTo>
                  <a:lnTo>
                    <a:pt x="1245" y="94"/>
                  </a:lnTo>
                  <a:lnTo>
                    <a:pt x="1227" y="56"/>
                  </a:lnTo>
                  <a:lnTo>
                    <a:pt x="1208" y="38"/>
                  </a:lnTo>
                  <a:lnTo>
                    <a:pt x="1171" y="19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395;p43">
              <a:extLst>
                <a:ext uri="{FF2B5EF4-FFF2-40B4-BE49-F238E27FC236}">
                  <a16:creationId xmlns:a16="http://schemas.microsoft.com/office/drawing/2014/main" id="{2E04B0C2-D22E-E4C3-4F81-56BA1D7742C9}"/>
                </a:ext>
              </a:extLst>
            </p:cNvPr>
            <p:cNvSpPr/>
            <p:nvPr/>
          </p:nvSpPr>
          <p:spPr>
            <a:xfrm>
              <a:off x="7163683" y="1417103"/>
              <a:ext cx="97544" cy="96465"/>
            </a:xfrm>
            <a:custGeom>
              <a:avLst/>
              <a:gdLst/>
              <a:ahLst/>
              <a:cxnLst/>
              <a:rect l="l" t="t" r="r" b="b"/>
              <a:pathLst>
                <a:path w="3344" h="3307" extrusionOk="0">
                  <a:moveTo>
                    <a:pt x="1356" y="1"/>
                  </a:moveTo>
                  <a:lnTo>
                    <a:pt x="1356" y="112"/>
                  </a:lnTo>
                  <a:lnTo>
                    <a:pt x="1319" y="224"/>
                  </a:lnTo>
                  <a:lnTo>
                    <a:pt x="1264" y="335"/>
                  </a:lnTo>
                  <a:lnTo>
                    <a:pt x="1189" y="428"/>
                  </a:lnTo>
                  <a:lnTo>
                    <a:pt x="1096" y="521"/>
                  </a:lnTo>
                  <a:lnTo>
                    <a:pt x="985" y="614"/>
                  </a:lnTo>
                  <a:lnTo>
                    <a:pt x="781" y="762"/>
                  </a:lnTo>
                  <a:lnTo>
                    <a:pt x="911" y="948"/>
                  </a:lnTo>
                  <a:lnTo>
                    <a:pt x="1059" y="1097"/>
                  </a:lnTo>
                  <a:lnTo>
                    <a:pt x="1245" y="1208"/>
                  </a:lnTo>
                  <a:lnTo>
                    <a:pt x="1449" y="1282"/>
                  </a:lnTo>
                  <a:lnTo>
                    <a:pt x="1505" y="1301"/>
                  </a:lnTo>
                  <a:lnTo>
                    <a:pt x="1524" y="1338"/>
                  </a:lnTo>
                  <a:lnTo>
                    <a:pt x="1542" y="1375"/>
                  </a:lnTo>
                  <a:lnTo>
                    <a:pt x="1561" y="1412"/>
                  </a:lnTo>
                  <a:lnTo>
                    <a:pt x="1616" y="1431"/>
                  </a:lnTo>
                  <a:lnTo>
                    <a:pt x="1635" y="1468"/>
                  </a:lnTo>
                  <a:lnTo>
                    <a:pt x="1654" y="1505"/>
                  </a:lnTo>
                  <a:lnTo>
                    <a:pt x="1728" y="1914"/>
                  </a:lnTo>
                  <a:lnTo>
                    <a:pt x="1728" y="1988"/>
                  </a:lnTo>
                  <a:lnTo>
                    <a:pt x="1672" y="2062"/>
                  </a:lnTo>
                  <a:lnTo>
                    <a:pt x="855" y="2657"/>
                  </a:lnTo>
                  <a:lnTo>
                    <a:pt x="447" y="2954"/>
                  </a:lnTo>
                  <a:lnTo>
                    <a:pt x="1" y="3214"/>
                  </a:lnTo>
                  <a:lnTo>
                    <a:pt x="57" y="3307"/>
                  </a:lnTo>
                  <a:lnTo>
                    <a:pt x="874" y="2824"/>
                  </a:lnTo>
                  <a:lnTo>
                    <a:pt x="1691" y="2359"/>
                  </a:lnTo>
                  <a:lnTo>
                    <a:pt x="2508" y="1914"/>
                  </a:lnTo>
                  <a:lnTo>
                    <a:pt x="3344" y="1468"/>
                  </a:lnTo>
                  <a:lnTo>
                    <a:pt x="3306" y="1394"/>
                  </a:lnTo>
                  <a:lnTo>
                    <a:pt x="3046" y="1524"/>
                  </a:lnTo>
                  <a:lnTo>
                    <a:pt x="3028" y="1524"/>
                  </a:lnTo>
                  <a:lnTo>
                    <a:pt x="2991" y="1542"/>
                  </a:lnTo>
                  <a:lnTo>
                    <a:pt x="2954" y="1542"/>
                  </a:lnTo>
                  <a:lnTo>
                    <a:pt x="2898" y="1524"/>
                  </a:lnTo>
                  <a:lnTo>
                    <a:pt x="2861" y="1505"/>
                  </a:lnTo>
                  <a:lnTo>
                    <a:pt x="2712" y="1264"/>
                  </a:lnTo>
                  <a:lnTo>
                    <a:pt x="2564" y="1059"/>
                  </a:lnTo>
                  <a:lnTo>
                    <a:pt x="2396" y="855"/>
                  </a:lnTo>
                  <a:lnTo>
                    <a:pt x="2229" y="688"/>
                  </a:lnTo>
                  <a:lnTo>
                    <a:pt x="2044" y="502"/>
                  </a:lnTo>
                  <a:lnTo>
                    <a:pt x="1839" y="354"/>
                  </a:lnTo>
                  <a:lnTo>
                    <a:pt x="1635" y="205"/>
                  </a:lnTo>
                  <a:lnTo>
                    <a:pt x="1394" y="57"/>
                  </a:lnTo>
                  <a:lnTo>
                    <a:pt x="1375" y="3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396;p43">
              <a:extLst>
                <a:ext uri="{FF2B5EF4-FFF2-40B4-BE49-F238E27FC236}">
                  <a16:creationId xmlns:a16="http://schemas.microsoft.com/office/drawing/2014/main" id="{B67EB1A2-E7C8-3092-3AD7-5CD85BAC6034}"/>
                </a:ext>
              </a:extLst>
            </p:cNvPr>
            <p:cNvSpPr/>
            <p:nvPr/>
          </p:nvSpPr>
          <p:spPr>
            <a:xfrm>
              <a:off x="7239526" y="1162362"/>
              <a:ext cx="13564" cy="16277"/>
            </a:xfrm>
            <a:custGeom>
              <a:avLst/>
              <a:gdLst/>
              <a:ahLst/>
              <a:cxnLst/>
              <a:rect l="l" t="t" r="r" b="b"/>
              <a:pathLst>
                <a:path w="465" h="558" extrusionOk="0">
                  <a:moveTo>
                    <a:pt x="38" y="0"/>
                  </a:moveTo>
                  <a:lnTo>
                    <a:pt x="1" y="37"/>
                  </a:lnTo>
                  <a:lnTo>
                    <a:pt x="1" y="75"/>
                  </a:lnTo>
                  <a:lnTo>
                    <a:pt x="1" y="93"/>
                  </a:lnTo>
                  <a:lnTo>
                    <a:pt x="19" y="112"/>
                  </a:lnTo>
                  <a:lnTo>
                    <a:pt x="131" y="186"/>
                  </a:lnTo>
                  <a:lnTo>
                    <a:pt x="205" y="260"/>
                  </a:lnTo>
                  <a:lnTo>
                    <a:pt x="279" y="372"/>
                  </a:lnTo>
                  <a:lnTo>
                    <a:pt x="298" y="502"/>
                  </a:lnTo>
                  <a:lnTo>
                    <a:pt x="316" y="520"/>
                  </a:lnTo>
                  <a:lnTo>
                    <a:pt x="335" y="539"/>
                  </a:lnTo>
                  <a:lnTo>
                    <a:pt x="391" y="557"/>
                  </a:lnTo>
                  <a:lnTo>
                    <a:pt x="446" y="520"/>
                  </a:lnTo>
                  <a:lnTo>
                    <a:pt x="465" y="483"/>
                  </a:lnTo>
                  <a:lnTo>
                    <a:pt x="446" y="446"/>
                  </a:lnTo>
                  <a:lnTo>
                    <a:pt x="409" y="316"/>
                  </a:lnTo>
                  <a:lnTo>
                    <a:pt x="316" y="186"/>
                  </a:lnTo>
                  <a:lnTo>
                    <a:pt x="224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397;p43">
              <a:extLst>
                <a:ext uri="{FF2B5EF4-FFF2-40B4-BE49-F238E27FC236}">
                  <a16:creationId xmlns:a16="http://schemas.microsoft.com/office/drawing/2014/main" id="{A0BEE1EF-B1AD-5A67-C959-3D7AC8CBBE7F}"/>
                </a:ext>
              </a:extLst>
            </p:cNvPr>
            <p:cNvSpPr/>
            <p:nvPr/>
          </p:nvSpPr>
          <p:spPr>
            <a:xfrm>
              <a:off x="7210268" y="1412786"/>
              <a:ext cx="41217" cy="37396"/>
            </a:xfrm>
            <a:custGeom>
              <a:avLst/>
              <a:gdLst/>
              <a:ahLst/>
              <a:cxnLst/>
              <a:rect l="l" t="t" r="r" b="b"/>
              <a:pathLst>
                <a:path w="1413" h="1282" extrusionOk="0">
                  <a:moveTo>
                    <a:pt x="335" y="0"/>
                  </a:moveTo>
                  <a:lnTo>
                    <a:pt x="261" y="38"/>
                  </a:lnTo>
                  <a:lnTo>
                    <a:pt x="168" y="75"/>
                  </a:lnTo>
                  <a:lnTo>
                    <a:pt x="1" y="130"/>
                  </a:lnTo>
                  <a:lnTo>
                    <a:pt x="187" y="223"/>
                  </a:lnTo>
                  <a:lnTo>
                    <a:pt x="372" y="335"/>
                  </a:lnTo>
                  <a:lnTo>
                    <a:pt x="558" y="465"/>
                  </a:lnTo>
                  <a:lnTo>
                    <a:pt x="744" y="595"/>
                  </a:lnTo>
                  <a:lnTo>
                    <a:pt x="911" y="762"/>
                  </a:lnTo>
                  <a:lnTo>
                    <a:pt x="1059" y="910"/>
                  </a:lnTo>
                  <a:lnTo>
                    <a:pt x="1189" y="1096"/>
                  </a:lnTo>
                  <a:lnTo>
                    <a:pt x="1319" y="1282"/>
                  </a:lnTo>
                  <a:lnTo>
                    <a:pt x="1412" y="817"/>
                  </a:lnTo>
                  <a:lnTo>
                    <a:pt x="1282" y="762"/>
                  </a:lnTo>
                  <a:lnTo>
                    <a:pt x="1134" y="688"/>
                  </a:lnTo>
                  <a:lnTo>
                    <a:pt x="1004" y="576"/>
                  </a:lnTo>
                  <a:lnTo>
                    <a:pt x="855" y="46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398;p43">
              <a:extLst>
                <a:ext uri="{FF2B5EF4-FFF2-40B4-BE49-F238E27FC236}">
                  <a16:creationId xmlns:a16="http://schemas.microsoft.com/office/drawing/2014/main" id="{589D8A8F-3ABC-5977-E658-2585DD8CA935}"/>
                </a:ext>
              </a:extLst>
            </p:cNvPr>
            <p:cNvSpPr/>
            <p:nvPr/>
          </p:nvSpPr>
          <p:spPr>
            <a:xfrm>
              <a:off x="6832713" y="1455579"/>
              <a:ext cx="397091" cy="127881"/>
            </a:xfrm>
            <a:custGeom>
              <a:avLst/>
              <a:gdLst/>
              <a:ahLst/>
              <a:cxnLst/>
              <a:rect l="l" t="t" r="r" b="b"/>
              <a:pathLst>
                <a:path w="13613" h="4384" extrusionOk="0">
                  <a:moveTo>
                    <a:pt x="4160" y="2860"/>
                  </a:moveTo>
                  <a:lnTo>
                    <a:pt x="4624" y="3027"/>
                  </a:lnTo>
                  <a:lnTo>
                    <a:pt x="5107" y="3195"/>
                  </a:lnTo>
                  <a:lnTo>
                    <a:pt x="5126" y="3213"/>
                  </a:lnTo>
                  <a:lnTo>
                    <a:pt x="5144" y="3232"/>
                  </a:lnTo>
                  <a:lnTo>
                    <a:pt x="5163" y="3269"/>
                  </a:lnTo>
                  <a:lnTo>
                    <a:pt x="5144" y="3287"/>
                  </a:lnTo>
                  <a:lnTo>
                    <a:pt x="5126" y="3325"/>
                  </a:lnTo>
                  <a:lnTo>
                    <a:pt x="5107" y="3343"/>
                  </a:lnTo>
                  <a:lnTo>
                    <a:pt x="5089" y="3343"/>
                  </a:lnTo>
                  <a:lnTo>
                    <a:pt x="5051" y="3325"/>
                  </a:lnTo>
                  <a:lnTo>
                    <a:pt x="4587" y="3139"/>
                  </a:lnTo>
                  <a:lnTo>
                    <a:pt x="4123" y="2972"/>
                  </a:lnTo>
                  <a:lnTo>
                    <a:pt x="4086" y="2935"/>
                  </a:lnTo>
                  <a:lnTo>
                    <a:pt x="4086" y="2897"/>
                  </a:lnTo>
                  <a:lnTo>
                    <a:pt x="4104" y="2860"/>
                  </a:lnTo>
                  <a:close/>
                  <a:moveTo>
                    <a:pt x="3399" y="2897"/>
                  </a:moveTo>
                  <a:lnTo>
                    <a:pt x="3696" y="3009"/>
                  </a:lnTo>
                  <a:lnTo>
                    <a:pt x="4011" y="3139"/>
                  </a:lnTo>
                  <a:lnTo>
                    <a:pt x="4624" y="3399"/>
                  </a:lnTo>
                  <a:lnTo>
                    <a:pt x="4661" y="3417"/>
                  </a:lnTo>
                  <a:lnTo>
                    <a:pt x="4680" y="3455"/>
                  </a:lnTo>
                  <a:lnTo>
                    <a:pt x="4680" y="3473"/>
                  </a:lnTo>
                  <a:lnTo>
                    <a:pt x="4680" y="3510"/>
                  </a:lnTo>
                  <a:lnTo>
                    <a:pt x="4661" y="3529"/>
                  </a:lnTo>
                  <a:lnTo>
                    <a:pt x="4624" y="3547"/>
                  </a:lnTo>
                  <a:lnTo>
                    <a:pt x="4569" y="3547"/>
                  </a:lnTo>
                  <a:lnTo>
                    <a:pt x="3956" y="3269"/>
                  </a:lnTo>
                  <a:lnTo>
                    <a:pt x="3659" y="3120"/>
                  </a:lnTo>
                  <a:lnTo>
                    <a:pt x="3362" y="2972"/>
                  </a:lnTo>
                  <a:lnTo>
                    <a:pt x="3343" y="2935"/>
                  </a:lnTo>
                  <a:lnTo>
                    <a:pt x="3343" y="2916"/>
                  </a:lnTo>
                  <a:lnTo>
                    <a:pt x="3362" y="2897"/>
                  </a:lnTo>
                  <a:close/>
                  <a:moveTo>
                    <a:pt x="19" y="0"/>
                  </a:moveTo>
                  <a:lnTo>
                    <a:pt x="0" y="205"/>
                  </a:lnTo>
                  <a:lnTo>
                    <a:pt x="0" y="409"/>
                  </a:lnTo>
                  <a:lnTo>
                    <a:pt x="56" y="613"/>
                  </a:lnTo>
                  <a:lnTo>
                    <a:pt x="112" y="818"/>
                  </a:lnTo>
                  <a:lnTo>
                    <a:pt x="205" y="1003"/>
                  </a:lnTo>
                  <a:lnTo>
                    <a:pt x="316" y="1208"/>
                  </a:lnTo>
                  <a:lnTo>
                    <a:pt x="465" y="1393"/>
                  </a:lnTo>
                  <a:lnTo>
                    <a:pt x="613" y="1560"/>
                  </a:lnTo>
                  <a:lnTo>
                    <a:pt x="799" y="1746"/>
                  </a:lnTo>
                  <a:lnTo>
                    <a:pt x="984" y="1913"/>
                  </a:lnTo>
                  <a:lnTo>
                    <a:pt x="1189" y="2062"/>
                  </a:lnTo>
                  <a:lnTo>
                    <a:pt x="1412" y="2229"/>
                  </a:lnTo>
                  <a:lnTo>
                    <a:pt x="1894" y="2526"/>
                  </a:lnTo>
                  <a:lnTo>
                    <a:pt x="2414" y="2805"/>
                  </a:lnTo>
                  <a:lnTo>
                    <a:pt x="2953" y="3065"/>
                  </a:lnTo>
                  <a:lnTo>
                    <a:pt x="3510" y="3287"/>
                  </a:lnTo>
                  <a:lnTo>
                    <a:pt x="4049" y="3492"/>
                  </a:lnTo>
                  <a:lnTo>
                    <a:pt x="4587" y="3677"/>
                  </a:lnTo>
                  <a:lnTo>
                    <a:pt x="5089" y="3826"/>
                  </a:lnTo>
                  <a:lnTo>
                    <a:pt x="5553" y="3975"/>
                  </a:lnTo>
                  <a:lnTo>
                    <a:pt x="5961" y="4067"/>
                  </a:lnTo>
                  <a:lnTo>
                    <a:pt x="6296" y="4142"/>
                  </a:lnTo>
                  <a:lnTo>
                    <a:pt x="6611" y="4197"/>
                  </a:lnTo>
                  <a:lnTo>
                    <a:pt x="7038" y="4253"/>
                  </a:lnTo>
                  <a:lnTo>
                    <a:pt x="7540" y="4309"/>
                  </a:lnTo>
                  <a:lnTo>
                    <a:pt x="8116" y="4365"/>
                  </a:lnTo>
                  <a:lnTo>
                    <a:pt x="8728" y="4383"/>
                  </a:lnTo>
                  <a:lnTo>
                    <a:pt x="9378" y="4383"/>
                  </a:lnTo>
                  <a:lnTo>
                    <a:pt x="10047" y="4365"/>
                  </a:lnTo>
                  <a:lnTo>
                    <a:pt x="10697" y="4309"/>
                  </a:lnTo>
                  <a:lnTo>
                    <a:pt x="11013" y="4272"/>
                  </a:lnTo>
                  <a:lnTo>
                    <a:pt x="11328" y="4216"/>
                  </a:lnTo>
                  <a:lnTo>
                    <a:pt x="11625" y="4160"/>
                  </a:lnTo>
                  <a:lnTo>
                    <a:pt x="11923" y="4086"/>
                  </a:lnTo>
                  <a:lnTo>
                    <a:pt x="12201" y="4012"/>
                  </a:lnTo>
                  <a:lnTo>
                    <a:pt x="12461" y="3900"/>
                  </a:lnTo>
                  <a:lnTo>
                    <a:pt x="12684" y="3789"/>
                  </a:lnTo>
                  <a:lnTo>
                    <a:pt x="12907" y="3677"/>
                  </a:lnTo>
                  <a:lnTo>
                    <a:pt x="13092" y="3529"/>
                  </a:lnTo>
                  <a:lnTo>
                    <a:pt x="13260" y="3380"/>
                  </a:lnTo>
                  <a:lnTo>
                    <a:pt x="13390" y="3195"/>
                  </a:lnTo>
                  <a:lnTo>
                    <a:pt x="13501" y="3009"/>
                  </a:lnTo>
                  <a:lnTo>
                    <a:pt x="13575" y="2805"/>
                  </a:lnTo>
                  <a:lnTo>
                    <a:pt x="13612" y="2582"/>
                  </a:lnTo>
                  <a:lnTo>
                    <a:pt x="13612" y="2322"/>
                  </a:lnTo>
                  <a:lnTo>
                    <a:pt x="13557" y="2062"/>
                  </a:lnTo>
                  <a:lnTo>
                    <a:pt x="11793" y="3009"/>
                  </a:lnTo>
                  <a:lnTo>
                    <a:pt x="10010" y="3975"/>
                  </a:lnTo>
                  <a:lnTo>
                    <a:pt x="9973" y="3993"/>
                  </a:lnTo>
                  <a:lnTo>
                    <a:pt x="9954" y="3993"/>
                  </a:lnTo>
                  <a:lnTo>
                    <a:pt x="9898" y="3956"/>
                  </a:lnTo>
                  <a:lnTo>
                    <a:pt x="9880" y="3900"/>
                  </a:lnTo>
                  <a:lnTo>
                    <a:pt x="9898" y="3863"/>
                  </a:lnTo>
                  <a:lnTo>
                    <a:pt x="9917" y="3845"/>
                  </a:lnTo>
                  <a:lnTo>
                    <a:pt x="9880" y="3826"/>
                  </a:lnTo>
                  <a:lnTo>
                    <a:pt x="9843" y="3863"/>
                  </a:lnTo>
                  <a:lnTo>
                    <a:pt x="9768" y="3863"/>
                  </a:lnTo>
                  <a:lnTo>
                    <a:pt x="9713" y="3845"/>
                  </a:lnTo>
                  <a:lnTo>
                    <a:pt x="9193" y="3547"/>
                  </a:lnTo>
                  <a:lnTo>
                    <a:pt x="8728" y="3473"/>
                  </a:lnTo>
                  <a:lnTo>
                    <a:pt x="8264" y="3399"/>
                  </a:lnTo>
                  <a:lnTo>
                    <a:pt x="7800" y="3306"/>
                  </a:lnTo>
                  <a:lnTo>
                    <a:pt x="7336" y="3195"/>
                  </a:lnTo>
                  <a:lnTo>
                    <a:pt x="6871" y="3083"/>
                  </a:lnTo>
                  <a:lnTo>
                    <a:pt x="6426" y="2953"/>
                  </a:lnTo>
                  <a:lnTo>
                    <a:pt x="5980" y="2805"/>
                  </a:lnTo>
                  <a:lnTo>
                    <a:pt x="5534" y="2637"/>
                  </a:lnTo>
                  <a:lnTo>
                    <a:pt x="5089" y="2470"/>
                  </a:lnTo>
                  <a:lnTo>
                    <a:pt x="4661" y="2285"/>
                  </a:lnTo>
                  <a:lnTo>
                    <a:pt x="4234" y="2080"/>
                  </a:lnTo>
                  <a:lnTo>
                    <a:pt x="3807" y="1858"/>
                  </a:lnTo>
                  <a:lnTo>
                    <a:pt x="3399" y="1635"/>
                  </a:lnTo>
                  <a:lnTo>
                    <a:pt x="2990" y="1393"/>
                  </a:lnTo>
                  <a:lnTo>
                    <a:pt x="2600" y="1133"/>
                  </a:lnTo>
                  <a:lnTo>
                    <a:pt x="2210" y="855"/>
                  </a:lnTo>
                  <a:lnTo>
                    <a:pt x="1653" y="650"/>
                  </a:lnTo>
                  <a:lnTo>
                    <a:pt x="1096" y="446"/>
                  </a:lnTo>
                  <a:lnTo>
                    <a:pt x="557" y="2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399;p43">
              <a:extLst>
                <a:ext uri="{FF2B5EF4-FFF2-40B4-BE49-F238E27FC236}">
                  <a16:creationId xmlns:a16="http://schemas.microsoft.com/office/drawing/2014/main" id="{F7A5CB4D-5BCE-537A-78FC-F90F26C10F01}"/>
                </a:ext>
              </a:extLst>
            </p:cNvPr>
            <p:cNvSpPr/>
            <p:nvPr/>
          </p:nvSpPr>
          <p:spPr>
            <a:xfrm>
              <a:off x="7206476" y="1168313"/>
              <a:ext cx="16831" cy="14643"/>
            </a:xfrm>
            <a:custGeom>
              <a:avLst/>
              <a:gdLst/>
              <a:ahLst/>
              <a:cxnLst/>
              <a:rect l="l" t="t" r="r" b="b"/>
              <a:pathLst>
                <a:path w="577" h="502" extrusionOk="0">
                  <a:moveTo>
                    <a:pt x="149" y="1"/>
                  </a:moveTo>
                  <a:lnTo>
                    <a:pt x="94" y="19"/>
                  </a:lnTo>
                  <a:lnTo>
                    <a:pt x="57" y="56"/>
                  </a:lnTo>
                  <a:lnTo>
                    <a:pt x="19" y="131"/>
                  </a:lnTo>
                  <a:lnTo>
                    <a:pt x="1" y="223"/>
                  </a:lnTo>
                  <a:lnTo>
                    <a:pt x="19" y="335"/>
                  </a:lnTo>
                  <a:lnTo>
                    <a:pt x="57" y="390"/>
                  </a:lnTo>
                  <a:lnTo>
                    <a:pt x="112" y="428"/>
                  </a:lnTo>
                  <a:lnTo>
                    <a:pt x="168" y="465"/>
                  </a:lnTo>
                  <a:lnTo>
                    <a:pt x="242" y="483"/>
                  </a:lnTo>
                  <a:lnTo>
                    <a:pt x="391" y="502"/>
                  </a:lnTo>
                  <a:lnTo>
                    <a:pt x="521" y="483"/>
                  </a:lnTo>
                  <a:lnTo>
                    <a:pt x="558" y="465"/>
                  </a:lnTo>
                  <a:lnTo>
                    <a:pt x="577" y="446"/>
                  </a:lnTo>
                  <a:lnTo>
                    <a:pt x="577" y="390"/>
                  </a:lnTo>
                  <a:lnTo>
                    <a:pt x="558" y="335"/>
                  </a:lnTo>
                  <a:lnTo>
                    <a:pt x="539" y="335"/>
                  </a:lnTo>
                  <a:lnTo>
                    <a:pt x="502" y="316"/>
                  </a:lnTo>
                  <a:lnTo>
                    <a:pt x="298" y="316"/>
                  </a:lnTo>
                  <a:lnTo>
                    <a:pt x="242" y="298"/>
                  </a:lnTo>
                  <a:lnTo>
                    <a:pt x="187" y="260"/>
                  </a:lnTo>
                  <a:lnTo>
                    <a:pt x="149" y="205"/>
                  </a:lnTo>
                  <a:lnTo>
                    <a:pt x="149" y="149"/>
                  </a:lnTo>
                  <a:lnTo>
                    <a:pt x="168" y="131"/>
                  </a:lnTo>
                  <a:lnTo>
                    <a:pt x="187" y="112"/>
                  </a:lnTo>
                  <a:lnTo>
                    <a:pt x="224" y="75"/>
                  </a:lnTo>
                  <a:lnTo>
                    <a:pt x="205" y="38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00;p43">
              <a:extLst>
                <a:ext uri="{FF2B5EF4-FFF2-40B4-BE49-F238E27FC236}">
                  <a16:creationId xmlns:a16="http://schemas.microsoft.com/office/drawing/2014/main" id="{9E64DDFE-F584-6D60-E2A7-CA0937D79519}"/>
                </a:ext>
              </a:extLst>
            </p:cNvPr>
            <p:cNvSpPr/>
            <p:nvPr/>
          </p:nvSpPr>
          <p:spPr>
            <a:xfrm>
              <a:off x="6837585" y="1238346"/>
              <a:ext cx="381398" cy="172307"/>
            </a:xfrm>
            <a:custGeom>
              <a:avLst/>
              <a:gdLst/>
              <a:ahLst/>
              <a:cxnLst/>
              <a:rect l="l" t="t" r="r" b="b"/>
              <a:pathLst>
                <a:path w="13075" h="5907" extrusionOk="0">
                  <a:moveTo>
                    <a:pt x="1375" y="2452"/>
                  </a:moveTo>
                  <a:lnTo>
                    <a:pt x="1393" y="2471"/>
                  </a:lnTo>
                  <a:lnTo>
                    <a:pt x="1430" y="2563"/>
                  </a:lnTo>
                  <a:lnTo>
                    <a:pt x="1486" y="2638"/>
                  </a:lnTo>
                  <a:lnTo>
                    <a:pt x="1560" y="2693"/>
                  </a:lnTo>
                  <a:lnTo>
                    <a:pt x="1635" y="2768"/>
                  </a:lnTo>
                  <a:lnTo>
                    <a:pt x="1709" y="2805"/>
                  </a:lnTo>
                  <a:lnTo>
                    <a:pt x="1802" y="2842"/>
                  </a:lnTo>
                  <a:lnTo>
                    <a:pt x="1895" y="2861"/>
                  </a:lnTo>
                  <a:lnTo>
                    <a:pt x="1987" y="2861"/>
                  </a:lnTo>
                  <a:lnTo>
                    <a:pt x="2025" y="2879"/>
                  </a:lnTo>
                  <a:lnTo>
                    <a:pt x="2043" y="2898"/>
                  </a:lnTo>
                  <a:lnTo>
                    <a:pt x="2062" y="2935"/>
                  </a:lnTo>
                  <a:lnTo>
                    <a:pt x="2043" y="2991"/>
                  </a:lnTo>
                  <a:lnTo>
                    <a:pt x="2025" y="3009"/>
                  </a:lnTo>
                  <a:lnTo>
                    <a:pt x="1876" y="3009"/>
                  </a:lnTo>
                  <a:lnTo>
                    <a:pt x="1765" y="2972"/>
                  </a:lnTo>
                  <a:lnTo>
                    <a:pt x="1672" y="2935"/>
                  </a:lnTo>
                  <a:lnTo>
                    <a:pt x="1579" y="2861"/>
                  </a:lnTo>
                  <a:lnTo>
                    <a:pt x="1486" y="2786"/>
                  </a:lnTo>
                  <a:lnTo>
                    <a:pt x="1412" y="2712"/>
                  </a:lnTo>
                  <a:lnTo>
                    <a:pt x="1356" y="2601"/>
                  </a:lnTo>
                  <a:lnTo>
                    <a:pt x="1319" y="2489"/>
                  </a:lnTo>
                  <a:lnTo>
                    <a:pt x="1319" y="2471"/>
                  </a:lnTo>
                  <a:lnTo>
                    <a:pt x="1337" y="2452"/>
                  </a:lnTo>
                  <a:close/>
                  <a:moveTo>
                    <a:pt x="873" y="2396"/>
                  </a:moveTo>
                  <a:lnTo>
                    <a:pt x="910" y="2415"/>
                  </a:lnTo>
                  <a:lnTo>
                    <a:pt x="1115" y="2656"/>
                  </a:lnTo>
                  <a:lnTo>
                    <a:pt x="1226" y="2786"/>
                  </a:lnTo>
                  <a:lnTo>
                    <a:pt x="1337" y="2898"/>
                  </a:lnTo>
                  <a:lnTo>
                    <a:pt x="1467" y="2991"/>
                  </a:lnTo>
                  <a:lnTo>
                    <a:pt x="1616" y="3083"/>
                  </a:lnTo>
                  <a:lnTo>
                    <a:pt x="1895" y="3232"/>
                  </a:lnTo>
                  <a:lnTo>
                    <a:pt x="1913" y="3269"/>
                  </a:lnTo>
                  <a:lnTo>
                    <a:pt x="1913" y="3306"/>
                  </a:lnTo>
                  <a:lnTo>
                    <a:pt x="1895" y="3343"/>
                  </a:lnTo>
                  <a:lnTo>
                    <a:pt x="1839" y="3343"/>
                  </a:lnTo>
                  <a:lnTo>
                    <a:pt x="1690" y="3288"/>
                  </a:lnTo>
                  <a:lnTo>
                    <a:pt x="1523" y="3213"/>
                  </a:lnTo>
                  <a:lnTo>
                    <a:pt x="1393" y="3121"/>
                  </a:lnTo>
                  <a:lnTo>
                    <a:pt x="1245" y="3009"/>
                  </a:lnTo>
                  <a:lnTo>
                    <a:pt x="1133" y="2879"/>
                  </a:lnTo>
                  <a:lnTo>
                    <a:pt x="1022" y="2749"/>
                  </a:lnTo>
                  <a:lnTo>
                    <a:pt x="910" y="2601"/>
                  </a:lnTo>
                  <a:lnTo>
                    <a:pt x="836" y="2452"/>
                  </a:lnTo>
                  <a:lnTo>
                    <a:pt x="836" y="2415"/>
                  </a:lnTo>
                  <a:lnTo>
                    <a:pt x="855" y="2396"/>
                  </a:lnTo>
                  <a:close/>
                  <a:moveTo>
                    <a:pt x="0" y="1"/>
                  </a:moveTo>
                  <a:lnTo>
                    <a:pt x="56" y="502"/>
                  </a:lnTo>
                  <a:lnTo>
                    <a:pt x="112" y="985"/>
                  </a:lnTo>
                  <a:lnTo>
                    <a:pt x="223" y="1449"/>
                  </a:lnTo>
                  <a:lnTo>
                    <a:pt x="279" y="1672"/>
                  </a:lnTo>
                  <a:lnTo>
                    <a:pt x="372" y="1895"/>
                  </a:lnTo>
                  <a:lnTo>
                    <a:pt x="446" y="2118"/>
                  </a:lnTo>
                  <a:lnTo>
                    <a:pt x="558" y="2322"/>
                  </a:lnTo>
                  <a:lnTo>
                    <a:pt x="669" y="2526"/>
                  </a:lnTo>
                  <a:lnTo>
                    <a:pt x="817" y="2731"/>
                  </a:lnTo>
                  <a:lnTo>
                    <a:pt x="966" y="2898"/>
                  </a:lnTo>
                  <a:lnTo>
                    <a:pt x="1133" y="3083"/>
                  </a:lnTo>
                  <a:lnTo>
                    <a:pt x="1319" y="3251"/>
                  </a:lnTo>
                  <a:lnTo>
                    <a:pt x="1523" y="3399"/>
                  </a:lnTo>
                  <a:lnTo>
                    <a:pt x="1969" y="3678"/>
                  </a:lnTo>
                  <a:lnTo>
                    <a:pt x="2415" y="3956"/>
                  </a:lnTo>
                  <a:lnTo>
                    <a:pt x="2879" y="4198"/>
                  </a:lnTo>
                  <a:lnTo>
                    <a:pt x="3343" y="4439"/>
                  </a:lnTo>
                  <a:lnTo>
                    <a:pt x="3826" y="4662"/>
                  </a:lnTo>
                  <a:lnTo>
                    <a:pt x="4309" y="4848"/>
                  </a:lnTo>
                  <a:lnTo>
                    <a:pt x="4810" y="5033"/>
                  </a:lnTo>
                  <a:lnTo>
                    <a:pt x="5293" y="5219"/>
                  </a:lnTo>
                  <a:lnTo>
                    <a:pt x="5739" y="5349"/>
                  </a:lnTo>
                  <a:lnTo>
                    <a:pt x="6259" y="5479"/>
                  </a:lnTo>
                  <a:lnTo>
                    <a:pt x="6834" y="5609"/>
                  </a:lnTo>
                  <a:lnTo>
                    <a:pt x="7466" y="5720"/>
                  </a:lnTo>
                  <a:lnTo>
                    <a:pt x="8097" y="5813"/>
                  </a:lnTo>
                  <a:lnTo>
                    <a:pt x="8766" y="5869"/>
                  </a:lnTo>
                  <a:lnTo>
                    <a:pt x="9416" y="5906"/>
                  </a:lnTo>
                  <a:lnTo>
                    <a:pt x="9750" y="5888"/>
                  </a:lnTo>
                  <a:lnTo>
                    <a:pt x="10066" y="5869"/>
                  </a:lnTo>
                  <a:lnTo>
                    <a:pt x="10381" y="5850"/>
                  </a:lnTo>
                  <a:lnTo>
                    <a:pt x="10697" y="5813"/>
                  </a:lnTo>
                  <a:lnTo>
                    <a:pt x="10976" y="5739"/>
                  </a:lnTo>
                  <a:lnTo>
                    <a:pt x="11273" y="5665"/>
                  </a:lnTo>
                  <a:lnTo>
                    <a:pt x="11533" y="5572"/>
                  </a:lnTo>
                  <a:lnTo>
                    <a:pt x="11793" y="5479"/>
                  </a:lnTo>
                  <a:lnTo>
                    <a:pt x="12016" y="5349"/>
                  </a:lnTo>
                  <a:lnTo>
                    <a:pt x="12238" y="5200"/>
                  </a:lnTo>
                  <a:lnTo>
                    <a:pt x="12424" y="5033"/>
                  </a:lnTo>
                  <a:lnTo>
                    <a:pt x="12610" y="4848"/>
                  </a:lnTo>
                  <a:lnTo>
                    <a:pt x="12758" y="4625"/>
                  </a:lnTo>
                  <a:lnTo>
                    <a:pt x="12870" y="4402"/>
                  </a:lnTo>
                  <a:lnTo>
                    <a:pt x="12963" y="4142"/>
                  </a:lnTo>
                  <a:lnTo>
                    <a:pt x="13037" y="3863"/>
                  </a:lnTo>
                  <a:lnTo>
                    <a:pt x="13074" y="3548"/>
                  </a:lnTo>
                  <a:lnTo>
                    <a:pt x="13074" y="3213"/>
                  </a:lnTo>
                  <a:lnTo>
                    <a:pt x="12981" y="3381"/>
                  </a:lnTo>
                  <a:lnTo>
                    <a:pt x="12888" y="3529"/>
                  </a:lnTo>
                  <a:lnTo>
                    <a:pt x="12758" y="3678"/>
                  </a:lnTo>
                  <a:lnTo>
                    <a:pt x="12628" y="3826"/>
                  </a:lnTo>
                  <a:lnTo>
                    <a:pt x="12480" y="3956"/>
                  </a:lnTo>
                  <a:lnTo>
                    <a:pt x="12331" y="4068"/>
                  </a:lnTo>
                  <a:lnTo>
                    <a:pt x="12164" y="4179"/>
                  </a:lnTo>
                  <a:lnTo>
                    <a:pt x="11978" y="4272"/>
                  </a:lnTo>
                  <a:lnTo>
                    <a:pt x="11793" y="4365"/>
                  </a:lnTo>
                  <a:lnTo>
                    <a:pt x="11607" y="4458"/>
                  </a:lnTo>
                  <a:lnTo>
                    <a:pt x="11198" y="4588"/>
                  </a:lnTo>
                  <a:lnTo>
                    <a:pt x="10790" y="4680"/>
                  </a:lnTo>
                  <a:lnTo>
                    <a:pt x="10381" y="4755"/>
                  </a:lnTo>
                  <a:lnTo>
                    <a:pt x="9936" y="4792"/>
                  </a:lnTo>
                  <a:lnTo>
                    <a:pt x="9490" y="4810"/>
                  </a:lnTo>
                  <a:lnTo>
                    <a:pt x="9026" y="4829"/>
                  </a:lnTo>
                  <a:lnTo>
                    <a:pt x="8580" y="4810"/>
                  </a:lnTo>
                  <a:lnTo>
                    <a:pt x="8116" y="4773"/>
                  </a:lnTo>
                  <a:lnTo>
                    <a:pt x="7670" y="4718"/>
                  </a:lnTo>
                  <a:lnTo>
                    <a:pt x="7224" y="4662"/>
                  </a:lnTo>
                  <a:lnTo>
                    <a:pt x="6760" y="4569"/>
                  </a:lnTo>
                  <a:lnTo>
                    <a:pt x="6314" y="4476"/>
                  </a:lnTo>
                  <a:lnTo>
                    <a:pt x="5887" y="4346"/>
                  </a:lnTo>
                  <a:lnTo>
                    <a:pt x="5442" y="4216"/>
                  </a:lnTo>
                  <a:lnTo>
                    <a:pt x="5014" y="4068"/>
                  </a:lnTo>
                  <a:lnTo>
                    <a:pt x="4587" y="3900"/>
                  </a:lnTo>
                  <a:lnTo>
                    <a:pt x="4179" y="3715"/>
                  </a:lnTo>
                  <a:lnTo>
                    <a:pt x="3770" y="3511"/>
                  </a:lnTo>
                  <a:lnTo>
                    <a:pt x="3362" y="3306"/>
                  </a:lnTo>
                  <a:lnTo>
                    <a:pt x="2916" y="3028"/>
                  </a:lnTo>
                  <a:lnTo>
                    <a:pt x="2433" y="2712"/>
                  </a:lnTo>
                  <a:lnTo>
                    <a:pt x="1932" y="2341"/>
                  </a:lnTo>
                  <a:lnTo>
                    <a:pt x="1449" y="1951"/>
                  </a:lnTo>
                  <a:lnTo>
                    <a:pt x="1226" y="1728"/>
                  </a:lnTo>
                  <a:lnTo>
                    <a:pt x="1003" y="1505"/>
                  </a:lnTo>
                  <a:lnTo>
                    <a:pt x="799" y="1282"/>
                  </a:lnTo>
                  <a:lnTo>
                    <a:pt x="595" y="1041"/>
                  </a:lnTo>
                  <a:lnTo>
                    <a:pt x="428" y="781"/>
                  </a:lnTo>
                  <a:lnTo>
                    <a:pt x="260" y="539"/>
                  </a:lnTo>
                  <a:lnTo>
                    <a:pt x="130" y="2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A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01;p43">
              <a:extLst>
                <a:ext uri="{FF2B5EF4-FFF2-40B4-BE49-F238E27FC236}">
                  <a16:creationId xmlns:a16="http://schemas.microsoft.com/office/drawing/2014/main" id="{B0E2FED0-DA3C-F841-F078-147A5243A25F}"/>
                </a:ext>
              </a:extLst>
            </p:cNvPr>
            <p:cNvSpPr/>
            <p:nvPr/>
          </p:nvSpPr>
          <p:spPr>
            <a:xfrm>
              <a:off x="7160970" y="1463164"/>
              <a:ext cx="46643" cy="42267"/>
            </a:xfrm>
            <a:custGeom>
              <a:avLst/>
              <a:gdLst/>
              <a:ahLst/>
              <a:cxnLst/>
              <a:rect l="l" t="t" r="r" b="b"/>
              <a:pathLst>
                <a:path w="1599" h="1449" extrusionOk="0">
                  <a:moveTo>
                    <a:pt x="1542" y="0"/>
                  </a:moveTo>
                  <a:lnTo>
                    <a:pt x="1171" y="298"/>
                  </a:lnTo>
                  <a:lnTo>
                    <a:pt x="800" y="576"/>
                  </a:lnTo>
                  <a:lnTo>
                    <a:pt x="391" y="836"/>
                  </a:lnTo>
                  <a:lnTo>
                    <a:pt x="1" y="1078"/>
                  </a:lnTo>
                  <a:lnTo>
                    <a:pt x="20" y="1263"/>
                  </a:lnTo>
                  <a:lnTo>
                    <a:pt x="38" y="1449"/>
                  </a:lnTo>
                  <a:lnTo>
                    <a:pt x="410" y="1170"/>
                  </a:lnTo>
                  <a:lnTo>
                    <a:pt x="800" y="873"/>
                  </a:lnTo>
                  <a:lnTo>
                    <a:pt x="1598" y="316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02;p43">
              <a:extLst>
                <a:ext uri="{FF2B5EF4-FFF2-40B4-BE49-F238E27FC236}">
                  <a16:creationId xmlns:a16="http://schemas.microsoft.com/office/drawing/2014/main" id="{4934F559-D90F-9BD5-DACD-C979EC0CCB7B}"/>
                </a:ext>
              </a:extLst>
            </p:cNvPr>
            <p:cNvSpPr/>
            <p:nvPr/>
          </p:nvSpPr>
          <p:spPr>
            <a:xfrm>
              <a:off x="7114385" y="1393825"/>
              <a:ext cx="105129" cy="48247"/>
            </a:xfrm>
            <a:custGeom>
              <a:avLst/>
              <a:gdLst/>
              <a:ahLst/>
              <a:cxnLst/>
              <a:rect l="l" t="t" r="r" b="b"/>
              <a:pathLst>
                <a:path w="3604" h="1654" extrusionOk="0">
                  <a:moveTo>
                    <a:pt x="3102" y="0"/>
                  </a:moveTo>
                  <a:lnTo>
                    <a:pt x="2824" y="186"/>
                  </a:lnTo>
                  <a:lnTo>
                    <a:pt x="2527" y="353"/>
                  </a:lnTo>
                  <a:lnTo>
                    <a:pt x="2211" y="483"/>
                  </a:lnTo>
                  <a:lnTo>
                    <a:pt x="1858" y="595"/>
                  </a:lnTo>
                  <a:lnTo>
                    <a:pt x="1487" y="688"/>
                  </a:lnTo>
                  <a:lnTo>
                    <a:pt x="1097" y="762"/>
                  </a:lnTo>
                  <a:lnTo>
                    <a:pt x="707" y="799"/>
                  </a:lnTo>
                  <a:lnTo>
                    <a:pt x="317" y="836"/>
                  </a:lnTo>
                  <a:lnTo>
                    <a:pt x="317" y="910"/>
                  </a:lnTo>
                  <a:lnTo>
                    <a:pt x="298" y="1003"/>
                  </a:lnTo>
                  <a:lnTo>
                    <a:pt x="279" y="1078"/>
                  </a:lnTo>
                  <a:lnTo>
                    <a:pt x="242" y="1152"/>
                  </a:lnTo>
                  <a:lnTo>
                    <a:pt x="187" y="1208"/>
                  </a:lnTo>
                  <a:lnTo>
                    <a:pt x="131" y="1282"/>
                  </a:lnTo>
                  <a:lnTo>
                    <a:pt x="57" y="1338"/>
                  </a:lnTo>
                  <a:lnTo>
                    <a:pt x="1" y="1375"/>
                  </a:lnTo>
                  <a:lnTo>
                    <a:pt x="38" y="1449"/>
                  </a:lnTo>
                  <a:lnTo>
                    <a:pt x="94" y="1505"/>
                  </a:lnTo>
                  <a:lnTo>
                    <a:pt x="149" y="1560"/>
                  </a:lnTo>
                  <a:lnTo>
                    <a:pt x="224" y="1597"/>
                  </a:lnTo>
                  <a:lnTo>
                    <a:pt x="298" y="1616"/>
                  </a:lnTo>
                  <a:lnTo>
                    <a:pt x="372" y="1635"/>
                  </a:lnTo>
                  <a:lnTo>
                    <a:pt x="447" y="1653"/>
                  </a:lnTo>
                  <a:lnTo>
                    <a:pt x="539" y="1635"/>
                  </a:lnTo>
                  <a:lnTo>
                    <a:pt x="558" y="1635"/>
                  </a:lnTo>
                  <a:lnTo>
                    <a:pt x="558" y="1616"/>
                  </a:lnTo>
                  <a:lnTo>
                    <a:pt x="577" y="1579"/>
                  </a:lnTo>
                  <a:lnTo>
                    <a:pt x="614" y="1560"/>
                  </a:lnTo>
                  <a:lnTo>
                    <a:pt x="669" y="1579"/>
                  </a:lnTo>
                  <a:lnTo>
                    <a:pt x="707" y="1597"/>
                  </a:lnTo>
                  <a:lnTo>
                    <a:pt x="818" y="1523"/>
                  </a:lnTo>
                  <a:lnTo>
                    <a:pt x="911" y="1449"/>
                  </a:lnTo>
                  <a:lnTo>
                    <a:pt x="1115" y="1263"/>
                  </a:lnTo>
                  <a:lnTo>
                    <a:pt x="1078" y="1189"/>
                  </a:lnTo>
                  <a:lnTo>
                    <a:pt x="1078" y="1170"/>
                  </a:lnTo>
                  <a:lnTo>
                    <a:pt x="1097" y="1133"/>
                  </a:lnTo>
                  <a:lnTo>
                    <a:pt x="1134" y="1096"/>
                  </a:lnTo>
                  <a:lnTo>
                    <a:pt x="1227" y="1096"/>
                  </a:lnTo>
                  <a:lnTo>
                    <a:pt x="1245" y="1133"/>
                  </a:lnTo>
                  <a:lnTo>
                    <a:pt x="1301" y="1245"/>
                  </a:lnTo>
                  <a:lnTo>
                    <a:pt x="1319" y="1263"/>
                  </a:lnTo>
                  <a:lnTo>
                    <a:pt x="1394" y="1356"/>
                  </a:lnTo>
                  <a:lnTo>
                    <a:pt x="1505" y="1430"/>
                  </a:lnTo>
                  <a:lnTo>
                    <a:pt x="1617" y="1467"/>
                  </a:lnTo>
                  <a:lnTo>
                    <a:pt x="1728" y="1486"/>
                  </a:lnTo>
                  <a:lnTo>
                    <a:pt x="1858" y="1505"/>
                  </a:lnTo>
                  <a:lnTo>
                    <a:pt x="1988" y="1486"/>
                  </a:lnTo>
                  <a:lnTo>
                    <a:pt x="2099" y="1449"/>
                  </a:lnTo>
                  <a:lnTo>
                    <a:pt x="2229" y="1412"/>
                  </a:lnTo>
                  <a:lnTo>
                    <a:pt x="2341" y="1356"/>
                  </a:lnTo>
                  <a:lnTo>
                    <a:pt x="2452" y="1282"/>
                  </a:lnTo>
                  <a:lnTo>
                    <a:pt x="2545" y="1189"/>
                  </a:lnTo>
                  <a:lnTo>
                    <a:pt x="2638" y="1096"/>
                  </a:lnTo>
                  <a:lnTo>
                    <a:pt x="2694" y="1003"/>
                  </a:lnTo>
                  <a:lnTo>
                    <a:pt x="2731" y="892"/>
                  </a:lnTo>
                  <a:lnTo>
                    <a:pt x="2768" y="762"/>
                  </a:lnTo>
                  <a:lnTo>
                    <a:pt x="2749" y="632"/>
                  </a:lnTo>
                  <a:lnTo>
                    <a:pt x="2768" y="576"/>
                  </a:lnTo>
                  <a:lnTo>
                    <a:pt x="2805" y="539"/>
                  </a:lnTo>
                  <a:lnTo>
                    <a:pt x="2861" y="520"/>
                  </a:lnTo>
                  <a:lnTo>
                    <a:pt x="2879" y="520"/>
                  </a:lnTo>
                  <a:lnTo>
                    <a:pt x="2916" y="539"/>
                  </a:lnTo>
                  <a:lnTo>
                    <a:pt x="2991" y="650"/>
                  </a:lnTo>
                  <a:lnTo>
                    <a:pt x="3084" y="669"/>
                  </a:lnTo>
                  <a:lnTo>
                    <a:pt x="3176" y="650"/>
                  </a:lnTo>
                  <a:lnTo>
                    <a:pt x="3269" y="632"/>
                  </a:lnTo>
                  <a:lnTo>
                    <a:pt x="3362" y="595"/>
                  </a:lnTo>
                  <a:lnTo>
                    <a:pt x="3436" y="558"/>
                  </a:lnTo>
                  <a:lnTo>
                    <a:pt x="3492" y="483"/>
                  </a:lnTo>
                  <a:lnTo>
                    <a:pt x="3566" y="428"/>
                  </a:lnTo>
                  <a:lnTo>
                    <a:pt x="3604" y="335"/>
                  </a:lnTo>
                  <a:lnTo>
                    <a:pt x="3455" y="316"/>
                  </a:lnTo>
                  <a:lnTo>
                    <a:pt x="3306" y="242"/>
                  </a:lnTo>
                  <a:lnTo>
                    <a:pt x="3195" y="13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8DB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03;p43">
              <a:extLst>
                <a:ext uri="{FF2B5EF4-FFF2-40B4-BE49-F238E27FC236}">
                  <a16:creationId xmlns:a16="http://schemas.microsoft.com/office/drawing/2014/main" id="{2113FF38-39F6-C67D-C106-970A45B4653C}"/>
                </a:ext>
              </a:extLst>
            </p:cNvPr>
            <p:cNvSpPr/>
            <p:nvPr/>
          </p:nvSpPr>
          <p:spPr>
            <a:xfrm>
              <a:off x="6909636" y="1420370"/>
              <a:ext cx="287120" cy="69891"/>
            </a:xfrm>
            <a:custGeom>
              <a:avLst/>
              <a:gdLst/>
              <a:ahLst/>
              <a:cxnLst/>
              <a:rect l="l" t="t" r="r" b="b"/>
              <a:pathLst>
                <a:path w="9843" h="2396" extrusionOk="0">
                  <a:moveTo>
                    <a:pt x="892" y="0"/>
                  </a:moveTo>
                  <a:lnTo>
                    <a:pt x="855" y="56"/>
                  </a:lnTo>
                  <a:lnTo>
                    <a:pt x="799" y="130"/>
                  </a:lnTo>
                  <a:lnTo>
                    <a:pt x="725" y="168"/>
                  </a:lnTo>
                  <a:lnTo>
                    <a:pt x="650" y="205"/>
                  </a:lnTo>
                  <a:lnTo>
                    <a:pt x="483" y="260"/>
                  </a:lnTo>
                  <a:lnTo>
                    <a:pt x="316" y="279"/>
                  </a:lnTo>
                  <a:lnTo>
                    <a:pt x="167" y="260"/>
                  </a:lnTo>
                  <a:lnTo>
                    <a:pt x="0" y="205"/>
                  </a:lnTo>
                  <a:lnTo>
                    <a:pt x="0" y="223"/>
                  </a:lnTo>
                  <a:lnTo>
                    <a:pt x="446" y="372"/>
                  </a:lnTo>
                  <a:lnTo>
                    <a:pt x="910" y="520"/>
                  </a:lnTo>
                  <a:lnTo>
                    <a:pt x="1839" y="799"/>
                  </a:lnTo>
                  <a:lnTo>
                    <a:pt x="2767" y="1040"/>
                  </a:lnTo>
                  <a:lnTo>
                    <a:pt x="3714" y="1245"/>
                  </a:lnTo>
                  <a:lnTo>
                    <a:pt x="4661" y="1449"/>
                  </a:lnTo>
                  <a:lnTo>
                    <a:pt x="6537" y="1857"/>
                  </a:lnTo>
                  <a:lnTo>
                    <a:pt x="7484" y="2062"/>
                  </a:lnTo>
                  <a:lnTo>
                    <a:pt x="8413" y="2303"/>
                  </a:lnTo>
                  <a:lnTo>
                    <a:pt x="8468" y="2340"/>
                  </a:lnTo>
                  <a:lnTo>
                    <a:pt x="8506" y="2396"/>
                  </a:lnTo>
                  <a:lnTo>
                    <a:pt x="9174" y="1876"/>
                  </a:lnTo>
                  <a:lnTo>
                    <a:pt x="9843" y="1356"/>
                  </a:lnTo>
                  <a:lnTo>
                    <a:pt x="9657" y="1245"/>
                  </a:lnTo>
                  <a:lnTo>
                    <a:pt x="9508" y="1115"/>
                  </a:lnTo>
                  <a:lnTo>
                    <a:pt x="9360" y="947"/>
                  </a:lnTo>
                  <a:lnTo>
                    <a:pt x="9267" y="762"/>
                  </a:lnTo>
                  <a:lnTo>
                    <a:pt x="9118" y="817"/>
                  </a:lnTo>
                  <a:lnTo>
                    <a:pt x="8988" y="836"/>
                  </a:lnTo>
                  <a:lnTo>
                    <a:pt x="8840" y="836"/>
                  </a:lnTo>
                  <a:lnTo>
                    <a:pt x="8710" y="817"/>
                  </a:lnTo>
                  <a:lnTo>
                    <a:pt x="8580" y="799"/>
                  </a:lnTo>
                  <a:lnTo>
                    <a:pt x="8450" y="743"/>
                  </a:lnTo>
                  <a:lnTo>
                    <a:pt x="8338" y="669"/>
                  </a:lnTo>
                  <a:lnTo>
                    <a:pt x="8246" y="576"/>
                  </a:lnTo>
                  <a:lnTo>
                    <a:pt x="8153" y="669"/>
                  </a:lnTo>
                  <a:lnTo>
                    <a:pt x="8041" y="762"/>
                  </a:lnTo>
                  <a:lnTo>
                    <a:pt x="7911" y="855"/>
                  </a:lnTo>
                  <a:lnTo>
                    <a:pt x="7800" y="910"/>
                  </a:lnTo>
                  <a:lnTo>
                    <a:pt x="7800" y="1003"/>
                  </a:lnTo>
                  <a:lnTo>
                    <a:pt x="7781" y="1077"/>
                  </a:lnTo>
                  <a:lnTo>
                    <a:pt x="7763" y="1152"/>
                  </a:lnTo>
                  <a:lnTo>
                    <a:pt x="7726" y="1226"/>
                  </a:lnTo>
                  <a:lnTo>
                    <a:pt x="7670" y="1300"/>
                  </a:lnTo>
                  <a:lnTo>
                    <a:pt x="7614" y="1356"/>
                  </a:lnTo>
                  <a:lnTo>
                    <a:pt x="7484" y="1467"/>
                  </a:lnTo>
                  <a:lnTo>
                    <a:pt x="7298" y="1542"/>
                  </a:lnTo>
                  <a:lnTo>
                    <a:pt x="7113" y="1616"/>
                  </a:lnTo>
                  <a:lnTo>
                    <a:pt x="6909" y="1653"/>
                  </a:lnTo>
                  <a:lnTo>
                    <a:pt x="6463" y="1653"/>
                  </a:lnTo>
                  <a:lnTo>
                    <a:pt x="6259" y="1616"/>
                  </a:lnTo>
                  <a:lnTo>
                    <a:pt x="6054" y="1542"/>
                  </a:lnTo>
                  <a:lnTo>
                    <a:pt x="5869" y="1449"/>
                  </a:lnTo>
                  <a:lnTo>
                    <a:pt x="5701" y="1337"/>
                  </a:lnTo>
                  <a:lnTo>
                    <a:pt x="5627" y="1263"/>
                  </a:lnTo>
                  <a:lnTo>
                    <a:pt x="5571" y="1189"/>
                  </a:lnTo>
                  <a:lnTo>
                    <a:pt x="5516" y="1115"/>
                  </a:lnTo>
                  <a:lnTo>
                    <a:pt x="5479" y="1022"/>
                  </a:lnTo>
                  <a:lnTo>
                    <a:pt x="5441" y="929"/>
                  </a:lnTo>
                  <a:lnTo>
                    <a:pt x="5423" y="817"/>
                  </a:lnTo>
                  <a:lnTo>
                    <a:pt x="5274" y="910"/>
                  </a:lnTo>
                  <a:lnTo>
                    <a:pt x="5089" y="985"/>
                  </a:lnTo>
                  <a:lnTo>
                    <a:pt x="4921" y="1022"/>
                  </a:lnTo>
                  <a:lnTo>
                    <a:pt x="4736" y="1003"/>
                  </a:lnTo>
                  <a:lnTo>
                    <a:pt x="4606" y="985"/>
                  </a:lnTo>
                  <a:lnTo>
                    <a:pt x="4494" y="947"/>
                  </a:lnTo>
                  <a:lnTo>
                    <a:pt x="4401" y="873"/>
                  </a:lnTo>
                  <a:lnTo>
                    <a:pt x="4309" y="799"/>
                  </a:lnTo>
                  <a:lnTo>
                    <a:pt x="4234" y="706"/>
                  </a:lnTo>
                  <a:lnTo>
                    <a:pt x="4179" y="613"/>
                  </a:lnTo>
                  <a:lnTo>
                    <a:pt x="4123" y="502"/>
                  </a:lnTo>
                  <a:lnTo>
                    <a:pt x="4104" y="390"/>
                  </a:lnTo>
                  <a:lnTo>
                    <a:pt x="3919" y="520"/>
                  </a:lnTo>
                  <a:lnTo>
                    <a:pt x="3714" y="632"/>
                  </a:lnTo>
                  <a:lnTo>
                    <a:pt x="3473" y="725"/>
                  </a:lnTo>
                  <a:lnTo>
                    <a:pt x="3250" y="780"/>
                  </a:lnTo>
                  <a:lnTo>
                    <a:pt x="3009" y="799"/>
                  </a:lnTo>
                  <a:lnTo>
                    <a:pt x="2767" y="780"/>
                  </a:lnTo>
                  <a:lnTo>
                    <a:pt x="2544" y="743"/>
                  </a:lnTo>
                  <a:lnTo>
                    <a:pt x="2433" y="706"/>
                  </a:lnTo>
                  <a:lnTo>
                    <a:pt x="2322" y="650"/>
                  </a:lnTo>
                  <a:lnTo>
                    <a:pt x="2154" y="539"/>
                  </a:lnTo>
                  <a:lnTo>
                    <a:pt x="2006" y="390"/>
                  </a:lnTo>
                  <a:lnTo>
                    <a:pt x="1894" y="223"/>
                  </a:lnTo>
                  <a:lnTo>
                    <a:pt x="1802" y="38"/>
                  </a:lnTo>
                  <a:lnTo>
                    <a:pt x="1709" y="112"/>
                  </a:lnTo>
                  <a:lnTo>
                    <a:pt x="1597" y="149"/>
                  </a:lnTo>
                  <a:lnTo>
                    <a:pt x="1467" y="168"/>
                  </a:lnTo>
                  <a:lnTo>
                    <a:pt x="1356" y="168"/>
                  </a:lnTo>
                  <a:lnTo>
                    <a:pt x="1226" y="149"/>
                  </a:lnTo>
                  <a:lnTo>
                    <a:pt x="1115" y="112"/>
                  </a:lnTo>
                  <a:lnTo>
                    <a:pt x="1003" y="7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04;p43">
              <a:extLst>
                <a:ext uri="{FF2B5EF4-FFF2-40B4-BE49-F238E27FC236}">
                  <a16:creationId xmlns:a16="http://schemas.microsoft.com/office/drawing/2014/main" id="{25DDD0B9-8DE8-B80F-A020-42E20A2106CC}"/>
                </a:ext>
              </a:extLst>
            </p:cNvPr>
            <p:cNvSpPr/>
            <p:nvPr/>
          </p:nvSpPr>
          <p:spPr>
            <a:xfrm>
              <a:off x="7153415" y="1084360"/>
              <a:ext cx="16277" cy="16277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111" y="0"/>
                  </a:moveTo>
                  <a:lnTo>
                    <a:pt x="93" y="19"/>
                  </a:lnTo>
                  <a:lnTo>
                    <a:pt x="74" y="19"/>
                  </a:lnTo>
                  <a:lnTo>
                    <a:pt x="19" y="130"/>
                  </a:lnTo>
                  <a:lnTo>
                    <a:pt x="0" y="241"/>
                  </a:lnTo>
                  <a:lnTo>
                    <a:pt x="19" y="353"/>
                  </a:lnTo>
                  <a:lnTo>
                    <a:pt x="56" y="409"/>
                  </a:lnTo>
                  <a:lnTo>
                    <a:pt x="93" y="446"/>
                  </a:lnTo>
                  <a:lnTo>
                    <a:pt x="130" y="483"/>
                  </a:lnTo>
                  <a:lnTo>
                    <a:pt x="186" y="520"/>
                  </a:lnTo>
                  <a:lnTo>
                    <a:pt x="241" y="539"/>
                  </a:lnTo>
                  <a:lnTo>
                    <a:pt x="297" y="557"/>
                  </a:lnTo>
                  <a:lnTo>
                    <a:pt x="371" y="539"/>
                  </a:lnTo>
                  <a:lnTo>
                    <a:pt x="427" y="539"/>
                  </a:lnTo>
                  <a:lnTo>
                    <a:pt x="483" y="501"/>
                  </a:lnTo>
                  <a:lnTo>
                    <a:pt x="520" y="464"/>
                  </a:lnTo>
                  <a:lnTo>
                    <a:pt x="539" y="427"/>
                  </a:lnTo>
                  <a:lnTo>
                    <a:pt x="557" y="409"/>
                  </a:lnTo>
                  <a:lnTo>
                    <a:pt x="539" y="353"/>
                  </a:lnTo>
                  <a:lnTo>
                    <a:pt x="483" y="316"/>
                  </a:lnTo>
                  <a:lnTo>
                    <a:pt x="446" y="316"/>
                  </a:lnTo>
                  <a:lnTo>
                    <a:pt x="427" y="334"/>
                  </a:lnTo>
                  <a:lnTo>
                    <a:pt x="353" y="334"/>
                  </a:lnTo>
                  <a:lnTo>
                    <a:pt x="297" y="353"/>
                  </a:lnTo>
                  <a:lnTo>
                    <a:pt x="260" y="334"/>
                  </a:lnTo>
                  <a:lnTo>
                    <a:pt x="204" y="316"/>
                  </a:lnTo>
                  <a:lnTo>
                    <a:pt x="167" y="279"/>
                  </a:lnTo>
                  <a:lnTo>
                    <a:pt x="149" y="223"/>
                  </a:lnTo>
                  <a:lnTo>
                    <a:pt x="149" y="167"/>
                  </a:lnTo>
                  <a:lnTo>
                    <a:pt x="186" y="111"/>
                  </a:lnTo>
                  <a:lnTo>
                    <a:pt x="186" y="56"/>
                  </a:lnTo>
                  <a:lnTo>
                    <a:pt x="167" y="1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05;p43">
              <a:extLst>
                <a:ext uri="{FF2B5EF4-FFF2-40B4-BE49-F238E27FC236}">
                  <a16:creationId xmlns:a16="http://schemas.microsoft.com/office/drawing/2014/main" id="{36584837-DCA3-1EBF-7DC0-BAF3B7694AD3}"/>
                </a:ext>
              </a:extLst>
            </p:cNvPr>
            <p:cNvSpPr/>
            <p:nvPr/>
          </p:nvSpPr>
          <p:spPr>
            <a:xfrm>
              <a:off x="6798029" y="1394904"/>
              <a:ext cx="367309" cy="147921"/>
            </a:xfrm>
            <a:custGeom>
              <a:avLst/>
              <a:gdLst/>
              <a:ahLst/>
              <a:cxnLst/>
              <a:rect l="l" t="t" r="r" b="b"/>
              <a:pathLst>
                <a:path w="12592" h="5071" extrusionOk="0">
                  <a:moveTo>
                    <a:pt x="9880" y="3826"/>
                  </a:moveTo>
                  <a:lnTo>
                    <a:pt x="10270" y="4123"/>
                  </a:lnTo>
                  <a:lnTo>
                    <a:pt x="10456" y="4253"/>
                  </a:lnTo>
                  <a:lnTo>
                    <a:pt x="10549" y="4309"/>
                  </a:lnTo>
                  <a:lnTo>
                    <a:pt x="10623" y="4383"/>
                  </a:lnTo>
                  <a:lnTo>
                    <a:pt x="10642" y="4420"/>
                  </a:lnTo>
                  <a:lnTo>
                    <a:pt x="10642" y="4439"/>
                  </a:lnTo>
                  <a:lnTo>
                    <a:pt x="10623" y="4495"/>
                  </a:lnTo>
                  <a:lnTo>
                    <a:pt x="10586" y="4532"/>
                  </a:lnTo>
                  <a:lnTo>
                    <a:pt x="10549" y="4532"/>
                  </a:lnTo>
                  <a:lnTo>
                    <a:pt x="10530" y="4513"/>
                  </a:lnTo>
                  <a:lnTo>
                    <a:pt x="10437" y="4457"/>
                  </a:lnTo>
                  <a:lnTo>
                    <a:pt x="10345" y="4383"/>
                  </a:lnTo>
                  <a:lnTo>
                    <a:pt x="10177" y="4235"/>
                  </a:lnTo>
                  <a:lnTo>
                    <a:pt x="10010" y="4068"/>
                  </a:lnTo>
                  <a:lnTo>
                    <a:pt x="9825" y="3900"/>
                  </a:lnTo>
                  <a:lnTo>
                    <a:pt x="9806" y="3882"/>
                  </a:lnTo>
                  <a:lnTo>
                    <a:pt x="9825" y="3845"/>
                  </a:lnTo>
                  <a:lnTo>
                    <a:pt x="9843" y="3826"/>
                  </a:lnTo>
                  <a:close/>
                  <a:moveTo>
                    <a:pt x="10400" y="3919"/>
                  </a:moveTo>
                  <a:lnTo>
                    <a:pt x="10716" y="4142"/>
                  </a:lnTo>
                  <a:lnTo>
                    <a:pt x="10883" y="4272"/>
                  </a:lnTo>
                  <a:lnTo>
                    <a:pt x="11032" y="4402"/>
                  </a:lnTo>
                  <a:lnTo>
                    <a:pt x="11050" y="4439"/>
                  </a:lnTo>
                  <a:lnTo>
                    <a:pt x="11050" y="4457"/>
                  </a:lnTo>
                  <a:lnTo>
                    <a:pt x="11032" y="4532"/>
                  </a:lnTo>
                  <a:lnTo>
                    <a:pt x="10976" y="4569"/>
                  </a:lnTo>
                  <a:lnTo>
                    <a:pt x="10939" y="4569"/>
                  </a:lnTo>
                  <a:lnTo>
                    <a:pt x="10920" y="4550"/>
                  </a:lnTo>
                  <a:lnTo>
                    <a:pt x="10605" y="4290"/>
                  </a:lnTo>
                  <a:lnTo>
                    <a:pt x="10326" y="4012"/>
                  </a:lnTo>
                  <a:lnTo>
                    <a:pt x="10307" y="3975"/>
                  </a:lnTo>
                  <a:lnTo>
                    <a:pt x="10326" y="3938"/>
                  </a:lnTo>
                  <a:lnTo>
                    <a:pt x="10363" y="3919"/>
                  </a:lnTo>
                  <a:close/>
                  <a:moveTo>
                    <a:pt x="94" y="1"/>
                  </a:moveTo>
                  <a:lnTo>
                    <a:pt x="38" y="186"/>
                  </a:lnTo>
                  <a:lnTo>
                    <a:pt x="1" y="372"/>
                  </a:lnTo>
                  <a:lnTo>
                    <a:pt x="316" y="558"/>
                  </a:lnTo>
                  <a:lnTo>
                    <a:pt x="651" y="725"/>
                  </a:lnTo>
                  <a:lnTo>
                    <a:pt x="1319" y="1059"/>
                  </a:lnTo>
                  <a:lnTo>
                    <a:pt x="2025" y="1338"/>
                  </a:lnTo>
                  <a:lnTo>
                    <a:pt x="2731" y="1616"/>
                  </a:lnTo>
                  <a:lnTo>
                    <a:pt x="3436" y="1858"/>
                  </a:lnTo>
                  <a:lnTo>
                    <a:pt x="4161" y="2080"/>
                  </a:lnTo>
                  <a:lnTo>
                    <a:pt x="5609" y="2526"/>
                  </a:lnTo>
                  <a:lnTo>
                    <a:pt x="6315" y="2749"/>
                  </a:lnTo>
                  <a:lnTo>
                    <a:pt x="7039" y="2990"/>
                  </a:lnTo>
                  <a:lnTo>
                    <a:pt x="7745" y="3250"/>
                  </a:lnTo>
                  <a:lnTo>
                    <a:pt x="8432" y="3529"/>
                  </a:lnTo>
                  <a:lnTo>
                    <a:pt x="9100" y="3845"/>
                  </a:lnTo>
                  <a:lnTo>
                    <a:pt x="9435" y="4030"/>
                  </a:lnTo>
                  <a:lnTo>
                    <a:pt x="9750" y="4198"/>
                  </a:lnTo>
                  <a:lnTo>
                    <a:pt x="10085" y="4402"/>
                  </a:lnTo>
                  <a:lnTo>
                    <a:pt x="10400" y="4606"/>
                  </a:lnTo>
                  <a:lnTo>
                    <a:pt x="10697" y="4829"/>
                  </a:lnTo>
                  <a:lnTo>
                    <a:pt x="10994" y="5052"/>
                  </a:lnTo>
                  <a:lnTo>
                    <a:pt x="11050" y="5070"/>
                  </a:lnTo>
                  <a:lnTo>
                    <a:pt x="11812" y="4550"/>
                  </a:lnTo>
                  <a:lnTo>
                    <a:pt x="12592" y="4068"/>
                  </a:lnTo>
                  <a:lnTo>
                    <a:pt x="12536" y="3975"/>
                  </a:lnTo>
                  <a:lnTo>
                    <a:pt x="12480" y="3975"/>
                  </a:lnTo>
                  <a:lnTo>
                    <a:pt x="12443" y="4012"/>
                  </a:lnTo>
                  <a:lnTo>
                    <a:pt x="12406" y="4049"/>
                  </a:lnTo>
                  <a:lnTo>
                    <a:pt x="12369" y="4030"/>
                  </a:lnTo>
                  <a:lnTo>
                    <a:pt x="11607" y="3789"/>
                  </a:lnTo>
                  <a:lnTo>
                    <a:pt x="10827" y="3585"/>
                  </a:lnTo>
                  <a:lnTo>
                    <a:pt x="10047" y="3399"/>
                  </a:lnTo>
                  <a:lnTo>
                    <a:pt x="9249" y="3213"/>
                  </a:lnTo>
                  <a:lnTo>
                    <a:pt x="7633" y="2860"/>
                  </a:lnTo>
                  <a:lnTo>
                    <a:pt x="6835" y="2693"/>
                  </a:lnTo>
                  <a:lnTo>
                    <a:pt x="6036" y="2508"/>
                  </a:lnTo>
                  <a:lnTo>
                    <a:pt x="5238" y="2303"/>
                  </a:lnTo>
                  <a:lnTo>
                    <a:pt x="4439" y="2080"/>
                  </a:lnTo>
                  <a:lnTo>
                    <a:pt x="3678" y="1820"/>
                  </a:lnTo>
                  <a:lnTo>
                    <a:pt x="2916" y="1542"/>
                  </a:lnTo>
                  <a:lnTo>
                    <a:pt x="2545" y="1393"/>
                  </a:lnTo>
                  <a:lnTo>
                    <a:pt x="2173" y="1226"/>
                  </a:lnTo>
                  <a:lnTo>
                    <a:pt x="1802" y="1059"/>
                  </a:lnTo>
                  <a:lnTo>
                    <a:pt x="1449" y="873"/>
                  </a:lnTo>
                  <a:lnTo>
                    <a:pt x="1096" y="669"/>
                  </a:lnTo>
                  <a:lnTo>
                    <a:pt x="762" y="465"/>
                  </a:lnTo>
                  <a:lnTo>
                    <a:pt x="409" y="24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06;p43">
              <a:extLst>
                <a:ext uri="{FF2B5EF4-FFF2-40B4-BE49-F238E27FC236}">
                  <a16:creationId xmlns:a16="http://schemas.microsoft.com/office/drawing/2014/main" id="{84DC4F23-E71A-5FFC-539F-4DE6FB225DE9}"/>
                </a:ext>
              </a:extLst>
            </p:cNvPr>
            <p:cNvSpPr/>
            <p:nvPr/>
          </p:nvSpPr>
          <p:spPr>
            <a:xfrm>
              <a:off x="6786653" y="1360775"/>
              <a:ext cx="369467" cy="143575"/>
            </a:xfrm>
            <a:custGeom>
              <a:avLst/>
              <a:gdLst/>
              <a:ahLst/>
              <a:cxnLst/>
              <a:rect l="l" t="t" r="r" b="b"/>
              <a:pathLst>
                <a:path w="12666" h="4922" extrusionOk="0">
                  <a:moveTo>
                    <a:pt x="1" y="1"/>
                  </a:moveTo>
                  <a:lnTo>
                    <a:pt x="112" y="353"/>
                  </a:lnTo>
                  <a:lnTo>
                    <a:pt x="168" y="539"/>
                  </a:lnTo>
                  <a:lnTo>
                    <a:pt x="205" y="706"/>
                  </a:lnTo>
                  <a:lnTo>
                    <a:pt x="205" y="743"/>
                  </a:lnTo>
                  <a:lnTo>
                    <a:pt x="205" y="762"/>
                  </a:lnTo>
                  <a:lnTo>
                    <a:pt x="558" y="1003"/>
                  </a:lnTo>
                  <a:lnTo>
                    <a:pt x="911" y="1208"/>
                  </a:lnTo>
                  <a:lnTo>
                    <a:pt x="1282" y="1412"/>
                  </a:lnTo>
                  <a:lnTo>
                    <a:pt x="1654" y="1616"/>
                  </a:lnTo>
                  <a:lnTo>
                    <a:pt x="2396" y="1969"/>
                  </a:lnTo>
                  <a:lnTo>
                    <a:pt x="3158" y="2285"/>
                  </a:lnTo>
                  <a:lnTo>
                    <a:pt x="3919" y="2582"/>
                  </a:lnTo>
                  <a:lnTo>
                    <a:pt x="4699" y="2842"/>
                  </a:lnTo>
                  <a:lnTo>
                    <a:pt x="5479" y="3065"/>
                  </a:lnTo>
                  <a:lnTo>
                    <a:pt x="6278" y="3288"/>
                  </a:lnTo>
                  <a:lnTo>
                    <a:pt x="7076" y="3492"/>
                  </a:lnTo>
                  <a:lnTo>
                    <a:pt x="7856" y="3678"/>
                  </a:lnTo>
                  <a:lnTo>
                    <a:pt x="9472" y="4068"/>
                  </a:lnTo>
                  <a:lnTo>
                    <a:pt x="10270" y="4253"/>
                  </a:lnTo>
                  <a:lnTo>
                    <a:pt x="11069" y="4458"/>
                  </a:lnTo>
                  <a:lnTo>
                    <a:pt x="11867" y="4680"/>
                  </a:lnTo>
                  <a:lnTo>
                    <a:pt x="12666" y="4922"/>
                  </a:lnTo>
                  <a:lnTo>
                    <a:pt x="12647" y="4773"/>
                  </a:lnTo>
                  <a:lnTo>
                    <a:pt x="12629" y="4606"/>
                  </a:lnTo>
                  <a:lnTo>
                    <a:pt x="12554" y="4606"/>
                  </a:lnTo>
                  <a:lnTo>
                    <a:pt x="11756" y="4383"/>
                  </a:lnTo>
                  <a:lnTo>
                    <a:pt x="10939" y="4198"/>
                  </a:lnTo>
                  <a:lnTo>
                    <a:pt x="9267" y="3826"/>
                  </a:lnTo>
                  <a:lnTo>
                    <a:pt x="7596" y="3455"/>
                  </a:lnTo>
                  <a:lnTo>
                    <a:pt x="6760" y="3269"/>
                  </a:lnTo>
                  <a:lnTo>
                    <a:pt x="5943" y="3046"/>
                  </a:lnTo>
                  <a:lnTo>
                    <a:pt x="5126" y="2805"/>
                  </a:lnTo>
                  <a:lnTo>
                    <a:pt x="4346" y="2545"/>
                  </a:lnTo>
                  <a:lnTo>
                    <a:pt x="3548" y="2248"/>
                  </a:lnTo>
                  <a:lnTo>
                    <a:pt x="3176" y="2081"/>
                  </a:lnTo>
                  <a:lnTo>
                    <a:pt x="2786" y="1895"/>
                  </a:lnTo>
                  <a:lnTo>
                    <a:pt x="2415" y="1709"/>
                  </a:lnTo>
                  <a:lnTo>
                    <a:pt x="2062" y="1505"/>
                  </a:lnTo>
                  <a:lnTo>
                    <a:pt x="1691" y="1301"/>
                  </a:lnTo>
                  <a:lnTo>
                    <a:pt x="1338" y="1078"/>
                  </a:lnTo>
                  <a:lnTo>
                    <a:pt x="985" y="836"/>
                  </a:lnTo>
                  <a:lnTo>
                    <a:pt x="651" y="576"/>
                  </a:lnTo>
                  <a:lnTo>
                    <a:pt x="31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07;p43">
              <a:extLst>
                <a:ext uri="{FF2B5EF4-FFF2-40B4-BE49-F238E27FC236}">
                  <a16:creationId xmlns:a16="http://schemas.microsoft.com/office/drawing/2014/main" id="{7FAE1C2A-AE94-DF8A-A126-64DD7F1CE3DC}"/>
                </a:ext>
              </a:extLst>
            </p:cNvPr>
            <p:cNvSpPr/>
            <p:nvPr/>
          </p:nvSpPr>
          <p:spPr>
            <a:xfrm>
              <a:off x="7123077" y="1097341"/>
              <a:ext cx="18990" cy="17385"/>
            </a:xfrm>
            <a:custGeom>
              <a:avLst/>
              <a:gdLst/>
              <a:ahLst/>
              <a:cxnLst/>
              <a:rect l="l" t="t" r="r" b="b"/>
              <a:pathLst>
                <a:path w="651" h="596" extrusionOk="0">
                  <a:moveTo>
                    <a:pt x="93" y="1"/>
                  </a:moveTo>
                  <a:lnTo>
                    <a:pt x="74" y="38"/>
                  </a:lnTo>
                  <a:lnTo>
                    <a:pt x="37" y="94"/>
                  </a:lnTo>
                  <a:lnTo>
                    <a:pt x="19" y="149"/>
                  </a:lnTo>
                  <a:lnTo>
                    <a:pt x="0" y="279"/>
                  </a:lnTo>
                  <a:lnTo>
                    <a:pt x="19" y="354"/>
                  </a:lnTo>
                  <a:lnTo>
                    <a:pt x="37" y="409"/>
                  </a:lnTo>
                  <a:lnTo>
                    <a:pt x="74" y="465"/>
                  </a:lnTo>
                  <a:lnTo>
                    <a:pt x="130" y="502"/>
                  </a:lnTo>
                  <a:lnTo>
                    <a:pt x="186" y="558"/>
                  </a:lnTo>
                  <a:lnTo>
                    <a:pt x="241" y="576"/>
                  </a:lnTo>
                  <a:lnTo>
                    <a:pt x="316" y="595"/>
                  </a:lnTo>
                  <a:lnTo>
                    <a:pt x="446" y="595"/>
                  </a:lnTo>
                  <a:lnTo>
                    <a:pt x="501" y="576"/>
                  </a:lnTo>
                  <a:lnTo>
                    <a:pt x="557" y="539"/>
                  </a:lnTo>
                  <a:lnTo>
                    <a:pt x="613" y="502"/>
                  </a:lnTo>
                  <a:lnTo>
                    <a:pt x="650" y="465"/>
                  </a:lnTo>
                  <a:lnTo>
                    <a:pt x="650" y="446"/>
                  </a:lnTo>
                  <a:lnTo>
                    <a:pt x="650" y="409"/>
                  </a:lnTo>
                  <a:lnTo>
                    <a:pt x="631" y="372"/>
                  </a:lnTo>
                  <a:lnTo>
                    <a:pt x="576" y="335"/>
                  </a:lnTo>
                  <a:lnTo>
                    <a:pt x="539" y="335"/>
                  </a:lnTo>
                  <a:lnTo>
                    <a:pt x="501" y="354"/>
                  </a:lnTo>
                  <a:lnTo>
                    <a:pt x="427" y="391"/>
                  </a:lnTo>
                  <a:lnTo>
                    <a:pt x="353" y="391"/>
                  </a:lnTo>
                  <a:lnTo>
                    <a:pt x="279" y="372"/>
                  </a:lnTo>
                  <a:lnTo>
                    <a:pt x="223" y="354"/>
                  </a:lnTo>
                  <a:lnTo>
                    <a:pt x="186" y="298"/>
                  </a:lnTo>
                  <a:lnTo>
                    <a:pt x="149" y="224"/>
                  </a:lnTo>
                  <a:lnTo>
                    <a:pt x="149" y="149"/>
                  </a:lnTo>
                  <a:lnTo>
                    <a:pt x="167" y="75"/>
                  </a:lnTo>
                  <a:lnTo>
                    <a:pt x="167" y="38"/>
                  </a:lnTo>
                  <a:lnTo>
                    <a:pt x="149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08;p43">
              <a:extLst>
                <a:ext uri="{FF2B5EF4-FFF2-40B4-BE49-F238E27FC236}">
                  <a16:creationId xmlns:a16="http://schemas.microsoft.com/office/drawing/2014/main" id="{4ECFC15D-B8AE-1DAE-9F9F-172F12F6789A}"/>
                </a:ext>
              </a:extLst>
            </p:cNvPr>
            <p:cNvSpPr/>
            <p:nvPr/>
          </p:nvSpPr>
          <p:spPr>
            <a:xfrm>
              <a:off x="7119285" y="1085964"/>
              <a:ext cx="18435" cy="14673"/>
            </a:xfrm>
            <a:custGeom>
              <a:avLst/>
              <a:gdLst/>
              <a:ahLst/>
              <a:cxnLst/>
              <a:rect l="l" t="t" r="r" b="b"/>
              <a:pathLst>
                <a:path w="632" h="503" extrusionOk="0">
                  <a:moveTo>
                    <a:pt x="111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19" y="56"/>
                  </a:lnTo>
                  <a:lnTo>
                    <a:pt x="130" y="38"/>
                  </a:lnTo>
                  <a:lnTo>
                    <a:pt x="204" y="56"/>
                  </a:lnTo>
                  <a:lnTo>
                    <a:pt x="279" y="94"/>
                  </a:lnTo>
                  <a:lnTo>
                    <a:pt x="353" y="131"/>
                  </a:lnTo>
                  <a:lnTo>
                    <a:pt x="409" y="186"/>
                  </a:lnTo>
                  <a:lnTo>
                    <a:pt x="464" y="261"/>
                  </a:lnTo>
                  <a:lnTo>
                    <a:pt x="483" y="354"/>
                  </a:lnTo>
                  <a:lnTo>
                    <a:pt x="501" y="446"/>
                  </a:lnTo>
                  <a:lnTo>
                    <a:pt x="539" y="484"/>
                  </a:lnTo>
                  <a:lnTo>
                    <a:pt x="576" y="502"/>
                  </a:lnTo>
                  <a:lnTo>
                    <a:pt x="613" y="484"/>
                  </a:lnTo>
                  <a:lnTo>
                    <a:pt x="631" y="465"/>
                  </a:lnTo>
                  <a:lnTo>
                    <a:pt x="631" y="446"/>
                  </a:lnTo>
                  <a:lnTo>
                    <a:pt x="613" y="335"/>
                  </a:lnTo>
                  <a:lnTo>
                    <a:pt x="576" y="242"/>
                  </a:lnTo>
                  <a:lnTo>
                    <a:pt x="501" y="168"/>
                  </a:lnTo>
                  <a:lnTo>
                    <a:pt x="427" y="94"/>
                  </a:lnTo>
                  <a:lnTo>
                    <a:pt x="334" y="56"/>
                  </a:lnTo>
                  <a:lnTo>
                    <a:pt x="223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09;p43">
              <a:extLst>
                <a:ext uri="{FF2B5EF4-FFF2-40B4-BE49-F238E27FC236}">
                  <a16:creationId xmlns:a16="http://schemas.microsoft.com/office/drawing/2014/main" id="{5D459AFC-B43F-2709-CF29-3460727DCE0F}"/>
                </a:ext>
              </a:extLst>
            </p:cNvPr>
            <p:cNvSpPr/>
            <p:nvPr/>
          </p:nvSpPr>
          <p:spPr>
            <a:xfrm>
              <a:off x="7092740" y="1431747"/>
              <a:ext cx="35762" cy="30891"/>
            </a:xfrm>
            <a:custGeom>
              <a:avLst/>
              <a:gdLst/>
              <a:ahLst/>
              <a:cxnLst/>
              <a:rect l="l" t="t" r="r" b="b"/>
              <a:pathLst>
                <a:path w="1226" h="1059" extrusionOk="0">
                  <a:moveTo>
                    <a:pt x="130" y="0"/>
                  </a:moveTo>
                  <a:lnTo>
                    <a:pt x="93" y="93"/>
                  </a:lnTo>
                  <a:lnTo>
                    <a:pt x="19" y="167"/>
                  </a:lnTo>
                  <a:lnTo>
                    <a:pt x="0" y="390"/>
                  </a:lnTo>
                  <a:lnTo>
                    <a:pt x="0" y="483"/>
                  </a:lnTo>
                  <a:lnTo>
                    <a:pt x="19" y="595"/>
                  </a:lnTo>
                  <a:lnTo>
                    <a:pt x="74" y="706"/>
                  </a:lnTo>
                  <a:lnTo>
                    <a:pt x="130" y="817"/>
                  </a:lnTo>
                  <a:lnTo>
                    <a:pt x="204" y="892"/>
                  </a:lnTo>
                  <a:lnTo>
                    <a:pt x="297" y="985"/>
                  </a:lnTo>
                  <a:lnTo>
                    <a:pt x="316" y="1022"/>
                  </a:lnTo>
                  <a:lnTo>
                    <a:pt x="316" y="1059"/>
                  </a:lnTo>
                  <a:lnTo>
                    <a:pt x="464" y="1059"/>
                  </a:lnTo>
                  <a:lnTo>
                    <a:pt x="613" y="1040"/>
                  </a:lnTo>
                  <a:lnTo>
                    <a:pt x="743" y="1022"/>
                  </a:lnTo>
                  <a:lnTo>
                    <a:pt x="873" y="966"/>
                  </a:lnTo>
                  <a:lnTo>
                    <a:pt x="984" y="892"/>
                  </a:lnTo>
                  <a:lnTo>
                    <a:pt x="1077" y="817"/>
                  </a:lnTo>
                  <a:lnTo>
                    <a:pt x="1170" y="706"/>
                  </a:lnTo>
                  <a:lnTo>
                    <a:pt x="1226" y="576"/>
                  </a:lnTo>
                  <a:lnTo>
                    <a:pt x="1077" y="576"/>
                  </a:lnTo>
                  <a:lnTo>
                    <a:pt x="966" y="539"/>
                  </a:lnTo>
                  <a:lnTo>
                    <a:pt x="873" y="502"/>
                  </a:lnTo>
                  <a:lnTo>
                    <a:pt x="780" y="446"/>
                  </a:lnTo>
                  <a:lnTo>
                    <a:pt x="706" y="390"/>
                  </a:lnTo>
                  <a:lnTo>
                    <a:pt x="632" y="316"/>
                  </a:lnTo>
                  <a:lnTo>
                    <a:pt x="594" y="223"/>
                  </a:lnTo>
                  <a:lnTo>
                    <a:pt x="557" y="130"/>
                  </a:lnTo>
                  <a:lnTo>
                    <a:pt x="427" y="130"/>
                  </a:lnTo>
                  <a:lnTo>
                    <a:pt x="316" y="112"/>
                  </a:lnTo>
                  <a:lnTo>
                    <a:pt x="223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10;p43">
              <a:extLst>
                <a:ext uri="{FF2B5EF4-FFF2-40B4-BE49-F238E27FC236}">
                  <a16:creationId xmlns:a16="http://schemas.microsoft.com/office/drawing/2014/main" id="{7FD1F670-3849-DA3B-F4CD-0EFFF7A2D559}"/>
                </a:ext>
              </a:extLst>
            </p:cNvPr>
            <p:cNvSpPr/>
            <p:nvPr/>
          </p:nvSpPr>
          <p:spPr>
            <a:xfrm>
              <a:off x="7109513" y="1261099"/>
              <a:ext cx="14673" cy="17356"/>
            </a:xfrm>
            <a:custGeom>
              <a:avLst/>
              <a:gdLst/>
              <a:ahLst/>
              <a:cxnLst/>
              <a:rect l="l" t="t" r="r" b="b"/>
              <a:pathLst>
                <a:path w="503" h="595" extrusionOk="0">
                  <a:moveTo>
                    <a:pt x="316" y="1"/>
                  </a:moveTo>
                  <a:lnTo>
                    <a:pt x="224" y="38"/>
                  </a:lnTo>
                  <a:lnTo>
                    <a:pt x="131" y="93"/>
                  </a:lnTo>
                  <a:lnTo>
                    <a:pt x="75" y="186"/>
                  </a:lnTo>
                  <a:lnTo>
                    <a:pt x="19" y="279"/>
                  </a:lnTo>
                  <a:lnTo>
                    <a:pt x="1" y="372"/>
                  </a:lnTo>
                  <a:lnTo>
                    <a:pt x="1" y="465"/>
                  </a:lnTo>
                  <a:lnTo>
                    <a:pt x="38" y="576"/>
                  </a:lnTo>
                  <a:lnTo>
                    <a:pt x="75" y="595"/>
                  </a:lnTo>
                  <a:lnTo>
                    <a:pt x="112" y="595"/>
                  </a:lnTo>
                  <a:lnTo>
                    <a:pt x="149" y="576"/>
                  </a:lnTo>
                  <a:lnTo>
                    <a:pt x="149" y="521"/>
                  </a:lnTo>
                  <a:lnTo>
                    <a:pt x="149" y="465"/>
                  </a:lnTo>
                  <a:lnTo>
                    <a:pt x="168" y="391"/>
                  </a:lnTo>
                  <a:lnTo>
                    <a:pt x="186" y="335"/>
                  </a:lnTo>
                  <a:lnTo>
                    <a:pt x="205" y="279"/>
                  </a:lnTo>
                  <a:lnTo>
                    <a:pt x="242" y="242"/>
                  </a:lnTo>
                  <a:lnTo>
                    <a:pt x="298" y="205"/>
                  </a:lnTo>
                  <a:lnTo>
                    <a:pt x="354" y="186"/>
                  </a:lnTo>
                  <a:lnTo>
                    <a:pt x="428" y="168"/>
                  </a:lnTo>
                  <a:lnTo>
                    <a:pt x="465" y="168"/>
                  </a:lnTo>
                  <a:lnTo>
                    <a:pt x="484" y="149"/>
                  </a:lnTo>
                  <a:lnTo>
                    <a:pt x="502" y="112"/>
                  </a:lnTo>
                  <a:lnTo>
                    <a:pt x="502" y="93"/>
                  </a:lnTo>
                  <a:lnTo>
                    <a:pt x="484" y="1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11;p43">
              <a:extLst>
                <a:ext uri="{FF2B5EF4-FFF2-40B4-BE49-F238E27FC236}">
                  <a16:creationId xmlns:a16="http://schemas.microsoft.com/office/drawing/2014/main" id="{14A6B922-A36B-3EEF-E15C-DC9973927F8D}"/>
                </a:ext>
              </a:extLst>
            </p:cNvPr>
            <p:cNvSpPr/>
            <p:nvPr/>
          </p:nvSpPr>
          <p:spPr>
            <a:xfrm>
              <a:off x="7098691" y="1509195"/>
              <a:ext cx="21702" cy="18990"/>
            </a:xfrm>
            <a:custGeom>
              <a:avLst/>
              <a:gdLst/>
              <a:ahLst/>
              <a:cxnLst/>
              <a:rect l="l" t="t" r="r" b="b"/>
              <a:pathLst>
                <a:path w="744" h="651" extrusionOk="0">
                  <a:moveTo>
                    <a:pt x="56" y="1"/>
                  </a:moveTo>
                  <a:lnTo>
                    <a:pt x="19" y="20"/>
                  </a:lnTo>
                  <a:lnTo>
                    <a:pt x="0" y="57"/>
                  </a:lnTo>
                  <a:lnTo>
                    <a:pt x="19" y="94"/>
                  </a:lnTo>
                  <a:lnTo>
                    <a:pt x="298" y="372"/>
                  </a:lnTo>
                  <a:lnTo>
                    <a:pt x="613" y="632"/>
                  </a:lnTo>
                  <a:lnTo>
                    <a:pt x="632" y="651"/>
                  </a:lnTo>
                  <a:lnTo>
                    <a:pt x="669" y="651"/>
                  </a:lnTo>
                  <a:lnTo>
                    <a:pt x="725" y="614"/>
                  </a:lnTo>
                  <a:lnTo>
                    <a:pt x="743" y="539"/>
                  </a:lnTo>
                  <a:lnTo>
                    <a:pt x="743" y="521"/>
                  </a:lnTo>
                  <a:lnTo>
                    <a:pt x="725" y="484"/>
                  </a:lnTo>
                  <a:lnTo>
                    <a:pt x="576" y="354"/>
                  </a:lnTo>
                  <a:lnTo>
                    <a:pt x="409" y="22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12;p43">
              <a:extLst>
                <a:ext uri="{FF2B5EF4-FFF2-40B4-BE49-F238E27FC236}">
                  <a16:creationId xmlns:a16="http://schemas.microsoft.com/office/drawing/2014/main" id="{AE0E3E25-401C-D36E-0FEC-AD15F28A1A41}"/>
                </a:ext>
              </a:extLst>
            </p:cNvPr>
            <p:cNvSpPr/>
            <p:nvPr/>
          </p:nvSpPr>
          <p:spPr>
            <a:xfrm>
              <a:off x="6943211" y="1381369"/>
              <a:ext cx="173912" cy="61782"/>
            </a:xfrm>
            <a:custGeom>
              <a:avLst/>
              <a:gdLst/>
              <a:ahLst/>
              <a:cxnLst/>
              <a:rect l="l" t="t" r="r" b="b"/>
              <a:pathLst>
                <a:path w="5962" h="2118" extrusionOk="0">
                  <a:moveTo>
                    <a:pt x="1096" y="1300"/>
                  </a:moveTo>
                  <a:lnTo>
                    <a:pt x="1338" y="1430"/>
                  </a:lnTo>
                  <a:lnTo>
                    <a:pt x="1579" y="1505"/>
                  </a:lnTo>
                  <a:lnTo>
                    <a:pt x="1839" y="1523"/>
                  </a:lnTo>
                  <a:lnTo>
                    <a:pt x="2118" y="1523"/>
                  </a:lnTo>
                  <a:lnTo>
                    <a:pt x="2155" y="1542"/>
                  </a:lnTo>
                  <a:lnTo>
                    <a:pt x="2173" y="1579"/>
                  </a:lnTo>
                  <a:lnTo>
                    <a:pt x="2155" y="1616"/>
                  </a:lnTo>
                  <a:lnTo>
                    <a:pt x="2118" y="1653"/>
                  </a:lnTo>
                  <a:lnTo>
                    <a:pt x="1988" y="1672"/>
                  </a:lnTo>
                  <a:lnTo>
                    <a:pt x="1839" y="1672"/>
                  </a:lnTo>
                  <a:lnTo>
                    <a:pt x="1691" y="1653"/>
                  </a:lnTo>
                  <a:lnTo>
                    <a:pt x="1561" y="1616"/>
                  </a:lnTo>
                  <a:lnTo>
                    <a:pt x="1431" y="1579"/>
                  </a:lnTo>
                  <a:lnTo>
                    <a:pt x="1301" y="1523"/>
                  </a:lnTo>
                  <a:lnTo>
                    <a:pt x="1171" y="1449"/>
                  </a:lnTo>
                  <a:lnTo>
                    <a:pt x="1059" y="1356"/>
                  </a:lnTo>
                  <a:lnTo>
                    <a:pt x="1041" y="1337"/>
                  </a:lnTo>
                  <a:lnTo>
                    <a:pt x="1041" y="1319"/>
                  </a:lnTo>
                  <a:lnTo>
                    <a:pt x="1078" y="1300"/>
                  </a:lnTo>
                  <a:close/>
                  <a:moveTo>
                    <a:pt x="56" y="0"/>
                  </a:moveTo>
                  <a:lnTo>
                    <a:pt x="93" y="37"/>
                  </a:lnTo>
                  <a:lnTo>
                    <a:pt x="93" y="56"/>
                  </a:lnTo>
                  <a:lnTo>
                    <a:pt x="93" y="93"/>
                  </a:lnTo>
                  <a:lnTo>
                    <a:pt x="19" y="223"/>
                  </a:lnTo>
                  <a:lnTo>
                    <a:pt x="1" y="353"/>
                  </a:lnTo>
                  <a:lnTo>
                    <a:pt x="1" y="427"/>
                  </a:lnTo>
                  <a:lnTo>
                    <a:pt x="19" y="483"/>
                  </a:lnTo>
                  <a:lnTo>
                    <a:pt x="56" y="539"/>
                  </a:lnTo>
                  <a:lnTo>
                    <a:pt x="112" y="613"/>
                  </a:lnTo>
                  <a:lnTo>
                    <a:pt x="168" y="650"/>
                  </a:lnTo>
                  <a:lnTo>
                    <a:pt x="223" y="669"/>
                  </a:lnTo>
                  <a:lnTo>
                    <a:pt x="279" y="687"/>
                  </a:lnTo>
                  <a:lnTo>
                    <a:pt x="335" y="687"/>
                  </a:lnTo>
                  <a:lnTo>
                    <a:pt x="465" y="650"/>
                  </a:lnTo>
                  <a:lnTo>
                    <a:pt x="576" y="613"/>
                  </a:lnTo>
                  <a:lnTo>
                    <a:pt x="632" y="613"/>
                  </a:lnTo>
                  <a:lnTo>
                    <a:pt x="669" y="650"/>
                  </a:lnTo>
                  <a:lnTo>
                    <a:pt x="706" y="632"/>
                  </a:lnTo>
                  <a:lnTo>
                    <a:pt x="762" y="632"/>
                  </a:lnTo>
                  <a:lnTo>
                    <a:pt x="799" y="669"/>
                  </a:lnTo>
                  <a:lnTo>
                    <a:pt x="799" y="706"/>
                  </a:lnTo>
                  <a:lnTo>
                    <a:pt x="781" y="892"/>
                  </a:lnTo>
                  <a:lnTo>
                    <a:pt x="799" y="1077"/>
                  </a:lnTo>
                  <a:lnTo>
                    <a:pt x="836" y="1263"/>
                  </a:lnTo>
                  <a:lnTo>
                    <a:pt x="911" y="1412"/>
                  </a:lnTo>
                  <a:lnTo>
                    <a:pt x="1022" y="1560"/>
                  </a:lnTo>
                  <a:lnTo>
                    <a:pt x="1152" y="1690"/>
                  </a:lnTo>
                  <a:lnTo>
                    <a:pt x="1301" y="1783"/>
                  </a:lnTo>
                  <a:lnTo>
                    <a:pt x="1486" y="1857"/>
                  </a:lnTo>
                  <a:lnTo>
                    <a:pt x="1672" y="1894"/>
                  </a:lnTo>
                  <a:lnTo>
                    <a:pt x="1858" y="1894"/>
                  </a:lnTo>
                  <a:lnTo>
                    <a:pt x="2025" y="1876"/>
                  </a:lnTo>
                  <a:lnTo>
                    <a:pt x="2192" y="1820"/>
                  </a:lnTo>
                  <a:lnTo>
                    <a:pt x="2359" y="1765"/>
                  </a:lnTo>
                  <a:lnTo>
                    <a:pt x="2526" y="1690"/>
                  </a:lnTo>
                  <a:lnTo>
                    <a:pt x="2861" y="1542"/>
                  </a:lnTo>
                  <a:lnTo>
                    <a:pt x="2898" y="1542"/>
                  </a:lnTo>
                  <a:lnTo>
                    <a:pt x="2953" y="1560"/>
                  </a:lnTo>
                  <a:lnTo>
                    <a:pt x="2953" y="1542"/>
                  </a:lnTo>
                  <a:lnTo>
                    <a:pt x="2972" y="1523"/>
                  </a:lnTo>
                  <a:lnTo>
                    <a:pt x="2972" y="1505"/>
                  </a:lnTo>
                  <a:lnTo>
                    <a:pt x="3028" y="1505"/>
                  </a:lnTo>
                  <a:lnTo>
                    <a:pt x="3065" y="1523"/>
                  </a:lnTo>
                  <a:lnTo>
                    <a:pt x="3083" y="1560"/>
                  </a:lnTo>
                  <a:lnTo>
                    <a:pt x="3120" y="1690"/>
                  </a:lnTo>
                  <a:lnTo>
                    <a:pt x="3158" y="1820"/>
                  </a:lnTo>
                  <a:lnTo>
                    <a:pt x="3232" y="1913"/>
                  </a:lnTo>
                  <a:lnTo>
                    <a:pt x="3325" y="2006"/>
                  </a:lnTo>
                  <a:lnTo>
                    <a:pt x="3436" y="2062"/>
                  </a:lnTo>
                  <a:lnTo>
                    <a:pt x="3566" y="2099"/>
                  </a:lnTo>
                  <a:lnTo>
                    <a:pt x="3696" y="2117"/>
                  </a:lnTo>
                  <a:lnTo>
                    <a:pt x="3826" y="2099"/>
                  </a:lnTo>
                  <a:lnTo>
                    <a:pt x="3919" y="2062"/>
                  </a:lnTo>
                  <a:lnTo>
                    <a:pt x="4012" y="2024"/>
                  </a:lnTo>
                  <a:lnTo>
                    <a:pt x="4160" y="1913"/>
                  </a:lnTo>
                  <a:lnTo>
                    <a:pt x="4290" y="1783"/>
                  </a:lnTo>
                  <a:lnTo>
                    <a:pt x="4420" y="1635"/>
                  </a:lnTo>
                  <a:lnTo>
                    <a:pt x="4420" y="1616"/>
                  </a:lnTo>
                  <a:lnTo>
                    <a:pt x="4439" y="1597"/>
                  </a:lnTo>
                  <a:lnTo>
                    <a:pt x="4476" y="1579"/>
                  </a:lnTo>
                  <a:lnTo>
                    <a:pt x="4513" y="1560"/>
                  </a:lnTo>
                  <a:lnTo>
                    <a:pt x="4588" y="1579"/>
                  </a:lnTo>
                  <a:lnTo>
                    <a:pt x="4606" y="1597"/>
                  </a:lnTo>
                  <a:lnTo>
                    <a:pt x="4643" y="1635"/>
                  </a:lnTo>
                  <a:lnTo>
                    <a:pt x="4643" y="1672"/>
                  </a:lnTo>
                  <a:lnTo>
                    <a:pt x="4643" y="1709"/>
                  </a:lnTo>
                  <a:lnTo>
                    <a:pt x="4606" y="1746"/>
                  </a:lnTo>
                  <a:lnTo>
                    <a:pt x="4718" y="1820"/>
                  </a:lnTo>
                  <a:lnTo>
                    <a:pt x="4755" y="1839"/>
                  </a:lnTo>
                  <a:lnTo>
                    <a:pt x="4829" y="1839"/>
                  </a:lnTo>
                  <a:lnTo>
                    <a:pt x="4922" y="1820"/>
                  </a:lnTo>
                  <a:lnTo>
                    <a:pt x="4996" y="1765"/>
                  </a:lnTo>
                  <a:lnTo>
                    <a:pt x="5052" y="1690"/>
                  </a:lnTo>
                  <a:lnTo>
                    <a:pt x="5089" y="1616"/>
                  </a:lnTo>
                  <a:lnTo>
                    <a:pt x="5145" y="1579"/>
                  </a:lnTo>
                  <a:lnTo>
                    <a:pt x="5145" y="1560"/>
                  </a:lnTo>
                  <a:lnTo>
                    <a:pt x="5163" y="1542"/>
                  </a:lnTo>
                  <a:lnTo>
                    <a:pt x="5200" y="1523"/>
                  </a:lnTo>
                  <a:lnTo>
                    <a:pt x="5238" y="1542"/>
                  </a:lnTo>
                  <a:lnTo>
                    <a:pt x="5330" y="1616"/>
                  </a:lnTo>
                  <a:lnTo>
                    <a:pt x="5460" y="1653"/>
                  </a:lnTo>
                  <a:lnTo>
                    <a:pt x="5590" y="1653"/>
                  </a:lnTo>
                  <a:lnTo>
                    <a:pt x="5702" y="1635"/>
                  </a:lnTo>
                  <a:lnTo>
                    <a:pt x="5813" y="1560"/>
                  </a:lnTo>
                  <a:lnTo>
                    <a:pt x="5887" y="1486"/>
                  </a:lnTo>
                  <a:lnTo>
                    <a:pt x="5925" y="1375"/>
                  </a:lnTo>
                  <a:lnTo>
                    <a:pt x="5962" y="1263"/>
                  </a:lnTo>
                  <a:lnTo>
                    <a:pt x="5052" y="1263"/>
                  </a:lnTo>
                  <a:lnTo>
                    <a:pt x="4625" y="1226"/>
                  </a:lnTo>
                  <a:lnTo>
                    <a:pt x="4198" y="1189"/>
                  </a:lnTo>
                  <a:lnTo>
                    <a:pt x="3789" y="1133"/>
                  </a:lnTo>
                  <a:lnTo>
                    <a:pt x="3399" y="1059"/>
                  </a:lnTo>
                  <a:lnTo>
                    <a:pt x="3046" y="985"/>
                  </a:lnTo>
                  <a:lnTo>
                    <a:pt x="2731" y="910"/>
                  </a:lnTo>
                  <a:lnTo>
                    <a:pt x="2062" y="725"/>
                  </a:lnTo>
                  <a:lnTo>
                    <a:pt x="1393" y="520"/>
                  </a:lnTo>
                  <a:lnTo>
                    <a:pt x="725" y="26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13;p43">
              <a:extLst>
                <a:ext uri="{FF2B5EF4-FFF2-40B4-BE49-F238E27FC236}">
                  <a16:creationId xmlns:a16="http://schemas.microsoft.com/office/drawing/2014/main" id="{96F77540-3B81-7BB7-937A-C160A50E43F5}"/>
                </a:ext>
              </a:extLst>
            </p:cNvPr>
            <p:cNvSpPr/>
            <p:nvPr/>
          </p:nvSpPr>
          <p:spPr>
            <a:xfrm>
              <a:off x="6796950" y="1411707"/>
              <a:ext cx="318011" cy="146288"/>
            </a:xfrm>
            <a:custGeom>
              <a:avLst/>
              <a:gdLst/>
              <a:ahLst/>
              <a:cxnLst/>
              <a:rect l="l" t="t" r="r" b="b"/>
              <a:pathLst>
                <a:path w="10902" h="5015" extrusionOk="0">
                  <a:moveTo>
                    <a:pt x="1" y="0"/>
                  </a:moveTo>
                  <a:lnTo>
                    <a:pt x="131" y="353"/>
                  </a:lnTo>
                  <a:lnTo>
                    <a:pt x="223" y="725"/>
                  </a:lnTo>
                  <a:lnTo>
                    <a:pt x="223" y="762"/>
                  </a:lnTo>
                  <a:lnTo>
                    <a:pt x="205" y="799"/>
                  </a:lnTo>
                  <a:lnTo>
                    <a:pt x="688" y="1003"/>
                  </a:lnTo>
                  <a:lnTo>
                    <a:pt x="1171" y="1189"/>
                  </a:lnTo>
                  <a:lnTo>
                    <a:pt x="1208" y="1189"/>
                  </a:lnTo>
                  <a:lnTo>
                    <a:pt x="1263" y="1226"/>
                  </a:lnTo>
                  <a:lnTo>
                    <a:pt x="1858" y="1467"/>
                  </a:lnTo>
                  <a:lnTo>
                    <a:pt x="2470" y="1672"/>
                  </a:lnTo>
                  <a:lnTo>
                    <a:pt x="3715" y="2099"/>
                  </a:lnTo>
                  <a:lnTo>
                    <a:pt x="4940" y="2507"/>
                  </a:lnTo>
                  <a:lnTo>
                    <a:pt x="6166" y="2916"/>
                  </a:lnTo>
                  <a:lnTo>
                    <a:pt x="7392" y="3362"/>
                  </a:lnTo>
                  <a:lnTo>
                    <a:pt x="7986" y="3603"/>
                  </a:lnTo>
                  <a:lnTo>
                    <a:pt x="8599" y="3844"/>
                  </a:lnTo>
                  <a:lnTo>
                    <a:pt x="9174" y="4104"/>
                  </a:lnTo>
                  <a:lnTo>
                    <a:pt x="9769" y="4401"/>
                  </a:lnTo>
                  <a:lnTo>
                    <a:pt x="10326" y="4699"/>
                  </a:lnTo>
                  <a:lnTo>
                    <a:pt x="10901" y="5014"/>
                  </a:lnTo>
                  <a:lnTo>
                    <a:pt x="10901" y="4884"/>
                  </a:lnTo>
                  <a:lnTo>
                    <a:pt x="10901" y="4754"/>
                  </a:lnTo>
                  <a:lnTo>
                    <a:pt x="10901" y="4736"/>
                  </a:lnTo>
                  <a:lnTo>
                    <a:pt x="10604" y="4513"/>
                  </a:lnTo>
                  <a:lnTo>
                    <a:pt x="10289" y="4290"/>
                  </a:lnTo>
                  <a:lnTo>
                    <a:pt x="9973" y="4086"/>
                  </a:lnTo>
                  <a:lnTo>
                    <a:pt x="9657" y="3900"/>
                  </a:lnTo>
                  <a:lnTo>
                    <a:pt x="9323" y="3714"/>
                  </a:lnTo>
                  <a:lnTo>
                    <a:pt x="8989" y="3547"/>
                  </a:lnTo>
                  <a:lnTo>
                    <a:pt x="8320" y="3250"/>
                  </a:lnTo>
                  <a:lnTo>
                    <a:pt x="7633" y="2972"/>
                  </a:lnTo>
                  <a:lnTo>
                    <a:pt x="6927" y="2712"/>
                  </a:lnTo>
                  <a:lnTo>
                    <a:pt x="6222" y="2489"/>
                  </a:lnTo>
                  <a:lnTo>
                    <a:pt x="5497" y="2266"/>
                  </a:lnTo>
                  <a:lnTo>
                    <a:pt x="4068" y="1820"/>
                  </a:lnTo>
                  <a:lnTo>
                    <a:pt x="3362" y="1597"/>
                  </a:lnTo>
                  <a:lnTo>
                    <a:pt x="2656" y="1337"/>
                  </a:lnTo>
                  <a:lnTo>
                    <a:pt x="1969" y="1059"/>
                  </a:lnTo>
                  <a:lnTo>
                    <a:pt x="1301" y="743"/>
                  </a:lnTo>
                  <a:lnTo>
                    <a:pt x="966" y="576"/>
                  </a:lnTo>
                  <a:lnTo>
                    <a:pt x="651" y="390"/>
                  </a:lnTo>
                  <a:lnTo>
                    <a:pt x="316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27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14;p43">
              <a:extLst>
                <a:ext uri="{FF2B5EF4-FFF2-40B4-BE49-F238E27FC236}">
                  <a16:creationId xmlns:a16="http://schemas.microsoft.com/office/drawing/2014/main" id="{AA5BA010-01C6-885B-E2CC-6C2E28F644D5}"/>
                </a:ext>
              </a:extLst>
            </p:cNvPr>
            <p:cNvSpPr/>
            <p:nvPr/>
          </p:nvSpPr>
          <p:spPr>
            <a:xfrm>
              <a:off x="7092740" y="1185809"/>
              <a:ext cx="17881" cy="17910"/>
            </a:xfrm>
            <a:custGeom>
              <a:avLst/>
              <a:gdLst/>
              <a:ahLst/>
              <a:cxnLst/>
              <a:rect l="l" t="t" r="r" b="b"/>
              <a:pathLst>
                <a:path w="613" h="614" extrusionOk="0">
                  <a:moveTo>
                    <a:pt x="56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149"/>
                  </a:lnTo>
                  <a:lnTo>
                    <a:pt x="19" y="260"/>
                  </a:lnTo>
                  <a:lnTo>
                    <a:pt x="56" y="372"/>
                  </a:lnTo>
                  <a:lnTo>
                    <a:pt x="130" y="465"/>
                  </a:lnTo>
                  <a:lnTo>
                    <a:pt x="204" y="539"/>
                  </a:lnTo>
                  <a:lnTo>
                    <a:pt x="297" y="595"/>
                  </a:lnTo>
                  <a:lnTo>
                    <a:pt x="409" y="613"/>
                  </a:lnTo>
                  <a:lnTo>
                    <a:pt x="557" y="613"/>
                  </a:lnTo>
                  <a:lnTo>
                    <a:pt x="594" y="576"/>
                  </a:lnTo>
                  <a:lnTo>
                    <a:pt x="594" y="557"/>
                  </a:lnTo>
                  <a:lnTo>
                    <a:pt x="613" y="520"/>
                  </a:lnTo>
                  <a:lnTo>
                    <a:pt x="594" y="483"/>
                  </a:lnTo>
                  <a:lnTo>
                    <a:pt x="594" y="465"/>
                  </a:lnTo>
                  <a:lnTo>
                    <a:pt x="557" y="446"/>
                  </a:lnTo>
                  <a:lnTo>
                    <a:pt x="520" y="446"/>
                  </a:lnTo>
                  <a:lnTo>
                    <a:pt x="446" y="427"/>
                  </a:lnTo>
                  <a:lnTo>
                    <a:pt x="372" y="427"/>
                  </a:lnTo>
                  <a:lnTo>
                    <a:pt x="316" y="390"/>
                  </a:lnTo>
                  <a:lnTo>
                    <a:pt x="260" y="335"/>
                  </a:lnTo>
                  <a:lnTo>
                    <a:pt x="204" y="279"/>
                  </a:lnTo>
                  <a:lnTo>
                    <a:pt x="167" y="223"/>
                  </a:lnTo>
                  <a:lnTo>
                    <a:pt x="149" y="149"/>
                  </a:lnTo>
                  <a:lnTo>
                    <a:pt x="149" y="75"/>
                  </a:lnTo>
                  <a:lnTo>
                    <a:pt x="149" y="37"/>
                  </a:lnTo>
                  <a:lnTo>
                    <a:pt x="149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15;p43">
              <a:extLst>
                <a:ext uri="{FF2B5EF4-FFF2-40B4-BE49-F238E27FC236}">
                  <a16:creationId xmlns:a16="http://schemas.microsoft.com/office/drawing/2014/main" id="{2EB54BB3-DFF6-CCDD-C362-247708FE7577}"/>
                </a:ext>
              </a:extLst>
            </p:cNvPr>
            <p:cNvSpPr/>
            <p:nvPr/>
          </p:nvSpPr>
          <p:spPr>
            <a:xfrm>
              <a:off x="7084047" y="1506511"/>
              <a:ext cx="24415" cy="20594"/>
            </a:xfrm>
            <a:custGeom>
              <a:avLst/>
              <a:gdLst/>
              <a:ahLst/>
              <a:cxnLst/>
              <a:rect l="l" t="t" r="r" b="b"/>
              <a:pathLst>
                <a:path w="837" h="706" extrusionOk="0">
                  <a:moveTo>
                    <a:pt x="38" y="0"/>
                  </a:moveTo>
                  <a:lnTo>
                    <a:pt x="20" y="19"/>
                  </a:lnTo>
                  <a:lnTo>
                    <a:pt x="1" y="56"/>
                  </a:lnTo>
                  <a:lnTo>
                    <a:pt x="20" y="74"/>
                  </a:lnTo>
                  <a:lnTo>
                    <a:pt x="205" y="242"/>
                  </a:lnTo>
                  <a:lnTo>
                    <a:pt x="372" y="409"/>
                  </a:lnTo>
                  <a:lnTo>
                    <a:pt x="540" y="557"/>
                  </a:lnTo>
                  <a:lnTo>
                    <a:pt x="632" y="631"/>
                  </a:lnTo>
                  <a:lnTo>
                    <a:pt x="725" y="687"/>
                  </a:lnTo>
                  <a:lnTo>
                    <a:pt x="744" y="706"/>
                  </a:lnTo>
                  <a:lnTo>
                    <a:pt x="781" y="706"/>
                  </a:lnTo>
                  <a:lnTo>
                    <a:pt x="818" y="669"/>
                  </a:lnTo>
                  <a:lnTo>
                    <a:pt x="837" y="613"/>
                  </a:lnTo>
                  <a:lnTo>
                    <a:pt x="837" y="594"/>
                  </a:lnTo>
                  <a:lnTo>
                    <a:pt x="818" y="557"/>
                  </a:lnTo>
                  <a:lnTo>
                    <a:pt x="744" y="483"/>
                  </a:lnTo>
                  <a:lnTo>
                    <a:pt x="651" y="427"/>
                  </a:lnTo>
                  <a:lnTo>
                    <a:pt x="465" y="29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16;p43">
              <a:extLst>
                <a:ext uri="{FF2B5EF4-FFF2-40B4-BE49-F238E27FC236}">
                  <a16:creationId xmlns:a16="http://schemas.microsoft.com/office/drawing/2014/main" id="{68075D26-CDB1-88D8-4180-DAC24761D8B9}"/>
                </a:ext>
              </a:extLst>
            </p:cNvPr>
            <p:cNvSpPr/>
            <p:nvPr/>
          </p:nvSpPr>
          <p:spPr>
            <a:xfrm>
              <a:off x="7086760" y="1296308"/>
              <a:ext cx="20623" cy="7088"/>
            </a:xfrm>
            <a:custGeom>
              <a:avLst/>
              <a:gdLst/>
              <a:ahLst/>
              <a:cxnLst/>
              <a:rect l="l" t="t" r="r" b="b"/>
              <a:pathLst>
                <a:path w="707" h="243" extrusionOk="0">
                  <a:moveTo>
                    <a:pt x="354" y="1"/>
                  </a:moveTo>
                  <a:lnTo>
                    <a:pt x="317" y="19"/>
                  </a:lnTo>
                  <a:lnTo>
                    <a:pt x="298" y="56"/>
                  </a:lnTo>
                  <a:lnTo>
                    <a:pt x="298" y="94"/>
                  </a:lnTo>
                  <a:lnTo>
                    <a:pt x="187" y="75"/>
                  </a:lnTo>
                  <a:lnTo>
                    <a:pt x="57" y="56"/>
                  </a:lnTo>
                  <a:lnTo>
                    <a:pt x="19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168" y="205"/>
                  </a:lnTo>
                  <a:lnTo>
                    <a:pt x="317" y="242"/>
                  </a:lnTo>
                  <a:lnTo>
                    <a:pt x="484" y="224"/>
                  </a:lnTo>
                  <a:lnTo>
                    <a:pt x="632" y="186"/>
                  </a:lnTo>
                  <a:lnTo>
                    <a:pt x="669" y="168"/>
                  </a:lnTo>
                  <a:lnTo>
                    <a:pt x="688" y="149"/>
                  </a:lnTo>
                  <a:lnTo>
                    <a:pt x="707" y="94"/>
                  </a:lnTo>
                  <a:lnTo>
                    <a:pt x="669" y="38"/>
                  </a:lnTo>
                  <a:lnTo>
                    <a:pt x="651" y="19"/>
                  </a:lnTo>
                  <a:lnTo>
                    <a:pt x="61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417;p43">
              <a:extLst>
                <a:ext uri="{FF2B5EF4-FFF2-40B4-BE49-F238E27FC236}">
                  <a16:creationId xmlns:a16="http://schemas.microsoft.com/office/drawing/2014/main" id="{ED1A63C3-2F6F-453A-DB19-A6C967AD40CA}"/>
                </a:ext>
              </a:extLst>
            </p:cNvPr>
            <p:cNvSpPr/>
            <p:nvPr/>
          </p:nvSpPr>
          <p:spPr>
            <a:xfrm>
              <a:off x="7080809" y="1271396"/>
              <a:ext cx="17356" cy="17910"/>
            </a:xfrm>
            <a:custGeom>
              <a:avLst/>
              <a:gdLst/>
              <a:ahLst/>
              <a:cxnLst/>
              <a:rect l="l" t="t" r="r" b="b"/>
              <a:pathLst>
                <a:path w="595" h="614" extrusionOk="0">
                  <a:moveTo>
                    <a:pt x="446" y="0"/>
                  </a:moveTo>
                  <a:lnTo>
                    <a:pt x="38" y="19"/>
                  </a:lnTo>
                  <a:lnTo>
                    <a:pt x="19" y="19"/>
                  </a:lnTo>
                  <a:lnTo>
                    <a:pt x="1" y="56"/>
                  </a:lnTo>
                  <a:lnTo>
                    <a:pt x="19" y="75"/>
                  </a:lnTo>
                  <a:lnTo>
                    <a:pt x="38" y="93"/>
                  </a:lnTo>
                  <a:lnTo>
                    <a:pt x="409" y="112"/>
                  </a:lnTo>
                  <a:lnTo>
                    <a:pt x="428" y="223"/>
                  </a:lnTo>
                  <a:lnTo>
                    <a:pt x="446" y="316"/>
                  </a:lnTo>
                  <a:lnTo>
                    <a:pt x="446" y="539"/>
                  </a:lnTo>
                  <a:lnTo>
                    <a:pt x="465" y="558"/>
                  </a:lnTo>
                  <a:lnTo>
                    <a:pt x="465" y="595"/>
                  </a:lnTo>
                  <a:lnTo>
                    <a:pt x="521" y="613"/>
                  </a:lnTo>
                  <a:lnTo>
                    <a:pt x="576" y="595"/>
                  </a:lnTo>
                  <a:lnTo>
                    <a:pt x="595" y="558"/>
                  </a:lnTo>
                  <a:lnTo>
                    <a:pt x="595" y="539"/>
                  </a:lnTo>
                  <a:lnTo>
                    <a:pt x="595" y="409"/>
                  </a:lnTo>
                  <a:lnTo>
                    <a:pt x="576" y="279"/>
                  </a:lnTo>
                  <a:lnTo>
                    <a:pt x="539" y="149"/>
                  </a:lnTo>
                  <a:lnTo>
                    <a:pt x="483" y="38"/>
                  </a:lnTo>
                  <a:lnTo>
                    <a:pt x="465" y="19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418;p43">
              <a:extLst>
                <a:ext uri="{FF2B5EF4-FFF2-40B4-BE49-F238E27FC236}">
                  <a16:creationId xmlns:a16="http://schemas.microsoft.com/office/drawing/2014/main" id="{2E29BBB4-F120-CE4D-C9ED-7F3E6738B11A}"/>
                </a:ext>
              </a:extLst>
            </p:cNvPr>
            <p:cNvSpPr/>
            <p:nvPr/>
          </p:nvSpPr>
          <p:spPr>
            <a:xfrm>
              <a:off x="7071591" y="1437173"/>
              <a:ext cx="22782" cy="24386"/>
            </a:xfrm>
            <a:custGeom>
              <a:avLst/>
              <a:gdLst/>
              <a:ahLst/>
              <a:cxnLst/>
              <a:rect l="l" t="t" r="r" b="b"/>
              <a:pathLst>
                <a:path w="781" h="836" extrusionOk="0">
                  <a:moveTo>
                    <a:pt x="131" y="0"/>
                  </a:moveTo>
                  <a:lnTo>
                    <a:pt x="1" y="130"/>
                  </a:lnTo>
                  <a:lnTo>
                    <a:pt x="57" y="279"/>
                  </a:lnTo>
                  <a:lnTo>
                    <a:pt x="112" y="390"/>
                  </a:lnTo>
                  <a:lnTo>
                    <a:pt x="205" y="501"/>
                  </a:lnTo>
                  <a:lnTo>
                    <a:pt x="298" y="594"/>
                  </a:lnTo>
                  <a:lnTo>
                    <a:pt x="409" y="669"/>
                  </a:lnTo>
                  <a:lnTo>
                    <a:pt x="521" y="743"/>
                  </a:lnTo>
                  <a:lnTo>
                    <a:pt x="651" y="799"/>
                  </a:lnTo>
                  <a:lnTo>
                    <a:pt x="781" y="836"/>
                  </a:lnTo>
                  <a:lnTo>
                    <a:pt x="781" y="836"/>
                  </a:lnTo>
                  <a:lnTo>
                    <a:pt x="725" y="761"/>
                  </a:lnTo>
                  <a:lnTo>
                    <a:pt x="651" y="687"/>
                  </a:lnTo>
                  <a:lnTo>
                    <a:pt x="595" y="594"/>
                  </a:lnTo>
                  <a:lnTo>
                    <a:pt x="558" y="520"/>
                  </a:lnTo>
                  <a:lnTo>
                    <a:pt x="521" y="409"/>
                  </a:lnTo>
                  <a:lnTo>
                    <a:pt x="502" y="316"/>
                  </a:lnTo>
                  <a:lnTo>
                    <a:pt x="484" y="223"/>
                  </a:lnTo>
                  <a:lnTo>
                    <a:pt x="502" y="130"/>
                  </a:lnTo>
                  <a:lnTo>
                    <a:pt x="335" y="130"/>
                  </a:lnTo>
                  <a:lnTo>
                    <a:pt x="261" y="93"/>
                  </a:lnTo>
                  <a:lnTo>
                    <a:pt x="187" y="5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419;p43">
              <a:extLst>
                <a:ext uri="{FF2B5EF4-FFF2-40B4-BE49-F238E27FC236}">
                  <a16:creationId xmlns:a16="http://schemas.microsoft.com/office/drawing/2014/main" id="{70B603FC-2C80-4E77-D6F8-56FEA9F62484}"/>
                </a:ext>
              </a:extLst>
            </p:cNvPr>
            <p:cNvSpPr/>
            <p:nvPr/>
          </p:nvSpPr>
          <p:spPr>
            <a:xfrm>
              <a:off x="6915587" y="1486996"/>
              <a:ext cx="168486" cy="62861"/>
            </a:xfrm>
            <a:custGeom>
              <a:avLst/>
              <a:gdLst/>
              <a:ahLst/>
              <a:cxnLst/>
              <a:rect l="l" t="t" r="r" b="b"/>
              <a:pathLst>
                <a:path w="5776" h="2155" extrusionOk="0">
                  <a:moveTo>
                    <a:pt x="1" y="1"/>
                  </a:moveTo>
                  <a:lnTo>
                    <a:pt x="688" y="372"/>
                  </a:lnTo>
                  <a:lnTo>
                    <a:pt x="1375" y="725"/>
                  </a:lnTo>
                  <a:lnTo>
                    <a:pt x="2080" y="1041"/>
                  </a:lnTo>
                  <a:lnTo>
                    <a:pt x="2786" y="1338"/>
                  </a:lnTo>
                  <a:lnTo>
                    <a:pt x="3510" y="1579"/>
                  </a:lnTo>
                  <a:lnTo>
                    <a:pt x="4253" y="1802"/>
                  </a:lnTo>
                  <a:lnTo>
                    <a:pt x="4996" y="2006"/>
                  </a:lnTo>
                  <a:lnTo>
                    <a:pt x="5776" y="2155"/>
                  </a:lnTo>
                  <a:lnTo>
                    <a:pt x="5070" y="1820"/>
                  </a:lnTo>
                  <a:lnTo>
                    <a:pt x="4365" y="1505"/>
                  </a:lnTo>
                  <a:lnTo>
                    <a:pt x="3659" y="1226"/>
                  </a:lnTo>
                  <a:lnTo>
                    <a:pt x="2935" y="966"/>
                  </a:lnTo>
                  <a:lnTo>
                    <a:pt x="1468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E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420;p43">
              <a:extLst>
                <a:ext uri="{FF2B5EF4-FFF2-40B4-BE49-F238E27FC236}">
                  <a16:creationId xmlns:a16="http://schemas.microsoft.com/office/drawing/2014/main" id="{E1982917-4822-8E3B-3F70-57BF6B8169FB}"/>
                </a:ext>
              </a:extLst>
            </p:cNvPr>
            <p:cNvSpPr/>
            <p:nvPr/>
          </p:nvSpPr>
          <p:spPr>
            <a:xfrm>
              <a:off x="6973549" y="1419291"/>
              <a:ext cx="33079" cy="10851"/>
            </a:xfrm>
            <a:custGeom>
              <a:avLst/>
              <a:gdLst/>
              <a:ahLst/>
              <a:cxnLst/>
              <a:rect l="l" t="t" r="r" b="b"/>
              <a:pathLst>
                <a:path w="1134" h="372" extrusionOk="0">
                  <a:moveTo>
                    <a:pt x="38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19" y="56"/>
                  </a:lnTo>
                  <a:lnTo>
                    <a:pt x="131" y="149"/>
                  </a:lnTo>
                  <a:lnTo>
                    <a:pt x="261" y="223"/>
                  </a:lnTo>
                  <a:lnTo>
                    <a:pt x="391" y="279"/>
                  </a:lnTo>
                  <a:lnTo>
                    <a:pt x="521" y="316"/>
                  </a:lnTo>
                  <a:lnTo>
                    <a:pt x="651" y="353"/>
                  </a:lnTo>
                  <a:lnTo>
                    <a:pt x="799" y="372"/>
                  </a:lnTo>
                  <a:lnTo>
                    <a:pt x="948" y="372"/>
                  </a:lnTo>
                  <a:lnTo>
                    <a:pt x="1078" y="353"/>
                  </a:lnTo>
                  <a:lnTo>
                    <a:pt x="1115" y="316"/>
                  </a:lnTo>
                  <a:lnTo>
                    <a:pt x="1133" y="279"/>
                  </a:lnTo>
                  <a:lnTo>
                    <a:pt x="1115" y="242"/>
                  </a:lnTo>
                  <a:lnTo>
                    <a:pt x="1078" y="223"/>
                  </a:lnTo>
                  <a:lnTo>
                    <a:pt x="799" y="223"/>
                  </a:lnTo>
                  <a:lnTo>
                    <a:pt x="539" y="205"/>
                  </a:lnTo>
                  <a:lnTo>
                    <a:pt x="298" y="13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421;p43">
              <a:extLst>
                <a:ext uri="{FF2B5EF4-FFF2-40B4-BE49-F238E27FC236}">
                  <a16:creationId xmlns:a16="http://schemas.microsoft.com/office/drawing/2014/main" id="{46C37060-E326-D681-DF27-BFFAD2D2A4BC}"/>
                </a:ext>
              </a:extLst>
            </p:cNvPr>
            <p:cNvSpPr/>
            <p:nvPr/>
          </p:nvSpPr>
          <p:spPr>
            <a:xfrm>
              <a:off x="6959459" y="1236712"/>
              <a:ext cx="24940" cy="10880"/>
            </a:xfrm>
            <a:custGeom>
              <a:avLst/>
              <a:gdLst/>
              <a:ahLst/>
              <a:cxnLst/>
              <a:rect l="l" t="t" r="r" b="b"/>
              <a:pathLst>
                <a:path w="855" h="373" extrusionOk="0">
                  <a:moveTo>
                    <a:pt x="335" y="1"/>
                  </a:moveTo>
                  <a:lnTo>
                    <a:pt x="224" y="20"/>
                  </a:lnTo>
                  <a:lnTo>
                    <a:pt x="112" y="57"/>
                  </a:lnTo>
                  <a:lnTo>
                    <a:pt x="19" y="131"/>
                  </a:lnTo>
                  <a:lnTo>
                    <a:pt x="19" y="150"/>
                  </a:lnTo>
                  <a:lnTo>
                    <a:pt x="1" y="168"/>
                  </a:lnTo>
                  <a:lnTo>
                    <a:pt x="19" y="205"/>
                  </a:lnTo>
                  <a:lnTo>
                    <a:pt x="56" y="242"/>
                  </a:lnTo>
                  <a:lnTo>
                    <a:pt x="75" y="242"/>
                  </a:lnTo>
                  <a:lnTo>
                    <a:pt x="112" y="224"/>
                  </a:lnTo>
                  <a:lnTo>
                    <a:pt x="186" y="187"/>
                  </a:lnTo>
                  <a:lnTo>
                    <a:pt x="261" y="168"/>
                  </a:lnTo>
                  <a:lnTo>
                    <a:pt x="354" y="150"/>
                  </a:lnTo>
                  <a:lnTo>
                    <a:pt x="428" y="168"/>
                  </a:lnTo>
                  <a:lnTo>
                    <a:pt x="502" y="187"/>
                  </a:lnTo>
                  <a:lnTo>
                    <a:pt x="576" y="224"/>
                  </a:lnTo>
                  <a:lnTo>
                    <a:pt x="632" y="280"/>
                  </a:lnTo>
                  <a:lnTo>
                    <a:pt x="706" y="335"/>
                  </a:lnTo>
                  <a:lnTo>
                    <a:pt x="725" y="354"/>
                  </a:lnTo>
                  <a:lnTo>
                    <a:pt x="762" y="372"/>
                  </a:lnTo>
                  <a:lnTo>
                    <a:pt x="818" y="354"/>
                  </a:lnTo>
                  <a:lnTo>
                    <a:pt x="836" y="298"/>
                  </a:lnTo>
                  <a:lnTo>
                    <a:pt x="855" y="261"/>
                  </a:lnTo>
                  <a:lnTo>
                    <a:pt x="836" y="224"/>
                  </a:lnTo>
                  <a:lnTo>
                    <a:pt x="762" y="131"/>
                  </a:lnTo>
                  <a:lnTo>
                    <a:pt x="688" y="57"/>
                  </a:lnTo>
                  <a:lnTo>
                    <a:pt x="576" y="20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22;p43">
              <a:extLst>
                <a:ext uri="{FF2B5EF4-FFF2-40B4-BE49-F238E27FC236}">
                  <a16:creationId xmlns:a16="http://schemas.microsoft.com/office/drawing/2014/main" id="{CB2B68B1-723A-6203-BD04-39CB39944656}"/>
                </a:ext>
              </a:extLst>
            </p:cNvPr>
            <p:cNvSpPr/>
            <p:nvPr/>
          </p:nvSpPr>
          <p:spPr>
            <a:xfrm>
              <a:off x="6951875" y="1539007"/>
              <a:ext cx="31445" cy="14118"/>
            </a:xfrm>
            <a:custGeom>
              <a:avLst/>
              <a:gdLst/>
              <a:ahLst/>
              <a:cxnLst/>
              <a:rect l="l" t="t" r="r" b="b"/>
              <a:pathLst>
                <a:path w="1078" h="484" extrusionOk="0">
                  <a:moveTo>
                    <a:pt x="19" y="0"/>
                  </a:moveTo>
                  <a:lnTo>
                    <a:pt x="1" y="37"/>
                  </a:lnTo>
                  <a:lnTo>
                    <a:pt x="1" y="75"/>
                  </a:lnTo>
                  <a:lnTo>
                    <a:pt x="38" y="112"/>
                  </a:lnTo>
                  <a:lnTo>
                    <a:pt x="502" y="279"/>
                  </a:lnTo>
                  <a:lnTo>
                    <a:pt x="966" y="465"/>
                  </a:lnTo>
                  <a:lnTo>
                    <a:pt x="1004" y="483"/>
                  </a:lnTo>
                  <a:lnTo>
                    <a:pt x="1022" y="483"/>
                  </a:lnTo>
                  <a:lnTo>
                    <a:pt x="1041" y="465"/>
                  </a:lnTo>
                  <a:lnTo>
                    <a:pt x="1059" y="427"/>
                  </a:lnTo>
                  <a:lnTo>
                    <a:pt x="1078" y="409"/>
                  </a:lnTo>
                  <a:lnTo>
                    <a:pt x="1059" y="372"/>
                  </a:lnTo>
                  <a:lnTo>
                    <a:pt x="1041" y="353"/>
                  </a:lnTo>
                  <a:lnTo>
                    <a:pt x="1022" y="335"/>
                  </a:lnTo>
                  <a:lnTo>
                    <a:pt x="539" y="16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423;p43">
              <a:extLst>
                <a:ext uri="{FF2B5EF4-FFF2-40B4-BE49-F238E27FC236}">
                  <a16:creationId xmlns:a16="http://schemas.microsoft.com/office/drawing/2014/main" id="{69A6FD7D-1D58-550C-DEAE-8234DFC878D7}"/>
                </a:ext>
              </a:extLst>
            </p:cNvPr>
            <p:cNvSpPr/>
            <p:nvPr/>
          </p:nvSpPr>
          <p:spPr>
            <a:xfrm>
              <a:off x="6949162" y="1213434"/>
              <a:ext cx="20623" cy="16831"/>
            </a:xfrm>
            <a:custGeom>
              <a:avLst/>
              <a:gdLst/>
              <a:ahLst/>
              <a:cxnLst/>
              <a:rect l="l" t="t" r="r" b="b"/>
              <a:pathLst>
                <a:path w="707" h="577" extrusionOk="0">
                  <a:moveTo>
                    <a:pt x="131" y="0"/>
                  </a:moveTo>
                  <a:lnTo>
                    <a:pt x="94" y="19"/>
                  </a:lnTo>
                  <a:lnTo>
                    <a:pt x="57" y="56"/>
                  </a:lnTo>
                  <a:lnTo>
                    <a:pt x="19" y="112"/>
                  </a:lnTo>
                  <a:lnTo>
                    <a:pt x="1" y="223"/>
                  </a:lnTo>
                  <a:lnTo>
                    <a:pt x="19" y="335"/>
                  </a:lnTo>
                  <a:lnTo>
                    <a:pt x="94" y="428"/>
                  </a:lnTo>
                  <a:lnTo>
                    <a:pt x="131" y="483"/>
                  </a:lnTo>
                  <a:lnTo>
                    <a:pt x="205" y="520"/>
                  </a:lnTo>
                  <a:lnTo>
                    <a:pt x="261" y="539"/>
                  </a:lnTo>
                  <a:lnTo>
                    <a:pt x="335" y="558"/>
                  </a:lnTo>
                  <a:lnTo>
                    <a:pt x="484" y="576"/>
                  </a:lnTo>
                  <a:lnTo>
                    <a:pt x="632" y="558"/>
                  </a:lnTo>
                  <a:lnTo>
                    <a:pt x="669" y="539"/>
                  </a:lnTo>
                  <a:lnTo>
                    <a:pt x="688" y="520"/>
                  </a:lnTo>
                  <a:lnTo>
                    <a:pt x="707" y="465"/>
                  </a:lnTo>
                  <a:lnTo>
                    <a:pt x="669" y="409"/>
                  </a:lnTo>
                  <a:lnTo>
                    <a:pt x="651" y="390"/>
                  </a:lnTo>
                  <a:lnTo>
                    <a:pt x="447" y="390"/>
                  </a:lnTo>
                  <a:lnTo>
                    <a:pt x="354" y="372"/>
                  </a:lnTo>
                  <a:lnTo>
                    <a:pt x="279" y="353"/>
                  </a:lnTo>
                  <a:lnTo>
                    <a:pt x="205" y="298"/>
                  </a:lnTo>
                  <a:lnTo>
                    <a:pt x="149" y="242"/>
                  </a:lnTo>
                  <a:lnTo>
                    <a:pt x="149" y="168"/>
                  </a:lnTo>
                  <a:lnTo>
                    <a:pt x="149" y="112"/>
                  </a:lnTo>
                  <a:lnTo>
                    <a:pt x="168" y="75"/>
                  </a:lnTo>
                  <a:lnTo>
                    <a:pt x="168" y="38"/>
                  </a:lnTo>
                  <a:lnTo>
                    <a:pt x="149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424;p43">
              <a:extLst>
                <a:ext uri="{FF2B5EF4-FFF2-40B4-BE49-F238E27FC236}">
                  <a16:creationId xmlns:a16="http://schemas.microsoft.com/office/drawing/2014/main" id="{8FECC8D9-2D1F-F9FD-6388-D8CA0540982F}"/>
                </a:ext>
              </a:extLst>
            </p:cNvPr>
            <p:cNvSpPr/>
            <p:nvPr/>
          </p:nvSpPr>
          <p:spPr>
            <a:xfrm>
              <a:off x="6930201" y="1540087"/>
              <a:ext cx="39059" cy="18990"/>
            </a:xfrm>
            <a:custGeom>
              <a:avLst/>
              <a:gdLst/>
              <a:ahLst/>
              <a:cxnLst/>
              <a:rect l="l" t="t" r="r" b="b"/>
              <a:pathLst>
                <a:path w="1339" h="651" extrusionOk="0">
                  <a:moveTo>
                    <a:pt x="20" y="0"/>
                  </a:moveTo>
                  <a:lnTo>
                    <a:pt x="1" y="19"/>
                  </a:lnTo>
                  <a:lnTo>
                    <a:pt x="1" y="38"/>
                  </a:lnTo>
                  <a:lnTo>
                    <a:pt x="20" y="75"/>
                  </a:lnTo>
                  <a:lnTo>
                    <a:pt x="317" y="223"/>
                  </a:lnTo>
                  <a:lnTo>
                    <a:pt x="614" y="372"/>
                  </a:lnTo>
                  <a:lnTo>
                    <a:pt x="1227" y="650"/>
                  </a:lnTo>
                  <a:lnTo>
                    <a:pt x="1282" y="650"/>
                  </a:lnTo>
                  <a:lnTo>
                    <a:pt x="1319" y="632"/>
                  </a:lnTo>
                  <a:lnTo>
                    <a:pt x="1338" y="613"/>
                  </a:lnTo>
                  <a:lnTo>
                    <a:pt x="1338" y="576"/>
                  </a:lnTo>
                  <a:lnTo>
                    <a:pt x="1338" y="558"/>
                  </a:lnTo>
                  <a:lnTo>
                    <a:pt x="1319" y="520"/>
                  </a:lnTo>
                  <a:lnTo>
                    <a:pt x="1282" y="502"/>
                  </a:lnTo>
                  <a:lnTo>
                    <a:pt x="669" y="242"/>
                  </a:lnTo>
                  <a:lnTo>
                    <a:pt x="354" y="1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25;p43">
              <a:extLst>
                <a:ext uri="{FF2B5EF4-FFF2-40B4-BE49-F238E27FC236}">
                  <a16:creationId xmlns:a16="http://schemas.microsoft.com/office/drawing/2014/main" id="{167CF101-2D2C-6B6F-DEE2-F76C925BAE83}"/>
                </a:ext>
              </a:extLst>
            </p:cNvPr>
            <p:cNvSpPr/>
            <p:nvPr/>
          </p:nvSpPr>
          <p:spPr>
            <a:xfrm>
              <a:off x="6878219" y="1364042"/>
              <a:ext cx="82901" cy="56356"/>
            </a:xfrm>
            <a:custGeom>
              <a:avLst/>
              <a:gdLst/>
              <a:ahLst/>
              <a:cxnLst/>
              <a:rect l="l" t="t" r="r" b="b"/>
              <a:pathLst>
                <a:path w="2842" h="1932" extrusionOk="0">
                  <a:moveTo>
                    <a:pt x="1133" y="0"/>
                  </a:moveTo>
                  <a:lnTo>
                    <a:pt x="1114" y="37"/>
                  </a:lnTo>
                  <a:lnTo>
                    <a:pt x="1170" y="74"/>
                  </a:lnTo>
                  <a:lnTo>
                    <a:pt x="1189" y="111"/>
                  </a:lnTo>
                  <a:lnTo>
                    <a:pt x="1170" y="149"/>
                  </a:lnTo>
                  <a:lnTo>
                    <a:pt x="1152" y="223"/>
                  </a:lnTo>
                  <a:lnTo>
                    <a:pt x="1096" y="297"/>
                  </a:lnTo>
                  <a:lnTo>
                    <a:pt x="1059" y="353"/>
                  </a:lnTo>
                  <a:lnTo>
                    <a:pt x="1003" y="390"/>
                  </a:lnTo>
                  <a:lnTo>
                    <a:pt x="873" y="464"/>
                  </a:lnTo>
                  <a:lnTo>
                    <a:pt x="724" y="483"/>
                  </a:lnTo>
                  <a:lnTo>
                    <a:pt x="576" y="464"/>
                  </a:lnTo>
                  <a:lnTo>
                    <a:pt x="427" y="427"/>
                  </a:lnTo>
                  <a:lnTo>
                    <a:pt x="316" y="334"/>
                  </a:lnTo>
                  <a:lnTo>
                    <a:pt x="260" y="297"/>
                  </a:lnTo>
                  <a:lnTo>
                    <a:pt x="204" y="223"/>
                  </a:lnTo>
                  <a:lnTo>
                    <a:pt x="130" y="297"/>
                  </a:lnTo>
                  <a:lnTo>
                    <a:pt x="37" y="353"/>
                  </a:lnTo>
                  <a:lnTo>
                    <a:pt x="19" y="409"/>
                  </a:lnTo>
                  <a:lnTo>
                    <a:pt x="0" y="464"/>
                  </a:lnTo>
                  <a:lnTo>
                    <a:pt x="0" y="520"/>
                  </a:lnTo>
                  <a:lnTo>
                    <a:pt x="0" y="576"/>
                  </a:lnTo>
                  <a:lnTo>
                    <a:pt x="19" y="631"/>
                  </a:lnTo>
                  <a:lnTo>
                    <a:pt x="93" y="724"/>
                  </a:lnTo>
                  <a:lnTo>
                    <a:pt x="186" y="780"/>
                  </a:lnTo>
                  <a:lnTo>
                    <a:pt x="279" y="817"/>
                  </a:lnTo>
                  <a:lnTo>
                    <a:pt x="372" y="836"/>
                  </a:lnTo>
                  <a:lnTo>
                    <a:pt x="576" y="854"/>
                  </a:lnTo>
                  <a:lnTo>
                    <a:pt x="594" y="836"/>
                  </a:lnTo>
                  <a:lnTo>
                    <a:pt x="613" y="799"/>
                  </a:lnTo>
                  <a:lnTo>
                    <a:pt x="650" y="817"/>
                  </a:lnTo>
                  <a:lnTo>
                    <a:pt x="669" y="836"/>
                  </a:lnTo>
                  <a:lnTo>
                    <a:pt x="687" y="854"/>
                  </a:lnTo>
                  <a:lnTo>
                    <a:pt x="706" y="854"/>
                  </a:lnTo>
                  <a:lnTo>
                    <a:pt x="724" y="873"/>
                  </a:lnTo>
                  <a:lnTo>
                    <a:pt x="743" y="891"/>
                  </a:lnTo>
                  <a:lnTo>
                    <a:pt x="762" y="947"/>
                  </a:lnTo>
                  <a:lnTo>
                    <a:pt x="743" y="1003"/>
                  </a:lnTo>
                  <a:lnTo>
                    <a:pt x="724" y="1040"/>
                  </a:lnTo>
                  <a:lnTo>
                    <a:pt x="706" y="1040"/>
                  </a:lnTo>
                  <a:lnTo>
                    <a:pt x="632" y="1059"/>
                  </a:lnTo>
                  <a:lnTo>
                    <a:pt x="613" y="1189"/>
                  </a:lnTo>
                  <a:lnTo>
                    <a:pt x="632" y="1300"/>
                  </a:lnTo>
                  <a:lnTo>
                    <a:pt x="669" y="1411"/>
                  </a:lnTo>
                  <a:lnTo>
                    <a:pt x="706" y="1523"/>
                  </a:lnTo>
                  <a:lnTo>
                    <a:pt x="780" y="1634"/>
                  </a:lnTo>
                  <a:lnTo>
                    <a:pt x="873" y="1727"/>
                  </a:lnTo>
                  <a:lnTo>
                    <a:pt x="966" y="1801"/>
                  </a:lnTo>
                  <a:lnTo>
                    <a:pt x="1077" y="1857"/>
                  </a:lnTo>
                  <a:lnTo>
                    <a:pt x="1189" y="1894"/>
                  </a:lnTo>
                  <a:lnTo>
                    <a:pt x="1300" y="1913"/>
                  </a:lnTo>
                  <a:lnTo>
                    <a:pt x="1393" y="1931"/>
                  </a:lnTo>
                  <a:lnTo>
                    <a:pt x="1486" y="1913"/>
                  </a:lnTo>
                  <a:lnTo>
                    <a:pt x="1579" y="1894"/>
                  </a:lnTo>
                  <a:lnTo>
                    <a:pt x="1672" y="1839"/>
                  </a:lnTo>
                  <a:lnTo>
                    <a:pt x="1746" y="1764"/>
                  </a:lnTo>
                  <a:lnTo>
                    <a:pt x="1802" y="1671"/>
                  </a:lnTo>
                  <a:lnTo>
                    <a:pt x="1802" y="1634"/>
                  </a:lnTo>
                  <a:lnTo>
                    <a:pt x="1820" y="1616"/>
                  </a:lnTo>
                  <a:lnTo>
                    <a:pt x="1839" y="1616"/>
                  </a:lnTo>
                  <a:lnTo>
                    <a:pt x="1857" y="1597"/>
                  </a:lnTo>
                  <a:lnTo>
                    <a:pt x="1913" y="1597"/>
                  </a:lnTo>
                  <a:lnTo>
                    <a:pt x="1950" y="1616"/>
                  </a:lnTo>
                  <a:lnTo>
                    <a:pt x="1987" y="1634"/>
                  </a:lnTo>
                  <a:lnTo>
                    <a:pt x="2006" y="1671"/>
                  </a:lnTo>
                  <a:lnTo>
                    <a:pt x="2024" y="1746"/>
                  </a:lnTo>
                  <a:lnTo>
                    <a:pt x="2117" y="1801"/>
                  </a:lnTo>
                  <a:lnTo>
                    <a:pt x="2210" y="1839"/>
                  </a:lnTo>
                  <a:lnTo>
                    <a:pt x="2303" y="1876"/>
                  </a:lnTo>
                  <a:lnTo>
                    <a:pt x="2507" y="1876"/>
                  </a:lnTo>
                  <a:lnTo>
                    <a:pt x="2619" y="1857"/>
                  </a:lnTo>
                  <a:lnTo>
                    <a:pt x="2711" y="1820"/>
                  </a:lnTo>
                  <a:lnTo>
                    <a:pt x="2823" y="1764"/>
                  </a:lnTo>
                  <a:lnTo>
                    <a:pt x="2823" y="1579"/>
                  </a:lnTo>
                  <a:lnTo>
                    <a:pt x="2841" y="1393"/>
                  </a:lnTo>
                  <a:lnTo>
                    <a:pt x="2841" y="1393"/>
                  </a:lnTo>
                  <a:lnTo>
                    <a:pt x="2767" y="1449"/>
                  </a:lnTo>
                  <a:lnTo>
                    <a:pt x="2693" y="1486"/>
                  </a:lnTo>
                  <a:lnTo>
                    <a:pt x="2600" y="1504"/>
                  </a:lnTo>
                  <a:lnTo>
                    <a:pt x="2507" y="1486"/>
                  </a:lnTo>
                  <a:lnTo>
                    <a:pt x="2414" y="1467"/>
                  </a:lnTo>
                  <a:lnTo>
                    <a:pt x="2321" y="1449"/>
                  </a:lnTo>
                  <a:lnTo>
                    <a:pt x="2229" y="1393"/>
                  </a:lnTo>
                  <a:lnTo>
                    <a:pt x="2173" y="1337"/>
                  </a:lnTo>
                  <a:lnTo>
                    <a:pt x="2099" y="1244"/>
                  </a:lnTo>
                  <a:lnTo>
                    <a:pt x="2062" y="1151"/>
                  </a:lnTo>
                  <a:lnTo>
                    <a:pt x="2043" y="1059"/>
                  </a:lnTo>
                  <a:lnTo>
                    <a:pt x="2024" y="947"/>
                  </a:lnTo>
                  <a:lnTo>
                    <a:pt x="2043" y="836"/>
                  </a:lnTo>
                  <a:lnTo>
                    <a:pt x="2080" y="743"/>
                  </a:lnTo>
                  <a:lnTo>
                    <a:pt x="2136" y="650"/>
                  </a:lnTo>
                  <a:lnTo>
                    <a:pt x="2210" y="594"/>
                  </a:lnTo>
                  <a:lnTo>
                    <a:pt x="2266" y="576"/>
                  </a:lnTo>
                  <a:lnTo>
                    <a:pt x="1690" y="297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8DB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26;p43">
              <a:extLst>
                <a:ext uri="{FF2B5EF4-FFF2-40B4-BE49-F238E27FC236}">
                  <a16:creationId xmlns:a16="http://schemas.microsoft.com/office/drawing/2014/main" id="{1C016884-5008-8096-63E8-A09E03ACAD07}"/>
                </a:ext>
              </a:extLst>
            </p:cNvPr>
            <p:cNvSpPr/>
            <p:nvPr/>
          </p:nvSpPr>
          <p:spPr>
            <a:xfrm>
              <a:off x="6794791" y="1255148"/>
              <a:ext cx="116476" cy="117030"/>
            </a:xfrm>
            <a:custGeom>
              <a:avLst/>
              <a:gdLst/>
              <a:ahLst/>
              <a:cxnLst/>
              <a:rect l="l" t="t" r="r" b="b"/>
              <a:pathLst>
                <a:path w="3993" h="4012" extrusionOk="0">
                  <a:moveTo>
                    <a:pt x="762" y="2693"/>
                  </a:moveTo>
                  <a:lnTo>
                    <a:pt x="780" y="2712"/>
                  </a:lnTo>
                  <a:lnTo>
                    <a:pt x="780" y="2730"/>
                  </a:lnTo>
                  <a:lnTo>
                    <a:pt x="780" y="2805"/>
                  </a:lnTo>
                  <a:lnTo>
                    <a:pt x="780" y="2879"/>
                  </a:lnTo>
                  <a:lnTo>
                    <a:pt x="799" y="2935"/>
                  </a:lnTo>
                  <a:lnTo>
                    <a:pt x="836" y="2990"/>
                  </a:lnTo>
                  <a:lnTo>
                    <a:pt x="892" y="3046"/>
                  </a:lnTo>
                  <a:lnTo>
                    <a:pt x="947" y="3083"/>
                  </a:lnTo>
                  <a:lnTo>
                    <a:pt x="1003" y="3102"/>
                  </a:lnTo>
                  <a:lnTo>
                    <a:pt x="1077" y="3120"/>
                  </a:lnTo>
                  <a:lnTo>
                    <a:pt x="1115" y="3139"/>
                  </a:lnTo>
                  <a:lnTo>
                    <a:pt x="1133" y="3176"/>
                  </a:lnTo>
                  <a:lnTo>
                    <a:pt x="1115" y="3213"/>
                  </a:lnTo>
                  <a:lnTo>
                    <a:pt x="1077" y="3232"/>
                  </a:lnTo>
                  <a:lnTo>
                    <a:pt x="985" y="3213"/>
                  </a:lnTo>
                  <a:lnTo>
                    <a:pt x="892" y="3195"/>
                  </a:lnTo>
                  <a:lnTo>
                    <a:pt x="817" y="3139"/>
                  </a:lnTo>
                  <a:lnTo>
                    <a:pt x="762" y="3065"/>
                  </a:lnTo>
                  <a:lnTo>
                    <a:pt x="725" y="2990"/>
                  </a:lnTo>
                  <a:lnTo>
                    <a:pt x="687" y="2897"/>
                  </a:lnTo>
                  <a:lnTo>
                    <a:pt x="687" y="2805"/>
                  </a:lnTo>
                  <a:lnTo>
                    <a:pt x="706" y="2712"/>
                  </a:lnTo>
                  <a:lnTo>
                    <a:pt x="725" y="2693"/>
                  </a:lnTo>
                  <a:close/>
                  <a:moveTo>
                    <a:pt x="1319" y="0"/>
                  </a:moveTo>
                  <a:lnTo>
                    <a:pt x="1300" y="38"/>
                  </a:lnTo>
                  <a:lnTo>
                    <a:pt x="1282" y="56"/>
                  </a:lnTo>
                  <a:lnTo>
                    <a:pt x="1245" y="38"/>
                  </a:lnTo>
                  <a:lnTo>
                    <a:pt x="1207" y="19"/>
                  </a:lnTo>
                  <a:lnTo>
                    <a:pt x="1152" y="19"/>
                  </a:lnTo>
                  <a:lnTo>
                    <a:pt x="1040" y="38"/>
                  </a:lnTo>
                  <a:lnTo>
                    <a:pt x="929" y="93"/>
                  </a:lnTo>
                  <a:lnTo>
                    <a:pt x="892" y="112"/>
                  </a:lnTo>
                  <a:lnTo>
                    <a:pt x="873" y="168"/>
                  </a:lnTo>
                  <a:lnTo>
                    <a:pt x="855" y="223"/>
                  </a:lnTo>
                  <a:lnTo>
                    <a:pt x="855" y="279"/>
                  </a:lnTo>
                  <a:lnTo>
                    <a:pt x="873" y="335"/>
                  </a:lnTo>
                  <a:lnTo>
                    <a:pt x="910" y="372"/>
                  </a:lnTo>
                  <a:lnTo>
                    <a:pt x="1022" y="446"/>
                  </a:lnTo>
                  <a:lnTo>
                    <a:pt x="1133" y="502"/>
                  </a:lnTo>
                  <a:lnTo>
                    <a:pt x="1152" y="520"/>
                  </a:lnTo>
                  <a:lnTo>
                    <a:pt x="1170" y="576"/>
                  </a:lnTo>
                  <a:lnTo>
                    <a:pt x="1152" y="613"/>
                  </a:lnTo>
                  <a:lnTo>
                    <a:pt x="1133" y="650"/>
                  </a:lnTo>
                  <a:lnTo>
                    <a:pt x="1022" y="687"/>
                  </a:lnTo>
                  <a:lnTo>
                    <a:pt x="929" y="669"/>
                  </a:lnTo>
                  <a:lnTo>
                    <a:pt x="836" y="632"/>
                  </a:lnTo>
                  <a:lnTo>
                    <a:pt x="762" y="557"/>
                  </a:lnTo>
                  <a:lnTo>
                    <a:pt x="539" y="613"/>
                  </a:lnTo>
                  <a:lnTo>
                    <a:pt x="335" y="706"/>
                  </a:lnTo>
                  <a:lnTo>
                    <a:pt x="242" y="762"/>
                  </a:lnTo>
                  <a:lnTo>
                    <a:pt x="167" y="836"/>
                  </a:lnTo>
                  <a:lnTo>
                    <a:pt x="93" y="910"/>
                  </a:lnTo>
                  <a:lnTo>
                    <a:pt x="37" y="1003"/>
                  </a:lnTo>
                  <a:lnTo>
                    <a:pt x="0" y="1096"/>
                  </a:lnTo>
                  <a:lnTo>
                    <a:pt x="0" y="1170"/>
                  </a:lnTo>
                  <a:lnTo>
                    <a:pt x="19" y="1245"/>
                  </a:lnTo>
                  <a:lnTo>
                    <a:pt x="56" y="1319"/>
                  </a:lnTo>
                  <a:lnTo>
                    <a:pt x="112" y="1375"/>
                  </a:lnTo>
                  <a:lnTo>
                    <a:pt x="167" y="1412"/>
                  </a:lnTo>
                  <a:lnTo>
                    <a:pt x="242" y="1467"/>
                  </a:lnTo>
                  <a:lnTo>
                    <a:pt x="316" y="1486"/>
                  </a:lnTo>
                  <a:lnTo>
                    <a:pt x="446" y="1523"/>
                  </a:lnTo>
                  <a:lnTo>
                    <a:pt x="595" y="1523"/>
                  </a:lnTo>
                  <a:lnTo>
                    <a:pt x="873" y="1505"/>
                  </a:lnTo>
                  <a:lnTo>
                    <a:pt x="910" y="1505"/>
                  </a:lnTo>
                  <a:lnTo>
                    <a:pt x="947" y="1523"/>
                  </a:lnTo>
                  <a:lnTo>
                    <a:pt x="966" y="1560"/>
                  </a:lnTo>
                  <a:lnTo>
                    <a:pt x="985" y="1579"/>
                  </a:lnTo>
                  <a:lnTo>
                    <a:pt x="966" y="1653"/>
                  </a:lnTo>
                  <a:lnTo>
                    <a:pt x="966" y="1690"/>
                  </a:lnTo>
                  <a:lnTo>
                    <a:pt x="929" y="1709"/>
                  </a:lnTo>
                  <a:lnTo>
                    <a:pt x="910" y="1746"/>
                  </a:lnTo>
                  <a:lnTo>
                    <a:pt x="762" y="1876"/>
                  </a:lnTo>
                  <a:lnTo>
                    <a:pt x="650" y="2006"/>
                  </a:lnTo>
                  <a:lnTo>
                    <a:pt x="557" y="2173"/>
                  </a:lnTo>
                  <a:lnTo>
                    <a:pt x="483" y="2340"/>
                  </a:lnTo>
                  <a:lnTo>
                    <a:pt x="465" y="2526"/>
                  </a:lnTo>
                  <a:lnTo>
                    <a:pt x="465" y="2712"/>
                  </a:lnTo>
                  <a:lnTo>
                    <a:pt x="502" y="2879"/>
                  </a:lnTo>
                  <a:lnTo>
                    <a:pt x="576" y="3046"/>
                  </a:lnTo>
                  <a:lnTo>
                    <a:pt x="669" y="3195"/>
                  </a:lnTo>
                  <a:lnTo>
                    <a:pt x="799" y="3306"/>
                  </a:lnTo>
                  <a:lnTo>
                    <a:pt x="929" y="3380"/>
                  </a:lnTo>
                  <a:lnTo>
                    <a:pt x="1077" y="3436"/>
                  </a:lnTo>
                  <a:lnTo>
                    <a:pt x="1245" y="3473"/>
                  </a:lnTo>
                  <a:lnTo>
                    <a:pt x="1560" y="3473"/>
                  </a:lnTo>
                  <a:lnTo>
                    <a:pt x="1727" y="3436"/>
                  </a:lnTo>
                  <a:lnTo>
                    <a:pt x="1802" y="3399"/>
                  </a:lnTo>
                  <a:lnTo>
                    <a:pt x="1839" y="3399"/>
                  </a:lnTo>
                  <a:lnTo>
                    <a:pt x="1857" y="3417"/>
                  </a:lnTo>
                  <a:lnTo>
                    <a:pt x="1876" y="3454"/>
                  </a:lnTo>
                  <a:lnTo>
                    <a:pt x="1913" y="3492"/>
                  </a:lnTo>
                  <a:lnTo>
                    <a:pt x="1913" y="3529"/>
                  </a:lnTo>
                  <a:lnTo>
                    <a:pt x="1895" y="3566"/>
                  </a:lnTo>
                  <a:lnTo>
                    <a:pt x="1876" y="3603"/>
                  </a:lnTo>
                  <a:lnTo>
                    <a:pt x="1857" y="3603"/>
                  </a:lnTo>
                  <a:lnTo>
                    <a:pt x="1913" y="3659"/>
                  </a:lnTo>
                  <a:lnTo>
                    <a:pt x="1969" y="3714"/>
                  </a:lnTo>
                  <a:lnTo>
                    <a:pt x="2117" y="3789"/>
                  </a:lnTo>
                  <a:lnTo>
                    <a:pt x="2266" y="3863"/>
                  </a:lnTo>
                  <a:lnTo>
                    <a:pt x="2377" y="3900"/>
                  </a:lnTo>
                  <a:lnTo>
                    <a:pt x="2544" y="3937"/>
                  </a:lnTo>
                  <a:lnTo>
                    <a:pt x="2693" y="3937"/>
                  </a:lnTo>
                  <a:lnTo>
                    <a:pt x="2860" y="3882"/>
                  </a:lnTo>
                  <a:lnTo>
                    <a:pt x="3009" y="3807"/>
                  </a:lnTo>
                  <a:lnTo>
                    <a:pt x="2990" y="3770"/>
                  </a:lnTo>
                  <a:lnTo>
                    <a:pt x="3009" y="3733"/>
                  </a:lnTo>
                  <a:lnTo>
                    <a:pt x="3027" y="3696"/>
                  </a:lnTo>
                  <a:lnTo>
                    <a:pt x="3083" y="3696"/>
                  </a:lnTo>
                  <a:lnTo>
                    <a:pt x="3102" y="3733"/>
                  </a:lnTo>
                  <a:lnTo>
                    <a:pt x="3176" y="3826"/>
                  </a:lnTo>
                  <a:lnTo>
                    <a:pt x="3269" y="3919"/>
                  </a:lnTo>
                  <a:lnTo>
                    <a:pt x="3362" y="3974"/>
                  </a:lnTo>
                  <a:lnTo>
                    <a:pt x="3492" y="4012"/>
                  </a:lnTo>
                  <a:lnTo>
                    <a:pt x="3603" y="3993"/>
                  </a:lnTo>
                  <a:lnTo>
                    <a:pt x="3714" y="3956"/>
                  </a:lnTo>
                  <a:lnTo>
                    <a:pt x="3807" y="3882"/>
                  </a:lnTo>
                  <a:lnTo>
                    <a:pt x="3882" y="3789"/>
                  </a:lnTo>
                  <a:lnTo>
                    <a:pt x="3937" y="3770"/>
                  </a:lnTo>
                  <a:lnTo>
                    <a:pt x="3974" y="3770"/>
                  </a:lnTo>
                  <a:lnTo>
                    <a:pt x="3993" y="3733"/>
                  </a:lnTo>
                  <a:lnTo>
                    <a:pt x="3622" y="3529"/>
                  </a:lnTo>
                  <a:lnTo>
                    <a:pt x="3269" y="3287"/>
                  </a:lnTo>
                  <a:lnTo>
                    <a:pt x="2916" y="3046"/>
                  </a:lnTo>
                  <a:lnTo>
                    <a:pt x="2563" y="2786"/>
                  </a:lnTo>
                  <a:lnTo>
                    <a:pt x="2414" y="2656"/>
                  </a:lnTo>
                  <a:lnTo>
                    <a:pt x="2284" y="2526"/>
                  </a:lnTo>
                  <a:lnTo>
                    <a:pt x="2155" y="2377"/>
                  </a:lnTo>
                  <a:lnTo>
                    <a:pt x="2043" y="2210"/>
                  </a:lnTo>
                  <a:lnTo>
                    <a:pt x="1932" y="2062"/>
                  </a:lnTo>
                  <a:lnTo>
                    <a:pt x="1839" y="1895"/>
                  </a:lnTo>
                  <a:lnTo>
                    <a:pt x="1672" y="1542"/>
                  </a:lnTo>
                  <a:lnTo>
                    <a:pt x="1560" y="1170"/>
                  </a:lnTo>
                  <a:lnTo>
                    <a:pt x="1449" y="799"/>
                  </a:lnTo>
                  <a:lnTo>
                    <a:pt x="1393" y="40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427;p43">
              <a:extLst>
                <a:ext uri="{FF2B5EF4-FFF2-40B4-BE49-F238E27FC236}">
                  <a16:creationId xmlns:a16="http://schemas.microsoft.com/office/drawing/2014/main" id="{252BBBD4-D7BB-04F6-74CF-DB576E8F9C1B}"/>
                </a:ext>
              </a:extLst>
            </p:cNvPr>
            <p:cNvSpPr/>
            <p:nvPr/>
          </p:nvSpPr>
          <p:spPr>
            <a:xfrm>
              <a:off x="6793712" y="1342893"/>
              <a:ext cx="115951" cy="84010"/>
            </a:xfrm>
            <a:custGeom>
              <a:avLst/>
              <a:gdLst/>
              <a:ahLst/>
              <a:cxnLst/>
              <a:rect l="l" t="t" r="r" b="b"/>
              <a:pathLst>
                <a:path w="3975" h="2880" extrusionOk="0">
                  <a:moveTo>
                    <a:pt x="316" y="1"/>
                  </a:moveTo>
                  <a:lnTo>
                    <a:pt x="112" y="279"/>
                  </a:lnTo>
                  <a:lnTo>
                    <a:pt x="37" y="372"/>
                  </a:lnTo>
                  <a:lnTo>
                    <a:pt x="19" y="372"/>
                  </a:lnTo>
                  <a:lnTo>
                    <a:pt x="0" y="354"/>
                  </a:lnTo>
                  <a:lnTo>
                    <a:pt x="19" y="446"/>
                  </a:lnTo>
                  <a:lnTo>
                    <a:pt x="37" y="539"/>
                  </a:lnTo>
                  <a:lnTo>
                    <a:pt x="93" y="651"/>
                  </a:lnTo>
                  <a:lnTo>
                    <a:pt x="167" y="744"/>
                  </a:lnTo>
                  <a:lnTo>
                    <a:pt x="242" y="836"/>
                  </a:lnTo>
                  <a:lnTo>
                    <a:pt x="334" y="911"/>
                  </a:lnTo>
                  <a:lnTo>
                    <a:pt x="539" y="1096"/>
                  </a:lnTo>
                  <a:lnTo>
                    <a:pt x="780" y="1245"/>
                  </a:lnTo>
                  <a:lnTo>
                    <a:pt x="1003" y="1394"/>
                  </a:lnTo>
                  <a:lnTo>
                    <a:pt x="1393" y="1616"/>
                  </a:lnTo>
                  <a:lnTo>
                    <a:pt x="1690" y="1802"/>
                  </a:lnTo>
                  <a:lnTo>
                    <a:pt x="2006" y="1988"/>
                  </a:lnTo>
                  <a:lnTo>
                    <a:pt x="2637" y="2322"/>
                  </a:lnTo>
                  <a:lnTo>
                    <a:pt x="3306" y="2619"/>
                  </a:lnTo>
                  <a:lnTo>
                    <a:pt x="3974" y="2879"/>
                  </a:lnTo>
                  <a:lnTo>
                    <a:pt x="3974" y="2861"/>
                  </a:lnTo>
                  <a:lnTo>
                    <a:pt x="3881" y="2824"/>
                  </a:lnTo>
                  <a:lnTo>
                    <a:pt x="3733" y="2749"/>
                  </a:lnTo>
                  <a:lnTo>
                    <a:pt x="3603" y="2638"/>
                  </a:lnTo>
                  <a:lnTo>
                    <a:pt x="3510" y="2526"/>
                  </a:lnTo>
                  <a:lnTo>
                    <a:pt x="3417" y="2396"/>
                  </a:lnTo>
                  <a:lnTo>
                    <a:pt x="3361" y="2248"/>
                  </a:lnTo>
                  <a:lnTo>
                    <a:pt x="3324" y="2099"/>
                  </a:lnTo>
                  <a:lnTo>
                    <a:pt x="3324" y="1951"/>
                  </a:lnTo>
                  <a:lnTo>
                    <a:pt x="3361" y="1802"/>
                  </a:lnTo>
                  <a:lnTo>
                    <a:pt x="3213" y="1784"/>
                  </a:lnTo>
                  <a:lnTo>
                    <a:pt x="3064" y="1746"/>
                  </a:lnTo>
                  <a:lnTo>
                    <a:pt x="2934" y="1691"/>
                  </a:lnTo>
                  <a:lnTo>
                    <a:pt x="2823" y="1616"/>
                  </a:lnTo>
                  <a:lnTo>
                    <a:pt x="2749" y="1524"/>
                  </a:lnTo>
                  <a:lnTo>
                    <a:pt x="2711" y="1412"/>
                  </a:lnTo>
                  <a:lnTo>
                    <a:pt x="2600" y="1505"/>
                  </a:lnTo>
                  <a:lnTo>
                    <a:pt x="2489" y="1561"/>
                  </a:lnTo>
                  <a:lnTo>
                    <a:pt x="2359" y="1598"/>
                  </a:lnTo>
                  <a:lnTo>
                    <a:pt x="2080" y="1598"/>
                  </a:lnTo>
                  <a:lnTo>
                    <a:pt x="1932" y="1579"/>
                  </a:lnTo>
                  <a:lnTo>
                    <a:pt x="1783" y="1542"/>
                  </a:lnTo>
                  <a:lnTo>
                    <a:pt x="1653" y="1486"/>
                  </a:lnTo>
                  <a:lnTo>
                    <a:pt x="1523" y="1412"/>
                  </a:lnTo>
                  <a:lnTo>
                    <a:pt x="1412" y="1338"/>
                  </a:lnTo>
                  <a:lnTo>
                    <a:pt x="1319" y="1245"/>
                  </a:lnTo>
                  <a:lnTo>
                    <a:pt x="1244" y="1152"/>
                  </a:lnTo>
                  <a:lnTo>
                    <a:pt x="1207" y="1041"/>
                  </a:lnTo>
                  <a:lnTo>
                    <a:pt x="1170" y="948"/>
                  </a:lnTo>
                  <a:lnTo>
                    <a:pt x="1189" y="836"/>
                  </a:lnTo>
                  <a:lnTo>
                    <a:pt x="1226" y="725"/>
                  </a:lnTo>
                  <a:lnTo>
                    <a:pt x="1096" y="688"/>
                  </a:lnTo>
                  <a:lnTo>
                    <a:pt x="966" y="651"/>
                  </a:lnTo>
                  <a:lnTo>
                    <a:pt x="836" y="595"/>
                  </a:lnTo>
                  <a:lnTo>
                    <a:pt x="724" y="521"/>
                  </a:lnTo>
                  <a:lnTo>
                    <a:pt x="613" y="428"/>
                  </a:lnTo>
                  <a:lnTo>
                    <a:pt x="520" y="335"/>
                  </a:lnTo>
                  <a:lnTo>
                    <a:pt x="427" y="242"/>
                  </a:lnTo>
                  <a:lnTo>
                    <a:pt x="372" y="131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428;p43">
              <a:extLst>
                <a:ext uri="{FF2B5EF4-FFF2-40B4-BE49-F238E27FC236}">
                  <a16:creationId xmlns:a16="http://schemas.microsoft.com/office/drawing/2014/main" id="{0B2E060F-0921-11C5-6BDC-7D00CC4CD730}"/>
                </a:ext>
              </a:extLst>
            </p:cNvPr>
            <p:cNvSpPr/>
            <p:nvPr/>
          </p:nvSpPr>
          <p:spPr>
            <a:xfrm>
              <a:off x="6876031" y="1309843"/>
              <a:ext cx="21702" cy="16306"/>
            </a:xfrm>
            <a:custGeom>
              <a:avLst/>
              <a:gdLst/>
              <a:ahLst/>
              <a:cxnLst/>
              <a:rect l="l" t="t" r="r" b="b"/>
              <a:pathLst>
                <a:path w="744" h="559" extrusionOk="0">
                  <a:moveTo>
                    <a:pt x="19" y="1"/>
                  </a:moveTo>
                  <a:lnTo>
                    <a:pt x="1" y="20"/>
                  </a:lnTo>
                  <a:lnTo>
                    <a:pt x="1" y="38"/>
                  </a:lnTo>
                  <a:lnTo>
                    <a:pt x="38" y="150"/>
                  </a:lnTo>
                  <a:lnTo>
                    <a:pt x="94" y="261"/>
                  </a:lnTo>
                  <a:lnTo>
                    <a:pt x="168" y="335"/>
                  </a:lnTo>
                  <a:lnTo>
                    <a:pt x="261" y="410"/>
                  </a:lnTo>
                  <a:lnTo>
                    <a:pt x="354" y="484"/>
                  </a:lnTo>
                  <a:lnTo>
                    <a:pt x="447" y="521"/>
                  </a:lnTo>
                  <a:lnTo>
                    <a:pt x="558" y="558"/>
                  </a:lnTo>
                  <a:lnTo>
                    <a:pt x="707" y="558"/>
                  </a:lnTo>
                  <a:lnTo>
                    <a:pt x="725" y="540"/>
                  </a:lnTo>
                  <a:lnTo>
                    <a:pt x="744" y="484"/>
                  </a:lnTo>
                  <a:lnTo>
                    <a:pt x="725" y="447"/>
                  </a:lnTo>
                  <a:lnTo>
                    <a:pt x="707" y="428"/>
                  </a:lnTo>
                  <a:lnTo>
                    <a:pt x="669" y="410"/>
                  </a:lnTo>
                  <a:lnTo>
                    <a:pt x="577" y="410"/>
                  </a:lnTo>
                  <a:lnTo>
                    <a:pt x="484" y="391"/>
                  </a:lnTo>
                  <a:lnTo>
                    <a:pt x="391" y="354"/>
                  </a:lnTo>
                  <a:lnTo>
                    <a:pt x="317" y="317"/>
                  </a:lnTo>
                  <a:lnTo>
                    <a:pt x="242" y="242"/>
                  </a:lnTo>
                  <a:lnTo>
                    <a:pt x="168" y="187"/>
                  </a:lnTo>
                  <a:lnTo>
                    <a:pt x="112" y="112"/>
                  </a:lnTo>
                  <a:lnTo>
                    <a:pt x="75" y="20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29;p43">
              <a:extLst>
                <a:ext uri="{FF2B5EF4-FFF2-40B4-BE49-F238E27FC236}">
                  <a16:creationId xmlns:a16="http://schemas.microsoft.com/office/drawing/2014/main" id="{2218EF34-B984-A42A-9900-EE7E79A769BC}"/>
                </a:ext>
              </a:extLst>
            </p:cNvPr>
            <p:cNvSpPr/>
            <p:nvPr/>
          </p:nvSpPr>
          <p:spPr>
            <a:xfrm>
              <a:off x="6861971" y="1308239"/>
              <a:ext cx="31445" cy="27653"/>
            </a:xfrm>
            <a:custGeom>
              <a:avLst/>
              <a:gdLst/>
              <a:ahLst/>
              <a:cxnLst/>
              <a:rect l="l" t="t" r="r" b="b"/>
              <a:pathLst>
                <a:path w="1078" h="948" extrusionOk="0">
                  <a:moveTo>
                    <a:pt x="19" y="0"/>
                  </a:moveTo>
                  <a:lnTo>
                    <a:pt x="0" y="19"/>
                  </a:lnTo>
                  <a:lnTo>
                    <a:pt x="0" y="56"/>
                  </a:lnTo>
                  <a:lnTo>
                    <a:pt x="74" y="205"/>
                  </a:lnTo>
                  <a:lnTo>
                    <a:pt x="186" y="353"/>
                  </a:lnTo>
                  <a:lnTo>
                    <a:pt x="297" y="483"/>
                  </a:lnTo>
                  <a:lnTo>
                    <a:pt x="409" y="613"/>
                  </a:lnTo>
                  <a:lnTo>
                    <a:pt x="557" y="725"/>
                  </a:lnTo>
                  <a:lnTo>
                    <a:pt x="687" y="817"/>
                  </a:lnTo>
                  <a:lnTo>
                    <a:pt x="854" y="892"/>
                  </a:lnTo>
                  <a:lnTo>
                    <a:pt x="1003" y="947"/>
                  </a:lnTo>
                  <a:lnTo>
                    <a:pt x="1059" y="947"/>
                  </a:lnTo>
                  <a:lnTo>
                    <a:pt x="1077" y="910"/>
                  </a:lnTo>
                  <a:lnTo>
                    <a:pt x="1077" y="873"/>
                  </a:lnTo>
                  <a:lnTo>
                    <a:pt x="1059" y="836"/>
                  </a:lnTo>
                  <a:lnTo>
                    <a:pt x="780" y="687"/>
                  </a:lnTo>
                  <a:lnTo>
                    <a:pt x="631" y="595"/>
                  </a:lnTo>
                  <a:lnTo>
                    <a:pt x="501" y="502"/>
                  </a:lnTo>
                  <a:lnTo>
                    <a:pt x="390" y="390"/>
                  </a:lnTo>
                  <a:lnTo>
                    <a:pt x="279" y="260"/>
                  </a:lnTo>
                  <a:lnTo>
                    <a:pt x="7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30;p43">
              <a:extLst>
                <a:ext uri="{FF2B5EF4-FFF2-40B4-BE49-F238E27FC236}">
                  <a16:creationId xmlns:a16="http://schemas.microsoft.com/office/drawing/2014/main" id="{A29DAB4B-B2FB-D01D-4357-4AB764F97046}"/>
                </a:ext>
              </a:extLst>
            </p:cNvPr>
            <p:cNvSpPr/>
            <p:nvPr/>
          </p:nvSpPr>
          <p:spPr>
            <a:xfrm>
              <a:off x="6851120" y="1370518"/>
              <a:ext cx="20623" cy="11960"/>
            </a:xfrm>
            <a:custGeom>
              <a:avLst/>
              <a:gdLst/>
              <a:ahLst/>
              <a:cxnLst/>
              <a:rect l="l" t="t" r="r" b="b"/>
              <a:pathLst>
                <a:path w="707" h="410" extrusionOk="0">
                  <a:moveTo>
                    <a:pt x="56" y="1"/>
                  </a:moveTo>
                  <a:lnTo>
                    <a:pt x="38" y="57"/>
                  </a:lnTo>
                  <a:lnTo>
                    <a:pt x="19" y="94"/>
                  </a:lnTo>
                  <a:lnTo>
                    <a:pt x="1" y="187"/>
                  </a:lnTo>
                  <a:lnTo>
                    <a:pt x="19" y="224"/>
                  </a:lnTo>
                  <a:lnTo>
                    <a:pt x="38" y="279"/>
                  </a:lnTo>
                  <a:lnTo>
                    <a:pt x="75" y="298"/>
                  </a:lnTo>
                  <a:lnTo>
                    <a:pt x="112" y="335"/>
                  </a:lnTo>
                  <a:lnTo>
                    <a:pt x="149" y="354"/>
                  </a:lnTo>
                  <a:lnTo>
                    <a:pt x="149" y="409"/>
                  </a:lnTo>
                  <a:lnTo>
                    <a:pt x="316" y="391"/>
                  </a:lnTo>
                  <a:lnTo>
                    <a:pt x="465" y="354"/>
                  </a:lnTo>
                  <a:lnTo>
                    <a:pt x="595" y="298"/>
                  </a:lnTo>
                  <a:lnTo>
                    <a:pt x="651" y="242"/>
                  </a:lnTo>
                  <a:lnTo>
                    <a:pt x="706" y="187"/>
                  </a:lnTo>
                  <a:lnTo>
                    <a:pt x="576" y="187"/>
                  </a:lnTo>
                  <a:lnTo>
                    <a:pt x="428" y="168"/>
                  </a:lnTo>
                  <a:lnTo>
                    <a:pt x="298" y="112"/>
                  </a:lnTo>
                  <a:lnTo>
                    <a:pt x="168" y="7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31;p43">
              <a:extLst>
                <a:ext uri="{FF2B5EF4-FFF2-40B4-BE49-F238E27FC236}">
                  <a16:creationId xmlns:a16="http://schemas.microsoft.com/office/drawing/2014/main" id="{E3320228-4029-2A32-195C-209AD69B9FE0}"/>
                </a:ext>
              </a:extLst>
            </p:cNvPr>
            <p:cNvSpPr/>
            <p:nvPr/>
          </p:nvSpPr>
          <p:spPr>
            <a:xfrm>
              <a:off x="6835426" y="1362933"/>
              <a:ext cx="13564" cy="18465"/>
            </a:xfrm>
            <a:custGeom>
              <a:avLst/>
              <a:gdLst/>
              <a:ahLst/>
              <a:cxnLst/>
              <a:rect l="l" t="t" r="r" b="b"/>
              <a:pathLst>
                <a:path w="465" h="633" extrusionOk="0">
                  <a:moveTo>
                    <a:pt x="316" y="1"/>
                  </a:moveTo>
                  <a:lnTo>
                    <a:pt x="167" y="38"/>
                  </a:lnTo>
                  <a:lnTo>
                    <a:pt x="19" y="57"/>
                  </a:lnTo>
                  <a:lnTo>
                    <a:pt x="0" y="168"/>
                  </a:lnTo>
                  <a:lnTo>
                    <a:pt x="0" y="261"/>
                  </a:lnTo>
                  <a:lnTo>
                    <a:pt x="37" y="354"/>
                  </a:lnTo>
                  <a:lnTo>
                    <a:pt x="93" y="428"/>
                  </a:lnTo>
                  <a:lnTo>
                    <a:pt x="167" y="502"/>
                  </a:lnTo>
                  <a:lnTo>
                    <a:pt x="260" y="558"/>
                  </a:lnTo>
                  <a:lnTo>
                    <a:pt x="372" y="595"/>
                  </a:lnTo>
                  <a:lnTo>
                    <a:pt x="464" y="632"/>
                  </a:lnTo>
                  <a:lnTo>
                    <a:pt x="464" y="632"/>
                  </a:lnTo>
                  <a:lnTo>
                    <a:pt x="427" y="577"/>
                  </a:lnTo>
                  <a:lnTo>
                    <a:pt x="409" y="521"/>
                  </a:lnTo>
                  <a:lnTo>
                    <a:pt x="372" y="465"/>
                  </a:lnTo>
                  <a:lnTo>
                    <a:pt x="372" y="391"/>
                  </a:lnTo>
                  <a:lnTo>
                    <a:pt x="372" y="335"/>
                  </a:lnTo>
                  <a:lnTo>
                    <a:pt x="390" y="261"/>
                  </a:lnTo>
                  <a:lnTo>
                    <a:pt x="427" y="205"/>
                  </a:lnTo>
                  <a:lnTo>
                    <a:pt x="464" y="168"/>
                  </a:lnTo>
                  <a:lnTo>
                    <a:pt x="372" y="7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6B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432;p43">
              <a:extLst>
                <a:ext uri="{FF2B5EF4-FFF2-40B4-BE49-F238E27FC236}">
                  <a16:creationId xmlns:a16="http://schemas.microsoft.com/office/drawing/2014/main" id="{02AB0C77-CD08-FA58-FFA3-803BB55BB6A6}"/>
                </a:ext>
              </a:extLst>
            </p:cNvPr>
            <p:cNvSpPr/>
            <p:nvPr/>
          </p:nvSpPr>
          <p:spPr>
            <a:xfrm>
              <a:off x="6814832" y="1333704"/>
              <a:ext cx="13039" cy="15723"/>
            </a:xfrm>
            <a:custGeom>
              <a:avLst/>
              <a:gdLst/>
              <a:ahLst/>
              <a:cxnLst/>
              <a:rect l="l" t="t" r="r" b="b"/>
              <a:pathLst>
                <a:path w="447" h="539" extrusionOk="0">
                  <a:moveTo>
                    <a:pt x="38" y="0"/>
                  </a:moveTo>
                  <a:lnTo>
                    <a:pt x="19" y="19"/>
                  </a:lnTo>
                  <a:lnTo>
                    <a:pt x="0" y="112"/>
                  </a:lnTo>
                  <a:lnTo>
                    <a:pt x="0" y="204"/>
                  </a:lnTo>
                  <a:lnTo>
                    <a:pt x="38" y="297"/>
                  </a:lnTo>
                  <a:lnTo>
                    <a:pt x="75" y="372"/>
                  </a:lnTo>
                  <a:lnTo>
                    <a:pt x="130" y="446"/>
                  </a:lnTo>
                  <a:lnTo>
                    <a:pt x="205" y="502"/>
                  </a:lnTo>
                  <a:lnTo>
                    <a:pt x="298" y="520"/>
                  </a:lnTo>
                  <a:lnTo>
                    <a:pt x="390" y="539"/>
                  </a:lnTo>
                  <a:lnTo>
                    <a:pt x="428" y="520"/>
                  </a:lnTo>
                  <a:lnTo>
                    <a:pt x="446" y="483"/>
                  </a:lnTo>
                  <a:lnTo>
                    <a:pt x="428" y="446"/>
                  </a:lnTo>
                  <a:lnTo>
                    <a:pt x="390" y="427"/>
                  </a:lnTo>
                  <a:lnTo>
                    <a:pt x="316" y="409"/>
                  </a:lnTo>
                  <a:lnTo>
                    <a:pt x="260" y="390"/>
                  </a:lnTo>
                  <a:lnTo>
                    <a:pt x="205" y="353"/>
                  </a:lnTo>
                  <a:lnTo>
                    <a:pt x="149" y="297"/>
                  </a:lnTo>
                  <a:lnTo>
                    <a:pt x="112" y="242"/>
                  </a:lnTo>
                  <a:lnTo>
                    <a:pt x="93" y="186"/>
                  </a:lnTo>
                  <a:lnTo>
                    <a:pt x="93" y="112"/>
                  </a:lnTo>
                  <a:lnTo>
                    <a:pt x="93" y="37"/>
                  </a:lnTo>
                  <a:lnTo>
                    <a:pt x="93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1433;p43">
            <a:extLst>
              <a:ext uri="{FF2B5EF4-FFF2-40B4-BE49-F238E27FC236}">
                <a16:creationId xmlns:a16="http://schemas.microsoft.com/office/drawing/2014/main" id="{E003E2C9-64A0-131C-9A11-1AB660BD8D25}"/>
              </a:ext>
            </a:extLst>
          </p:cNvPr>
          <p:cNvGrpSpPr/>
          <p:nvPr/>
        </p:nvGrpSpPr>
        <p:grpSpPr>
          <a:xfrm>
            <a:off x="9873298" y="3068144"/>
            <a:ext cx="786677" cy="665332"/>
            <a:chOff x="4147350" y="1123900"/>
            <a:chExt cx="862907" cy="477735"/>
          </a:xfrm>
        </p:grpSpPr>
        <p:sp>
          <p:nvSpPr>
            <p:cNvPr id="277" name="Google Shape;1434;p43">
              <a:extLst>
                <a:ext uri="{FF2B5EF4-FFF2-40B4-BE49-F238E27FC236}">
                  <a16:creationId xmlns:a16="http://schemas.microsoft.com/office/drawing/2014/main" id="{8FF5C59D-BEF1-97D7-AAAA-A37708364C6B}"/>
                </a:ext>
              </a:extLst>
            </p:cNvPr>
            <p:cNvSpPr/>
            <p:nvPr/>
          </p:nvSpPr>
          <p:spPr>
            <a:xfrm>
              <a:off x="4147350" y="1123900"/>
              <a:ext cx="862907" cy="477735"/>
            </a:xfrm>
            <a:custGeom>
              <a:avLst/>
              <a:gdLst/>
              <a:ahLst/>
              <a:cxnLst/>
              <a:rect l="l" t="t" r="r" b="b"/>
              <a:pathLst>
                <a:path w="25795" h="14281" extrusionOk="0">
                  <a:moveTo>
                    <a:pt x="11013" y="279"/>
                  </a:moveTo>
                  <a:lnTo>
                    <a:pt x="11198" y="316"/>
                  </a:lnTo>
                  <a:lnTo>
                    <a:pt x="11384" y="353"/>
                  </a:lnTo>
                  <a:lnTo>
                    <a:pt x="11533" y="446"/>
                  </a:lnTo>
                  <a:lnTo>
                    <a:pt x="11607" y="501"/>
                  </a:lnTo>
                  <a:lnTo>
                    <a:pt x="11663" y="576"/>
                  </a:lnTo>
                  <a:lnTo>
                    <a:pt x="11718" y="650"/>
                  </a:lnTo>
                  <a:lnTo>
                    <a:pt x="11774" y="724"/>
                  </a:lnTo>
                  <a:lnTo>
                    <a:pt x="11811" y="817"/>
                  </a:lnTo>
                  <a:lnTo>
                    <a:pt x="11830" y="929"/>
                  </a:lnTo>
                  <a:lnTo>
                    <a:pt x="11848" y="1040"/>
                  </a:lnTo>
                  <a:lnTo>
                    <a:pt x="11867" y="1170"/>
                  </a:lnTo>
                  <a:lnTo>
                    <a:pt x="11867" y="1226"/>
                  </a:lnTo>
                  <a:lnTo>
                    <a:pt x="11904" y="1281"/>
                  </a:lnTo>
                  <a:lnTo>
                    <a:pt x="11941" y="1300"/>
                  </a:lnTo>
                  <a:lnTo>
                    <a:pt x="12053" y="1300"/>
                  </a:lnTo>
                  <a:lnTo>
                    <a:pt x="12108" y="1281"/>
                  </a:lnTo>
                  <a:lnTo>
                    <a:pt x="12127" y="1226"/>
                  </a:lnTo>
                  <a:lnTo>
                    <a:pt x="12146" y="1170"/>
                  </a:lnTo>
                  <a:lnTo>
                    <a:pt x="12146" y="1114"/>
                  </a:lnTo>
                  <a:lnTo>
                    <a:pt x="12257" y="1021"/>
                  </a:lnTo>
                  <a:lnTo>
                    <a:pt x="12368" y="947"/>
                  </a:lnTo>
                  <a:lnTo>
                    <a:pt x="12498" y="891"/>
                  </a:lnTo>
                  <a:lnTo>
                    <a:pt x="12628" y="873"/>
                  </a:lnTo>
                  <a:lnTo>
                    <a:pt x="12721" y="891"/>
                  </a:lnTo>
                  <a:lnTo>
                    <a:pt x="12814" y="929"/>
                  </a:lnTo>
                  <a:lnTo>
                    <a:pt x="12888" y="966"/>
                  </a:lnTo>
                  <a:lnTo>
                    <a:pt x="12963" y="1021"/>
                  </a:lnTo>
                  <a:lnTo>
                    <a:pt x="13018" y="1096"/>
                  </a:lnTo>
                  <a:lnTo>
                    <a:pt x="13055" y="1170"/>
                  </a:lnTo>
                  <a:lnTo>
                    <a:pt x="13130" y="1356"/>
                  </a:lnTo>
                  <a:lnTo>
                    <a:pt x="13148" y="1393"/>
                  </a:lnTo>
                  <a:lnTo>
                    <a:pt x="13185" y="1430"/>
                  </a:lnTo>
                  <a:lnTo>
                    <a:pt x="13204" y="1467"/>
                  </a:lnTo>
                  <a:lnTo>
                    <a:pt x="13241" y="1486"/>
                  </a:lnTo>
                  <a:lnTo>
                    <a:pt x="13278" y="1486"/>
                  </a:lnTo>
                  <a:lnTo>
                    <a:pt x="13315" y="1467"/>
                  </a:lnTo>
                  <a:lnTo>
                    <a:pt x="13445" y="1411"/>
                  </a:lnTo>
                  <a:lnTo>
                    <a:pt x="13575" y="1374"/>
                  </a:lnTo>
                  <a:lnTo>
                    <a:pt x="13705" y="1374"/>
                  </a:lnTo>
                  <a:lnTo>
                    <a:pt x="13817" y="1411"/>
                  </a:lnTo>
                  <a:lnTo>
                    <a:pt x="13928" y="1467"/>
                  </a:lnTo>
                  <a:lnTo>
                    <a:pt x="14003" y="1560"/>
                  </a:lnTo>
                  <a:lnTo>
                    <a:pt x="14077" y="1653"/>
                  </a:lnTo>
                  <a:lnTo>
                    <a:pt x="14095" y="1783"/>
                  </a:lnTo>
                  <a:lnTo>
                    <a:pt x="13130" y="2321"/>
                  </a:lnTo>
                  <a:lnTo>
                    <a:pt x="12647" y="2600"/>
                  </a:lnTo>
                  <a:lnTo>
                    <a:pt x="12164" y="2878"/>
                  </a:lnTo>
                  <a:lnTo>
                    <a:pt x="12090" y="2618"/>
                  </a:lnTo>
                  <a:lnTo>
                    <a:pt x="11997" y="2358"/>
                  </a:lnTo>
                  <a:lnTo>
                    <a:pt x="11848" y="2117"/>
                  </a:lnTo>
                  <a:lnTo>
                    <a:pt x="11663" y="1894"/>
                  </a:lnTo>
                  <a:lnTo>
                    <a:pt x="11570" y="1801"/>
                  </a:lnTo>
                  <a:lnTo>
                    <a:pt x="11458" y="1709"/>
                  </a:lnTo>
                  <a:lnTo>
                    <a:pt x="11347" y="1634"/>
                  </a:lnTo>
                  <a:lnTo>
                    <a:pt x="11236" y="1560"/>
                  </a:lnTo>
                  <a:lnTo>
                    <a:pt x="11106" y="1504"/>
                  </a:lnTo>
                  <a:lnTo>
                    <a:pt x="10957" y="1467"/>
                  </a:lnTo>
                  <a:lnTo>
                    <a:pt x="10827" y="1449"/>
                  </a:lnTo>
                  <a:lnTo>
                    <a:pt x="10678" y="1430"/>
                  </a:lnTo>
                  <a:lnTo>
                    <a:pt x="10400" y="1430"/>
                  </a:lnTo>
                  <a:lnTo>
                    <a:pt x="10251" y="1467"/>
                  </a:lnTo>
                  <a:lnTo>
                    <a:pt x="10121" y="1504"/>
                  </a:lnTo>
                  <a:lnTo>
                    <a:pt x="9991" y="1560"/>
                  </a:lnTo>
                  <a:lnTo>
                    <a:pt x="9880" y="1634"/>
                  </a:lnTo>
                  <a:lnTo>
                    <a:pt x="9750" y="1709"/>
                  </a:lnTo>
                  <a:lnTo>
                    <a:pt x="9657" y="1801"/>
                  </a:lnTo>
                  <a:lnTo>
                    <a:pt x="9546" y="1894"/>
                  </a:lnTo>
                  <a:lnTo>
                    <a:pt x="9471" y="2006"/>
                  </a:lnTo>
                  <a:lnTo>
                    <a:pt x="9379" y="2117"/>
                  </a:lnTo>
                  <a:lnTo>
                    <a:pt x="9323" y="2228"/>
                  </a:lnTo>
                  <a:lnTo>
                    <a:pt x="9267" y="2358"/>
                  </a:lnTo>
                  <a:lnTo>
                    <a:pt x="9249" y="2488"/>
                  </a:lnTo>
                  <a:lnTo>
                    <a:pt x="9230" y="2637"/>
                  </a:lnTo>
                  <a:lnTo>
                    <a:pt x="9211" y="2786"/>
                  </a:lnTo>
                  <a:lnTo>
                    <a:pt x="9081" y="2804"/>
                  </a:lnTo>
                  <a:lnTo>
                    <a:pt x="8951" y="2860"/>
                  </a:lnTo>
                  <a:lnTo>
                    <a:pt x="8821" y="2916"/>
                  </a:lnTo>
                  <a:lnTo>
                    <a:pt x="8691" y="2971"/>
                  </a:lnTo>
                  <a:lnTo>
                    <a:pt x="8691" y="2860"/>
                  </a:lnTo>
                  <a:lnTo>
                    <a:pt x="8691" y="2730"/>
                  </a:lnTo>
                  <a:lnTo>
                    <a:pt x="8673" y="2618"/>
                  </a:lnTo>
                  <a:lnTo>
                    <a:pt x="8636" y="2488"/>
                  </a:lnTo>
                  <a:lnTo>
                    <a:pt x="8580" y="2377"/>
                  </a:lnTo>
                  <a:lnTo>
                    <a:pt x="8506" y="2284"/>
                  </a:lnTo>
                  <a:lnTo>
                    <a:pt x="8413" y="2191"/>
                  </a:lnTo>
                  <a:lnTo>
                    <a:pt x="8320" y="2099"/>
                  </a:lnTo>
                  <a:lnTo>
                    <a:pt x="8246" y="2043"/>
                  </a:lnTo>
                  <a:lnTo>
                    <a:pt x="8153" y="2006"/>
                  </a:lnTo>
                  <a:lnTo>
                    <a:pt x="7967" y="1950"/>
                  </a:lnTo>
                  <a:lnTo>
                    <a:pt x="8060" y="1746"/>
                  </a:lnTo>
                  <a:lnTo>
                    <a:pt x="8171" y="1560"/>
                  </a:lnTo>
                  <a:lnTo>
                    <a:pt x="8301" y="1411"/>
                  </a:lnTo>
                  <a:lnTo>
                    <a:pt x="8469" y="1319"/>
                  </a:lnTo>
                  <a:lnTo>
                    <a:pt x="8654" y="1244"/>
                  </a:lnTo>
                  <a:lnTo>
                    <a:pt x="8840" y="1207"/>
                  </a:lnTo>
                  <a:lnTo>
                    <a:pt x="9063" y="1207"/>
                  </a:lnTo>
                  <a:lnTo>
                    <a:pt x="9267" y="1244"/>
                  </a:lnTo>
                  <a:lnTo>
                    <a:pt x="9286" y="1281"/>
                  </a:lnTo>
                  <a:lnTo>
                    <a:pt x="9286" y="1300"/>
                  </a:lnTo>
                  <a:lnTo>
                    <a:pt x="9341" y="1319"/>
                  </a:lnTo>
                  <a:lnTo>
                    <a:pt x="9416" y="1319"/>
                  </a:lnTo>
                  <a:lnTo>
                    <a:pt x="9434" y="1300"/>
                  </a:lnTo>
                  <a:lnTo>
                    <a:pt x="9453" y="1263"/>
                  </a:lnTo>
                  <a:lnTo>
                    <a:pt x="9453" y="1244"/>
                  </a:lnTo>
                  <a:lnTo>
                    <a:pt x="9490" y="1207"/>
                  </a:lnTo>
                  <a:lnTo>
                    <a:pt x="9490" y="1151"/>
                  </a:lnTo>
                  <a:lnTo>
                    <a:pt x="9583" y="984"/>
                  </a:lnTo>
                  <a:lnTo>
                    <a:pt x="9713" y="817"/>
                  </a:lnTo>
                  <a:lnTo>
                    <a:pt x="9861" y="687"/>
                  </a:lnTo>
                  <a:lnTo>
                    <a:pt x="10028" y="557"/>
                  </a:lnTo>
                  <a:lnTo>
                    <a:pt x="10214" y="464"/>
                  </a:lnTo>
                  <a:lnTo>
                    <a:pt x="10418" y="371"/>
                  </a:lnTo>
                  <a:lnTo>
                    <a:pt x="10623" y="316"/>
                  </a:lnTo>
                  <a:lnTo>
                    <a:pt x="10827" y="297"/>
                  </a:lnTo>
                  <a:lnTo>
                    <a:pt x="11013" y="279"/>
                  </a:lnTo>
                  <a:close/>
                  <a:moveTo>
                    <a:pt x="10604" y="1709"/>
                  </a:moveTo>
                  <a:lnTo>
                    <a:pt x="10734" y="1727"/>
                  </a:lnTo>
                  <a:lnTo>
                    <a:pt x="10864" y="1746"/>
                  </a:lnTo>
                  <a:lnTo>
                    <a:pt x="10976" y="1783"/>
                  </a:lnTo>
                  <a:lnTo>
                    <a:pt x="11106" y="1839"/>
                  </a:lnTo>
                  <a:lnTo>
                    <a:pt x="11198" y="1894"/>
                  </a:lnTo>
                  <a:lnTo>
                    <a:pt x="11310" y="1969"/>
                  </a:lnTo>
                  <a:lnTo>
                    <a:pt x="11403" y="2043"/>
                  </a:lnTo>
                  <a:lnTo>
                    <a:pt x="11496" y="2136"/>
                  </a:lnTo>
                  <a:lnTo>
                    <a:pt x="11644" y="2340"/>
                  </a:lnTo>
                  <a:lnTo>
                    <a:pt x="11774" y="2563"/>
                  </a:lnTo>
                  <a:lnTo>
                    <a:pt x="11848" y="2804"/>
                  </a:lnTo>
                  <a:lnTo>
                    <a:pt x="11904" y="3064"/>
                  </a:lnTo>
                  <a:lnTo>
                    <a:pt x="11347" y="3417"/>
                  </a:lnTo>
                  <a:lnTo>
                    <a:pt x="11328" y="3454"/>
                  </a:lnTo>
                  <a:lnTo>
                    <a:pt x="11310" y="3491"/>
                  </a:lnTo>
                  <a:lnTo>
                    <a:pt x="11310" y="3528"/>
                  </a:lnTo>
                  <a:lnTo>
                    <a:pt x="11328" y="3547"/>
                  </a:lnTo>
                  <a:lnTo>
                    <a:pt x="11124" y="3547"/>
                  </a:lnTo>
                  <a:lnTo>
                    <a:pt x="10901" y="3584"/>
                  </a:lnTo>
                  <a:lnTo>
                    <a:pt x="10678" y="3640"/>
                  </a:lnTo>
                  <a:lnTo>
                    <a:pt x="10474" y="3733"/>
                  </a:lnTo>
                  <a:lnTo>
                    <a:pt x="10456" y="3603"/>
                  </a:lnTo>
                  <a:lnTo>
                    <a:pt x="10437" y="3491"/>
                  </a:lnTo>
                  <a:lnTo>
                    <a:pt x="10381" y="3361"/>
                  </a:lnTo>
                  <a:lnTo>
                    <a:pt x="10326" y="3250"/>
                  </a:lnTo>
                  <a:lnTo>
                    <a:pt x="10233" y="3138"/>
                  </a:lnTo>
                  <a:lnTo>
                    <a:pt x="10140" y="3046"/>
                  </a:lnTo>
                  <a:lnTo>
                    <a:pt x="10047" y="2953"/>
                  </a:lnTo>
                  <a:lnTo>
                    <a:pt x="9936" y="2897"/>
                  </a:lnTo>
                  <a:lnTo>
                    <a:pt x="9806" y="2823"/>
                  </a:lnTo>
                  <a:lnTo>
                    <a:pt x="9657" y="2786"/>
                  </a:lnTo>
                  <a:lnTo>
                    <a:pt x="9527" y="2767"/>
                  </a:lnTo>
                  <a:lnTo>
                    <a:pt x="9379" y="2767"/>
                  </a:lnTo>
                  <a:lnTo>
                    <a:pt x="9434" y="2544"/>
                  </a:lnTo>
                  <a:lnTo>
                    <a:pt x="9527" y="2358"/>
                  </a:lnTo>
                  <a:lnTo>
                    <a:pt x="9657" y="2173"/>
                  </a:lnTo>
                  <a:lnTo>
                    <a:pt x="9806" y="2006"/>
                  </a:lnTo>
                  <a:lnTo>
                    <a:pt x="9973" y="1894"/>
                  </a:lnTo>
                  <a:lnTo>
                    <a:pt x="10158" y="1783"/>
                  </a:lnTo>
                  <a:lnTo>
                    <a:pt x="10381" y="1727"/>
                  </a:lnTo>
                  <a:lnTo>
                    <a:pt x="10493" y="1709"/>
                  </a:lnTo>
                  <a:close/>
                  <a:moveTo>
                    <a:pt x="13743" y="3231"/>
                  </a:moveTo>
                  <a:lnTo>
                    <a:pt x="13928" y="3324"/>
                  </a:lnTo>
                  <a:lnTo>
                    <a:pt x="14114" y="3380"/>
                  </a:lnTo>
                  <a:lnTo>
                    <a:pt x="14244" y="3417"/>
                  </a:lnTo>
                  <a:lnTo>
                    <a:pt x="14374" y="3473"/>
                  </a:lnTo>
                  <a:lnTo>
                    <a:pt x="14430" y="3528"/>
                  </a:lnTo>
                  <a:lnTo>
                    <a:pt x="14467" y="3584"/>
                  </a:lnTo>
                  <a:lnTo>
                    <a:pt x="14485" y="3640"/>
                  </a:lnTo>
                  <a:lnTo>
                    <a:pt x="14467" y="3714"/>
                  </a:lnTo>
                  <a:lnTo>
                    <a:pt x="14430" y="3770"/>
                  </a:lnTo>
                  <a:lnTo>
                    <a:pt x="14374" y="3826"/>
                  </a:lnTo>
                  <a:lnTo>
                    <a:pt x="14300" y="3844"/>
                  </a:lnTo>
                  <a:lnTo>
                    <a:pt x="14225" y="3863"/>
                  </a:lnTo>
                  <a:lnTo>
                    <a:pt x="14151" y="3863"/>
                  </a:lnTo>
                  <a:lnTo>
                    <a:pt x="14077" y="3844"/>
                  </a:lnTo>
                  <a:lnTo>
                    <a:pt x="14003" y="3807"/>
                  </a:lnTo>
                  <a:lnTo>
                    <a:pt x="13947" y="3751"/>
                  </a:lnTo>
                  <a:lnTo>
                    <a:pt x="13873" y="3640"/>
                  </a:lnTo>
                  <a:lnTo>
                    <a:pt x="13817" y="3510"/>
                  </a:lnTo>
                  <a:lnTo>
                    <a:pt x="13780" y="3380"/>
                  </a:lnTo>
                  <a:lnTo>
                    <a:pt x="13743" y="3231"/>
                  </a:lnTo>
                  <a:close/>
                  <a:moveTo>
                    <a:pt x="17902" y="1634"/>
                  </a:moveTo>
                  <a:lnTo>
                    <a:pt x="17995" y="1671"/>
                  </a:lnTo>
                  <a:lnTo>
                    <a:pt x="18070" y="1709"/>
                  </a:lnTo>
                  <a:lnTo>
                    <a:pt x="18162" y="1764"/>
                  </a:lnTo>
                  <a:lnTo>
                    <a:pt x="18218" y="1839"/>
                  </a:lnTo>
                  <a:lnTo>
                    <a:pt x="18274" y="1931"/>
                  </a:lnTo>
                  <a:lnTo>
                    <a:pt x="18292" y="2024"/>
                  </a:lnTo>
                  <a:lnTo>
                    <a:pt x="18311" y="2117"/>
                  </a:lnTo>
                  <a:lnTo>
                    <a:pt x="18311" y="2210"/>
                  </a:lnTo>
                  <a:lnTo>
                    <a:pt x="18274" y="2414"/>
                  </a:lnTo>
                  <a:lnTo>
                    <a:pt x="18274" y="2451"/>
                  </a:lnTo>
                  <a:lnTo>
                    <a:pt x="18292" y="2488"/>
                  </a:lnTo>
                  <a:lnTo>
                    <a:pt x="18348" y="2563"/>
                  </a:lnTo>
                  <a:lnTo>
                    <a:pt x="18385" y="2581"/>
                  </a:lnTo>
                  <a:lnTo>
                    <a:pt x="18422" y="2581"/>
                  </a:lnTo>
                  <a:lnTo>
                    <a:pt x="18459" y="2563"/>
                  </a:lnTo>
                  <a:lnTo>
                    <a:pt x="18497" y="2544"/>
                  </a:lnTo>
                  <a:lnTo>
                    <a:pt x="18534" y="2470"/>
                  </a:lnTo>
                  <a:lnTo>
                    <a:pt x="18571" y="2396"/>
                  </a:lnTo>
                  <a:lnTo>
                    <a:pt x="18589" y="2396"/>
                  </a:lnTo>
                  <a:lnTo>
                    <a:pt x="18924" y="2173"/>
                  </a:lnTo>
                  <a:lnTo>
                    <a:pt x="19091" y="2080"/>
                  </a:lnTo>
                  <a:lnTo>
                    <a:pt x="19184" y="2024"/>
                  </a:lnTo>
                  <a:lnTo>
                    <a:pt x="19277" y="2006"/>
                  </a:lnTo>
                  <a:lnTo>
                    <a:pt x="19388" y="1987"/>
                  </a:lnTo>
                  <a:lnTo>
                    <a:pt x="19518" y="1987"/>
                  </a:lnTo>
                  <a:lnTo>
                    <a:pt x="19629" y="2024"/>
                  </a:lnTo>
                  <a:lnTo>
                    <a:pt x="19741" y="2080"/>
                  </a:lnTo>
                  <a:lnTo>
                    <a:pt x="19834" y="2154"/>
                  </a:lnTo>
                  <a:lnTo>
                    <a:pt x="19908" y="2247"/>
                  </a:lnTo>
                  <a:lnTo>
                    <a:pt x="19927" y="2358"/>
                  </a:lnTo>
                  <a:lnTo>
                    <a:pt x="19927" y="2433"/>
                  </a:lnTo>
                  <a:lnTo>
                    <a:pt x="19908" y="2507"/>
                  </a:lnTo>
                  <a:lnTo>
                    <a:pt x="19908" y="2563"/>
                  </a:lnTo>
                  <a:lnTo>
                    <a:pt x="19927" y="2600"/>
                  </a:lnTo>
                  <a:lnTo>
                    <a:pt x="19964" y="2637"/>
                  </a:lnTo>
                  <a:lnTo>
                    <a:pt x="20019" y="2656"/>
                  </a:lnTo>
                  <a:lnTo>
                    <a:pt x="19964" y="2786"/>
                  </a:lnTo>
                  <a:lnTo>
                    <a:pt x="19908" y="2934"/>
                  </a:lnTo>
                  <a:lnTo>
                    <a:pt x="19889" y="3064"/>
                  </a:lnTo>
                  <a:lnTo>
                    <a:pt x="19889" y="3213"/>
                  </a:lnTo>
                  <a:lnTo>
                    <a:pt x="19759" y="3176"/>
                  </a:lnTo>
                  <a:lnTo>
                    <a:pt x="19648" y="3157"/>
                  </a:lnTo>
                  <a:lnTo>
                    <a:pt x="19518" y="3157"/>
                  </a:lnTo>
                  <a:lnTo>
                    <a:pt x="19407" y="3176"/>
                  </a:lnTo>
                  <a:lnTo>
                    <a:pt x="19295" y="3213"/>
                  </a:lnTo>
                  <a:lnTo>
                    <a:pt x="19184" y="3250"/>
                  </a:lnTo>
                  <a:lnTo>
                    <a:pt x="19072" y="3324"/>
                  </a:lnTo>
                  <a:lnTo>
                    <a:pt x="18979" y="3398"/>
                  </a:lnTo>
                  <a:lnTo>
                    <a:pt x="18887" y="3491"/>
                  </a:lnTo>
                  <a:lnTo>
                    <a:pt x="18812" y="3584"/>
                  </a:lnTo>
                  <a:lnTo>
                    <a:pt x="18757" y="3696"/>
                  </a:lnTo>
                  <a:lnTo>
                    <a:pt x="18719" y="3807"/>
                  </a:lnTo>
                  <a:lnTo>
                    <a:pt x="18682" y="3918"/>
                  </a:lnTo>
                  <a:lnTo>
                    <a:pt x="18682" y="4048"/>
                  </a:lnTo>
                  <a:lnTo>
                    <a:pt x="18701" y="4178"/>
                  </a:lnTo>
                  <a:lnTo>
                    <a:pt x="18738" y="4308"/>
                  </a:lnTo>
                  <a:lnTo>
                    <a:pt x="18589" y="4271"/>
                  </a:lnTo>
                  <a:lnTo>
                    <a:pt x="18422" y="4271"/>
                  </a:lnTo>
                  <a:lnTo>
                    <a:pt x="18274" y="4290"/>
                  </a:lnTo>
                  <a:lnTo>
                    <a:pt x="18125" y="4346"/>
                  </a:lnTo>
                  <a:lnTo>
                    <a:pt x="17977" y="4438"/>
                  </a:lnTo>
                  <a:lnTo>
                    <a:pt x="17847" y="4568"/>
                  </a:lnTo>
                  <a:lnTo>
                    <a:pt x="17754" y="4698"/>
                  </a:lnTo>
                  <a:lnTo>
                    <a:pt x="17680" y="4866"/>
                  </a:lnTo>
                  <a:lnTo>
                    <a:pt x="17568" y="4754"/>
                  </a:lnTo>
                  <a:lnTo>
                    <a:pt x="17438" y="4661"/>
                  </a:lnTo>
                  <a:lnTo>
                    <a:pt x="17290" y="4587"/>
                  </a:lnTo>
                  <a:lnTo>
                    <a:pt x="17122" y="4550"/>
                  </a:lnTo>
                  <a:lnTo>
                    <a:pt x="17290" y="4271"/>
                  </a:lnTo>
                  <a:lnTo>
                    <a:pt x="17401" y="3937"/>
                  </a:lnTo>
                  <a:lnTo>
                    <a:pt x="17512" y="3603"/>
                  </a:lnTo>
                  <a:lnTo>
                    <a:pt x="17568" y="3231"/>
                  </a:lnTo>
                  <a:lnTo>
                    <a:pt x="17605" y="2860"/>
                  </a:lnTo>
                  <a:lnTo>
                    <a:pt x="17587" y="2488"/>
                  </a:lnTo>
                  <a:lnTo>
                    <a:pt x="17568" y="2303"/>
                  </a:lnTo>
                  <a:lnTo>
                    <a:pt x="17531" y="2136"/>
                  </a:lnTo>
                  <a:lnTo>
                    <a:pt x="17475" y="1969"/>
                  </a:lnTo>
                  <a:lnTo>
                    <a:pt x="17420" y="1801"/>
                  </a:lnTo>
                  <a:lnTo>
                    <a:pt x="17494" y="1746"/>
                  </a:lnTo>
                  <a:lnTo>
                    <a:pt x="17568" y="1690"/>
                  </a:lnTo>
                  <a:lnTo>
                    <a:pt x="17642" y="1671"/>
                  </a:lnTo>
                  <a:lnTo>
                    <a:pt x="17735" y="1653"/>
                  </a:lnTo>
                  <a:lnTo>
                    <a:pt x="17810" y="1634"/>
                  </a:lnTo>
                  <a:close/>
                  <a:moveTo>
                    <a:pt x="15507" y="1374"/>
                  </a:moveTo>
                  <a:lnTo>
                    <a:pt x="15507" y="1411"/>
                  </a:lnTo>
                  <a:lnTo>
                    <a:pt x="15544" y="1430"/>
                  </a:lnTo>
                  <a:lnTo>
                    <a:pt x="15748" y="1597"/>
                  </a:lnTo>
                  <a:lnTo>
                    <a:pt x="15915" y="1764"/>
                  </a:lnTo>
                  <a:lnTo>
                    <a:pt x="16082" y="1931"/>
                  </a:lnTo>
                  <a:lnTo>
                    <a:pt x="16194" y="2136"/>
                  </a:lnTo>
                  <a:lnTo>
                    <a:pt x="16305" y="2340"/>
                  </a:lnTo>
                  <a:lnTo>
                    <a:pt x="16380" y="2544"/>
                  </a:lnTo>
                  <a:lnTo>
                    <a:pt x="16454" y="2767"/>
                  </a:lnTo>
                  <a:lnTo>
                    <a:pt x="16472" y="2990"/>
                  </a:lnTo>
                  <a:lnTo>
                    <a:pt x="16491" y="3213"/>
                  </a:lnTo>
                  <a:lnTo>
                    <a:pt x="16454" y="3436"/>
                  </a:lnTo>
                  <a:lnTo>
                    <a:pt x="16417" y="3640"/>
                  </a:lnTo>
                  <a:lnTo>
                    <a:pt x="16342" y="3863"/>
                  </a:lnTo>
                  <a:lnTo>
                    <a:pt x="16250" y="4067"/>
                  </a:lnTo>
                  <a:lnTo>
                    <a:pt x="16120" y="4271"/>
                  </a:lnTo>
                  <a:lnTo>
                    <a:pt x="15971" y="4476"/>
                  </a:lnTo>
                  <a:lnTo>
                    <a:pt x="15804" y="4661"/>
                  </a:lnTo>
                  <a:lnTo>
                    <a:pt x="15767" y="4698"/>
                  </a:lnTo>
                  <a:lnTo>
                    <a:pt x="15767" y="4754"/>
                  </a:lnTo>
                  <a:lnTo>
                    <a:pt x="15785" y="4791"/>
                  </a:lnTo>
                  <a:lnTo>
                    <a:pt x="15804" y="4828"/>
                  </a:lnTo>
                  <a:lnTo>
                    <a:pt x="15637" y="4828"/>
                  </a:lnTo>
                  <a:lnTo>
                    <a:pt x="15562" y="4698"/>
                  </a:lnTo>
                  <a:lnTo>
                    <a:pt x="15451" y="4606"/>
                  </a:lnTo>
                  <a:lnTo>
                    <a:pt x="15321" y="4550"/>
                  </a:lnTo>
                  <a:lnTo>
                    <a:pt x="15191" y="4494"/>
                  </a:lnTo>
                  <a:lnTo>
                    <a:pt x="15043" y="4476"/>
                  </a:lnTo>
                  <a:lnTo>
                    <a:pt x="14913" y="4494"/>
                  </a:lnTo>
                  <a:lnTo>
                    <a:pt x="14764" y="4531"/>
                  </a:lnTo>
                  <a:lnTo>
                    <a:pt x="14634" y="4587"/>
                  </a:lnTo>
                  <a:lnTo>
                    <a:pt x="14578" y="4438"/>
                  </a:lnTo>
                  <a:lnTo>
                    <a:pt x="14485" y="4290"/>
                  </a:lnTo>
                  <a:lnTo>
                    <a:pt x="14374" y="4160"/>
                  </a:lnTo>
                  <a:lnTo>
                    <a:pt x="14244" y="4048"/>
                  </a:lnTo>
                  <a:lnTo>
                    <a:pt x="14318" y="4048"/>
                  </a:lnTo>
                  <a:lnTo>
                    <a:pt x="14393" y="4011"/>
                  </a:lnTo>
                  <a:lnTo>
                    <a:pt x="14467" y="3974"/>
                  </a:lnTo>
                  <a:lnTo>
                    <a:pt x="14541" y="3937"/>
                  </a:lnTo>
                  <a:lnTo>
                    <a:pt x="14597" y="3881"/>
                  </a:lnTo>
                  <a:lnTo>
                    <a:pt x="14634" y="3807"/>
                  </a:lnTo>
                  <a:lnTo>
                    <a:pt x="14653" y="3733"/>
                  </a:lnTo>
                  <a:lnTo>
                    <a:pt x="14671" y="3658"/>
                  </a:lnTo>
                  <a:lnTo>
                    <a:pt x="14671" y="3566"/>
                  </a:lnTo>
                  <a:lnTo>
                    <a:pt x="14634" y="3491"/>
                  </a:lnTo>
                  <a:lnTo>
                    <a:pt x="14597" y="3436"/>
                  </a:lnTo>
                  <a:lnTo>
                    <a:pt x="14541" y="3361"/>
                  </a:lnTo>
                  <a:lnTo>
                    <a:pt x="14467" y="3306"/>
                  </a:lnTo>
                  <a:lnTo>
                    <a:pt x="14374" y="3268"/>
                  </a:lnTo>
                  <a:lnTo>
                    <a:pt x="14188" y="3194"/>
                  </a:lnTo>
                  <a:lnTo>
                    <a:pt x="13984" y="3138"/>
                  </a:lnTo>
                  <a:lnTo>
                    <a:pt x="13798" y="3064"/>
                  </a:lnTo>
                  <a:lnTo>
                    <a:pt x="13761" y="3046"/>
                  </a:lnTo>
                  <a:lnTo>
                    <a:pt x="13724" y="3064"/>
                  </a:lnTo>
                  <a:lnTo>
                    <a:pt x="13687" y="3083"/>
                  </a:lnTo>
                  <a:lnTo>
                    <a:pt x="13631" y="3101"/>
                  </a:lnTo>
                  <a:lnTo>
                    <a:pt x="13613" y="3101"/>
                  </a:lnTo>
                  <a:lnTo>
                    <a:pt x="13613" y="3120"/>
                  </a:lnTo>
                  <a:lnTo>
                    <a:pt x="13594" y="3306"/>
                  </a:lnTo>
                  <a:lnTo>
                    <a:pt x="13631" y="3510"/>
                  </a:lnTo>
                  <a:lnTo>
                    <a:pt x="13668" y="3677"/>
                  </a:lnTo>
                  <a:lnTo>
                    <a:pt x="13724" y="3770"/>
                  </a:lnTo>
                  <a:lnTo>
                    <a:pt x="13761" y="3844"/>
                  </a:lnTo>
                  <a:lnTo>
                    <a:pt x="13594" y="3826"/>
                  </a:lnTo>
                  <a:lnTo>
                    <a:pt x="13408" y="3826"/>
                  </a:lnTo>
                  <a:lnTo>
                    <a:pt x="13204" y="3881"/>
                  </a:lnTo>
                  <a:lnTo>
                    <a:pt x="13018" y="3956"/>
                  </a:lnTo>
                  <a:lnTo>
                    <a:pt x="12851" y="4067"/>
                  </a:lnTo>
                  <a:lnTo>
                    <a:pt x="12703" y="4216"/>
                  </a:lnTo>
                  <a:lnTo>
                    <a:pt x="12573" y="4383"/>
                  </a:lnTo>
                  <a:lnTo>
                    <a:pt x="12480" y="4568"/>
                  </a:lnTo>
                  <a:lnTo>
                    <a:pt x="12406" y="4754"/>
                  </a:lnTo>
                  <a:lnTo>
                    <a:pt x="12350" y="4958"/>
                  </a:lnTo>
                  <a:lnTo>
                    <a:pt x="12238" y="4903"/>
                  </a:lnTo>
                  <a:lnTo>
                    <a:pt x="12108" y="4847"/>
                  </a:lnTo>
                  <a:lnTo>
                    <a:pt x="12164" y="4717"/>
                  </a:lnTo>
                  <a:lnTo>
                    <a:pt x="12201" y="4568"/>
                  </a:lnTo>
                  <a:lnTo>
                    <a:pt x="12201" y="4420"/>
                  </a:lnTo>
                  <a:lnTo>
                    <a:pt x="12183" y="4271"/>
                  </a:lnTo>
                  <a:lnTo>
                    <a:pt x="12127" y="4141"/>
                  </a:lnTo>
                  <a:lnTo>
                    <a:pt x="12071" y="3993"/>
                  </a:lnTo>
                  <a:lnTo>
                    <a:pt x="11978" y="3881"/>
                  </a:lnTo>
                  <a:lnTo>
                    <a:pt x="11867" y="3770"/>
                  </a:lnTo>
                  <a:lnTo>
                    <a:pt x="11756" y="3696"/>
                  </a:lnTo>
                  <a:lnTo>
                    <a:pt x="11644" y="3640"/>
                  </a:lnTo>
                  <a:lnTo>
                    <a:pt x="11533" y="3603"/>
                  </a:lnTo>
                  <a:lnTo>
                    <a:pt x="11421" y="3566"/>
                  </a:lnTo>
                  <a:lnTo>
                    <a:pt x="11440" y="3566"/>
                  </a:lnTo>
                  <a:lnTo>
                    <a:pt x="12053" y="3231"/>
                  </a:lnTo>
                  <a:lnTo>
                    <a:pt x="12108" y="3231"/>
                  </a:lnTo>
                  <a:lnTo>
                    <a:pt x="12146" y="3213"/>
                  </a:lnTo>
                  <a:lnTo>
                    <a:pt x="12183" y="3194"/>
                  </a:lnTo>
                  <a:lnTo>
                    <a:pt x="12201" y="3157"/>
                  </a:lnTo>
                  <a:lnTo>
                    <a:pt x="14151" y="2080"/>
                  </a:lnTo>
                  <a:lnTo>
                    <a:pt x="14207" y="2136"/>
                  </a:lnTo>
                  <a:lnTo>
                    <a:pt x="14281" y="2136"/>
                  </a:lnTo>
                  <a:lnTo>
                    <a:pt x="14318" y="2117"/>
                  </a:lnTo>
                  <a:lnTo>
                    <a:pt x="14355" y="2099"/>
                  </a:lnTo>
                  <a:lnTo>
                    <a:pt x="14374" y="2061"/>
                  </a:lnTo>
                  <a:lnTo>
                    <a:pt x="14393" y="2024"/>
                  </a:lnTo>
                  <a:lnTo>
                    <a:pt x="14411" y="1950"/>
                  </a:lnTo>
                  <a:lnTo>
                    <a:pt x="14931" y="1671"/>
                  </a:lnTo>
                  <a:lnTo>
                    <a:pt x="15507" y="1374"/>
                  </a:lnTo>
                  <a:close/>
                  <a:moveTo>
                    <a:pt x="21375" y="2154"/>
                  </a:moveTo>
                  <a:lnTo>
                    <a:pt x="21561" y="2191"/>
                  </a:lnTo>
                  <a:lnTo>
                    <a:pt x="21709" y="2247"/>
                  </a:lnTo>
                  <a:lnTo>
                    <a:pt x="21784" y="2284"/>
                  </a:lnTo>
                  <a:lnTo>
                    <a:pt x="21858" y="2340"/>
                  </a:lnTo>
                  <a:lnTo>
                    <a:pt x="21914" y="2396"/>
                  </a:lnTo>
                  <a:lnTo>
                    <a:pt x="21969" y="2470"/>
                  </a:lnTo>
                  <a:lnTo>
                    <a:pt x="22006" y="2563"/>
                  </a:lnTo>
                  <a:lnTo>
                    <a:pt x="22044" y="2656"/>
                  </a:lnTo>
                  <a:lnTo>
                    <a:pt x="22081" y="2748"/>
                  </a:lnTo>
                  <a:lnTo>
                    <a:pt x="22099" y="2878"/>
                  </a:lnTo>
                  <a:lnTo>
                    <a:pt x="22118" y="2916"/>
                  </a:lnTo>
                  <a:lnTo>
                    <a:pt x="22136" y="2953"/>
                  </a:lnTo>
                  <a:lnTo>
                    <a:pt x="22174" y="2971"/>
                  </a:lnTo>
                  <a:lnTo>
                    <a:pt x="22211" y="2990"/>
                  </a:lnTo>
                  <a:lnTo>
                    <a:pt x="22248" y="2990"/>
                  </a:lnTo>
                  <a:lnTo>
                    <a:pt x="22285" y="2971"/>
                  </a:lnTo>
                  <a:lnTo>
                    <a:pt x="22304" y="2953"/>
                  </a:lnTo>
                  <a:lnTo>
                    <a:pt x="22341" y="2916"/>
                  </a:lnTo>
                  <a:lnTo>
                    <a:pt x="22415" y="2823"/>
                  </a:lnTo>
                  <a:lnTo>
                    <a:pt x="22526" y="2748"/>
                  </a:lnTo>
                  <a:lnTo>
                    <a:pt x="22582" y="2730"/>
                  </a:lnTo>
                  <a:lnTo>
                    <a:pt x="22656" y="2711"/>
                  </a:lnTo>
                  <a:lnTo>
                    <a:pt x="22712" y="2711"/>
                  </a:lnTo>
                  <a:lnTo>
                    <a:pt x="22786" y="2730"/>
                  </a:lnTo>
                  <a:lnTo>
                    <a:pt x="22842" y="2767"/>
                  </a:lnTo>
                  <a:lnTo>
                    <a:pt x="22898" y="2804"/>
                  </a:lnTo>
                  <a:lnTo>
                    <a:pt x="22935" y="2841"/>
                  </a:lnTo>
                  <a:lnTo>
                    <a:pt x="22954" y="2897"/>
                  </a:lnTo>
                  <a:lnTo>
                    <a:pt x="22991" y="3027"/>
                  </a:lnTo>
                  <a:lnTo>
                    <a:pt x="23009" y="3138"/>
                  </a:lnTo>
                  <a:lnTo>
                    <a:pt x="23009" y="3194"/>
                  </a:lnTo>
                  <a:lnTo>
                    <a:pt x="23028" y="3231"/>
                  </a:lnTo>
                  <a:lnTo>
                    <a:pt x="23065" y="3250"/>
                  </a:lnTo>
                  <a:lnTo>
                    <a:pt x="23102" y="3250"/>
                  </a:lnTo>
                  <a:lnTo>
                    <a:pt x="23139" y="3268"/>
                  </a:lnTo>
                  <a:lnTo>
                    <a:pt x="23176" y="3250"/>
                  </a:lnTo>
                  <a:lnTo>
                    <a:pt x="23195" y="3231"/>
                  </a:lnTo>
                  <a:lnTo>
                    <a:pt x="23232" y="3194"/>
                  </a:lnTo>
                  <a:lnTo>
                    <a:pt x="23381" y="3101"/>
                  </a:lnTo>
                  <a:lnTo>
                    <a:pt x="23548" y="3046"/>
                  </a:lnTo>
                  <a:lnTo>
                    <a:pt x="23641" y="3027"/>
                  </a:lnTo>
                  <a:lnTo>
                    <a:pt x="23826" y="3027"/>
                  </a:lnTo>
                  <a:lnTo>
                    <a:pt x="23919" y="3064"/>
                  </a:lnTo>
                  <a:lnTo>
                    <a:pt x="23994" y="3101"/>
                  </a:lnTo>
                  <a:lnTo>
                    <a:pt x="24049" y="3157"/>
                  </a:lnTo>
                  <a:lnTo>
                    <a:pt x="24105" y="3213"/>
                  </a:lnTo>
                  <a:lnTo>
                    <a:pt x="24161" y="3268"/>
                  </a:lnTo>
                  <a:lnTo>
                    <a:pt x="24216" y="3417"/>
                  </a:lnTo>
                  <a:lnTo>
                    <a:pt x="24253" y="3584"/>
                  </a:lnTo>
                  <a:lnTo>
                    <a:pt x="24142" y="3677"/>
                  </a:lnTo>
                  <a:lnTo>
                    <a:pt x="24049" y="3807"/>
                  </a:lnTo>
                  <a:lnTo>
                    <a:pt x="23994" y="3937"/>
                  </a:lnTo>
                  <a:lnTo>
                    <a:pt x="23956" y="4067"/>
                  </a:lnTo>
                  <a:lnTo>
                    <a:pt x="23864" y="3993"/>
                  </a:lnTo>
                  <a:lnTo>
                    <a:pt x="23752" y="3937"/>
                  </a:lnTo>
                  <a:lnTo>
                    <a:pt x="23641" y="3900"/>
                  </a:lnTo>
                  <a:lnTo>
                    <a:pt x="23529" y="3863"/>
                  </a:lnTo>
                  <a:lnTo>
                    <a:pt x="23418" y="3863"/>
                  </a:lnTo>
                  <a:lnTo>
                    <a:pt x="23288" y="3844"/>
                  </a:lnTo>
                  <a:lnTo>
                    <a:pt x="23176" y="3863"/>
                  </a:lnTo>
                  <a:lnTo>
                    <a:pt x="23065" y="3900"/>
                  </a:lnTo>
                  <a:lnTo>
                    <a:pt x="23009" y="3788"/>
                  </a:lnTo>
                  <a:lnTo>
                    <a:pt x="22954" y="3696"/>
                  </a:lnTo>
                  <a:lnTo>
                    <a:pt x="22879" y="3603"/>
                  </a:lnTo>
                  <a:lnTo>
                    <a:pt x="22805" y="3510"/>
                  </a:lnTo>
                  <a:lnTo>
                    <a:pt x="22619" y="3380"/>
                  </a:lnTo>
                  <a:lnTo>
                    <a:pt x="22415" y="3268"/>
                  </a:lnTo>
                  <a:lnTo>
                    <a:pt x="22211" y="3194"/>
                  </a:lnTo>
                  <a:lnTo>
                    <a:pt x="21969" y="3157"/>
                  </a:lnTo>
                  <a:lnTo>
                    <a:pt x="21746" y="3176"/>
                  </a:lnTo>
                  <a:lnTo>
                    <a:pt x="21616" y="3194"/>
                  </a:lnTo>
                  <a:lnTo>
                    <a:pt x="21505" y="3213"/>
                  </a:lnTo>
                  <a:lnTo>
                    <a:pt x="21375" y="3268"/>
                  </a:lnTo>
                  <a:lnTo>
                    <a:pt x="21264" y="3343"/>
                  </a:lnTo>
                  <a:lnTo>
                    <a:pt x="21152" y="3417"/>
                  </a:lnTo>
                  <a:lnTo>
                    <a:pt x="21041" y="3491"/>
                  </a:lnTo>
                  <a:lnTo>
                    <a:pt x="20948" y="3603"/>
                  </a:lnTo>
                  <a:lnTo>
                    <a:pt x="20874" y="3696"/>
                  </a:lnTo>
                  <a:lnTo>
                    <a:pt x="20799" y="3807"/>
                  </a:lnTo>
                  <a:lnTo>
                    <a:pt x="20744" y="3918"/>
                  </a:lnTo>
                  <a:lnTo>
                    <a:pt x="20651" y="4178"/>
                  </a:lnTo>
                  <a:lnTo>
                    <a:pt x="20595" y="4438"/>
                  </a:lnTo>
                  <a:lnTo>
                    <a:pt x="20577" y="4717"/>
                  </a:lnTo>
                  <a:lnTo>
                    <a:pt x="20614" y="4977"/>
                  </a:lnTo>
                  <a:lnTo>
                    <a:pt x="20614" y="4977"/>
                  </a:lnTo>
                  <a:lnTo>
                    <a:pt x="20317" y="4940"/>
                  </a:lnTo>
                  <a:lnTo>
                    <a:pt x="20317" y="4921"/>
                  </a:lnTo>
                  <a:lnTo>
                    <a:pt x="20168" y="4736"/>
                  </a:lnTo>
                  <a:lnTo>
                    <a:pt x="20075" y="4661"/>
                  </a:lnTo>
                  <a:lnTo>
                    <a:pt x="19982" y="4587"/>
                  </a:lnTo>
                  <a:lnTo>
                    <a:pt x="19889" y="4531"/>
                  </a:lnTo>
                  <a:lnTo>
                    <a:pt x="19778" y="4476"/>
                  </a:lnTo>
                  <a:lnTo>
                    <a:pt x="19667" y="4457"/>
                  </a:lnTo>
                  <a:lnTo>
                    <a:pt x="19462" y="4457"/>
                  </a:lnTo>
                  <a:lnTo>
                    <a:pt x="19369" y="4494"/>
                  </a:lnTo>
                  <a:lnTo>
                    <a:pt x="19295" y="4531"/>
                  </a:lnTo>
                  <a:lnTo>
                    <a:pt x="19221" y="4606"/>
                  </a:lnTo>
                  <a:lnTo>
                    <a:pt x="19147" y="4531"/>
                  </a:lnTo>
                  <a:lnTo>
                    <a:pt x="19072" y="4457"/>
                  </a:lnTo>
                  <a:lnTo>
                    <a:pt x="18887" y="4364"/>
                  </a:lnTo>
                  <a:lnTo>
                    <a:pt x="18905" y="4327"/>
                  </a:lnTo>
                  <a:lnTo>
                    <a:pt x="18905" y="4290"/>
                  </a:lnTo>
                  <a:lnTo>
                    <a:pt x="18905" y="4178"/>
                  </a:lnTo>
                  <a:lnTo>
                    <a:pt x="18887" y="4048"/>
                  </a:lnTo>
                  <a:lnTo>
                    <a:pt x="18905" y="3937"/>
                  </a:lnTo>
                  <a:lnTo>
                    <a:pt x="18942" y="3844"/>
                  </a:lnTo>
                  <a:lnTo>
                    <a:pt x="18979" y="3733"/>
                  </a:lnTo>
                  <a:lnTo>
                    <a:pt x="19035" y="3640"/>
                  </a:lnTo>
                  <a:lnTo>
                    <a:pt x="19109" y="3547"/>
                  </a:lnTo>
                  <a:lnTo>
                    <a:pt x="19221" y="3491"/>
                  </a:lnTo>
                  <a:lnTo>
                    <a:pt x="19314" y="3436"/>
                  </a:lnTo>
                  <a:lnTo>
                    <a:pt x="19407" y="3417"/>
                  </a:lnTo>
                  <a:lnTo>
                    <a:pt x="19499" y="3398"/>
                  </a:lnTo>
                  <a:lnTo>
                    <a:pt x="19592" y="3398"/>
                  </a:lnTo>
                  <a:lnTo>
                    <a:pt x="19704" y="3417"/>
                  </a:lnTo>
                  <a:lnTo>
                    <a:pt x="19797" y="3454"/>
                  </a:lnTo>
                  <a:lnTo>
                    <a:pt x="19982" y="3547"/>
                  </a:lnTo>
                  <a:lnTo>
                    <a:pt x="20001" y="3584"/>
                  </a:lnTo>
                  <a:lnTo>
                    <a:pt x="20075" y="3584"/>
                  </a:lnTo>
                  <a:lnTo>
                    <a:pt x="20112" y="3566"/>
                  </a:lnTo>
                  <a:lnTo>
                    <a:pt x="20149" y="3528"/>
                  </a:lnTo>
                  <a:lnTo>
                    <a:pt x="20168" y="3473"/>
                  </a:lnTo>
                  <a:lnTo>
                    <a:pt x="20168" y="3436"/>
                  </a:lnTo>
                  <a:lnTo>
                    <a:pt x="20149" y="3417"/>
                  </a:lnTo>
                  <a:lnTo>
                    <a:pt x="20112" y="3380"/>
                  </a:lnTo>
                  <a:lnTo>
                    <a:pt x="20112" y="3287"/>
                  </a:lnTo>
                  <a:lnTo>
                    <a:pt x="20131" y="3176"/>
                  </a:lnTo>
                  <a:lnTo>
                    <a:pt x="20168" y="2990"/>
                  </a:lnTo>
                  <a:lnTo>
                    <a:pt x="20242" y="2804"/>
                  </a:lnTo>
                  <a:lnTo>
                    <a:pt x="20354" y="2656"/>
                  </a:lnTo>
                  <a:lnTo>
                    <a:pt x="20502" y="2507"/>
                  </a:lnTo>
                  <a:lnTo>
                    <a:pt x="20651" y="2396"/>
                  </a:lnTo>
                  <a:lnTo>
                    <a:pt x="20837" y="2284"/>
                  </a:lnTo>
                  <a:lnTo>
                    <a:pt x="21022" y="2210"/>
                  </a:lnTo>
                  <a:lnTo>
                    <a:pt x="21208" y="2173"/>
                  </a:lnTo>
                  <a:lnTo>
                    <a:pt x="21375" y="2154"/>
                  </a:lnTo>
                  <a:close/>
                  <a:moveTo>
                    <a:pt x="16287" y="1170"/>
                  </a:moveTo>
                  <a:lnTo>
                    <a:pt x="16435" y="1226"/>
                  </a:lnTo>
                  <a:lnTo>
                    <a:pt x="16565" y="1300"/>
                  </a:lnTo>
                  <a:lnTo>
                    <a:pt x="16695" y="1411"/>
                  </a:lnTo>
                  <a:lnTo>
                    <a:pt x="16844" y="1579"/>
                  </a:lnTo>
                  <a:lnTo>
                    <a:pt x="16974" y="1764"/>
                  </a:lnTo>
                  <a:lnTo>
                    <a:pt x="17067" y="1931"/>
                  </a:lnTo>
                  <a:lnTo>
                    <a:pt x="17160" y="2099"/>
                  </a:lnTo>
                  <a:lnTo>
                    <a:pt x="17234" y="2266"/>
                  </a:lnTo>
                  <a:lnTo>
                    <a:pt x="17290" y="2451"/>
                  </a:lnTo>
                  <a:lnTo>
                    <a:pt x="17327" y="2618"/>
                  </a:lnTo>
                  <a:lnTo>
                    <a:pt x="17345" y="2804"/>
                  </a:lnTo>
                  <a:lnTo>
                    <a:pt x="17364" y="2990"/>
                  </a:lnTo>
                  <a:lnTo>
                    <a:pt x="17364" y="3176"/>
                  </a:lnTo>
                  <a:lnTo>
                    <a:pt x="17345" y="3361"/>
                  </a:lnTo>
                  <a:lnTo>
                    <a:pt x="17308" y="3547"/>
                  </a:lnTo>
                  <a:lnTo>
                    <a:pt x="17271" y="3714"/>
                  </a:lnTo>
                  <a:lnTo>
                    <a:pt x="17215" y="3900"/>
                  </a:lnTo>
                  <a:lnTo>
                    <a:pt x="17160" y="4067"/>
                  </a:lnTo>
                  <a:lnTo>
                    <a:pt x="17085" y="4234"/>
                  </a:lnTo>
                  <a:lnTo>
                    <a:pt x="16992" y="4401"/>
                  </a:lnTo>
                  <a:lnTo>
                    <a:pt x="16900" y="4568"/>
                  </a:lnTo>
                  <a:lnTo>
                    <a:pt x="16844" y="4568"/>
                  </a:lnTo>
                  <a:lnTo>
                    <a:pt x="16751" y="4606"/>
                  </a:lnTo>
                  <a:lnTo>
                    <a:pt x="16677" y="4661"/>
                  </a:lnTo>
                  <a:lnTo>
                    <a:pt x="16584" y="4717"/>
                  </a:lnTo>
                  <a:lnTo>
                    <a:pt x="16510" y="4773"/>
                  </a:lnTo>
                  <a:lnTo>
                    <a:pt x="16454" y="4847"/>
                  </a:lnTo>
                  <a:lnTo>
                    <a:pt x="16398" y="4940"/>
                  </a:lnTo>
                  <a:lnTo>
                    <a:pt x="16342" y="5033"/>
                  </a:lnTo>
                  <a:lnTo>
                    <a:pt x="16305" y="5125"/>
                  </a:lnTo>
                  <a:lnTo>
                    <a:pt x="16175" y="4977"/>
                  </a:lnTo>
                  <a:lnTo>
                    <a:pt x="16027" y="4884"/>
                  </a:lnTo>
                  <a:lnTo>
                    <a:pt x="15934" y="4847"/>
                  </a:lnTo>
                  <a:lnTo>
                    <a:pt x="15971" y="4828"/>
                  </a:lnTo>
                  <a:lnTo>
                    <a:pt x="16175" y="4624"/>
                  </a:lnTo>
                  <a:lnTo>
                    <a:pt x="16342" y="4420"/>
                  </a:lnTo>
                  <a:lnTo>
                    <a:pt x="16472" y="4197"/>
                  </a:lnTo>
                  <a:lnTo>
                    <a:pt x="16584" y="3956"/>
                  </a:lnTo>
                  <a:lnTo>
                    <a:pt x="16677" y="3714"/>
                  </a:lnTo>
                  <a:lnTo>
                    <a:pt x="16714" y="3473"/>
                  </a:lnTo>
                  <a:lnTo>
                    <a:pt x="16751" y="3231"/>
                  </a:lnTo>
                  <a:lnTo>
                    <a:pt x="16732" y="2971"/>
                  </a:lnTo>
                  <a:lnTo>
                    <a:pt x="16714" y="2730"/>
                  </a:lnTo>
                  <a:lnTo>
                    <a:pt x="16640" y="2488"/>
                  </a:lnTo>
                  <a:lnTo>
                    <a:pt x="16565" y="2266"/>
                  </a:lnTo>
                  <a:lnTo>
                    <a:pt x="16435" y="2043"/>
                  </a:lnTo>
                  <a:lnTo>
                    <a:pt x="16287" y="1820"/>
                  </a:lnTo>
                  <a:lnTo>
                    <a:pt x="16120" y="1634"/>
                  </a:lnTo>
                  <a:lnTo>
                    <a:pt x="15915" y="1449"/>
                  </a:lnTo>
                  <a:lnTo>
                    <a:pt x="15692" y="1281"/>
                  </a:lnTo>
                  <a:lnTo>
                    <a:pt x="15730" y="1263"/>
                  </a:lnTo>
                  <a:lnTo>
                    <a:pt x="15934" y="1207"/>
                  </a:lnTo>
                  <a:lnTo>
                    <a:pt x="16120" y="1170"/>
                  </a:lnTo>
                  <a:close/>
                  <a:moveTo>
                    <a:pt x="3213" y="2916"/>
                  </a:moveTo>
                  <a:lnTo>
                    <a:pt x="3380" y="2953"/>
                  </a:lnTo>
                  <a:lnTo>
                    <a:pt x="3547" y="3027"/>
                  </a:lnTo>
                  <a:lnTo>
                    <a:pt x="3696" y="3138"/>
                  </a:lnTo>
                  <a:lnTo>
                    <a:pt x="3826" y="3268"/>
                  </a:lnTo>
                  <a:lnTo>
                    <a:pt x="3919" y="3417"/>
                  </a:lnTo>
                  <a:lnTo>
                    <a:pt x="3956" y="3454"/>
                  </a:lnTo>
                  <a:lnTo>
                    <a:pt x="3993" y="3473"/>
                  </a:lnTo>
                  <a:lnTo>
                    <a:pt x="4067" y="3473"/>
                  </a:lnTo>
                  <a:lnTo>
                    <a:pt x="3863" y="3640"/>
                  </a:lnTo>
                  <a:lnTo>
                    <a:pt x="3659" y="3844"/>
                  </a:lnTo>
                  <a:lnTo>
                    <a:pt x="3473" y="4067"/>
                  </a:lnTo>
                  <a:lnTo>
                    <a:pt x="3306" y="4327"/>
                  </a:lnTo>
                  <a:lnTo>
                    <a:pt x="3157" y="4587"/>
                  </a:lnTo>
                  <a:lnTo>
                    <a:pt x="3027" y="4866"/>
                  </a:lnTo>
                  <a:lnTo>
                    <a:pt x="2935" y="5125"/>
                  </a:lnTo>
                  <a:lnTo>
                    <a:pt x="2879" y="5404"/>
                  </a:lnTo>
                  <a:lnTo>
                    <a:pt x="2767" y="5293"/>
                  </a:lnTo>
                  <a:lnTo>
                    <a:pt x="2619" y="5200"/>
                  </a:lnTo>
                  <a:lnTo>
                    <a:pt x="2452" y="5144"/>
                  </a:lnTo>
                  <a:lnTo>
                    <a:pt x="2285" y="5107"/>
                  </a:lnTo>
                  <a:lnTo>
                    <a:pt x="2099" y="5088"/>
                  </a:lnTo>
                  <a:lnTo>
                    <a:pt x="1932" y="5107"/>
                  </a:lnTo>
                  <a:lnTo>
                    <a:pt x="1765" y="5163"/>
                  </a:lnTo>
                  <a:lnTo>
                    <a:pt x="1597" y="5218"/>
                  </a:lnTo>
                  <a:lnTo>
                    <a:pt x="1449" y="5311"/>
                  </a:lnTo>
                  <a:lnTo>
                    <a:pt x="1319" y="5423"/>
                  </a:lnTo>
                  <a:lnTo>
                    <a:pt x="1300" y="5348"/>
                  </a:lnTo>
                  <a:lnTo>
                    <a:pt x="1282" y="5274"/>
                  </a:lnTo>
                  <a:lnTo>
                    <a:pt x="1207" y="5144"/>
                  </a:lnTo>
                  <a:lnTo>
                    <a:pt x="1207" y="5107"/>
                  </a:lnTo>
                  <a:lnTo>
                    <a:pt x="1207" y="5070"/>
                  </a:lnTo>
                  <a:lnTo>
                    <a:pt x="1189" y="4977"/>
                  </a:lnTo>
                  <a:lnTo>
                    <a:pt x="1170" y="4866"/>
                  </a:lnTo>
                  <a:lnTo>
                    <a:pt x="1170" y="4773"/>
                  </a:lnTo>
                  <a:lnTo>
                    <a:pt x="1170" y="4661"/>
                  </a:lnTo>
                  <a:lnTo>
                    <a:pt x="1207" y="4568"/>
                  </a:lnTo>
                  <a:lnTo>
                    <a:pt x="1263" y="4476"/>
                  </a:lnTo>
                  <a:lnTo>
                    <a:pt x="1337" y="4401"/>
                  </a:lnTo>
                  <a:lnTo>
                    <a:pt x="1412" y="4346"/>
                  </a:lnTo>
                  <a:lnTo>
                    <a:pt x="1486" y="4308"/>
                  </a:lnTo>
                  <a:lnTo>
                    <a:pt x="1560" y="4290"/>
                  </a:lnTo>
                  <a:lnTo>
                    <a:pt x="1635" y="4271"/>
                  </a:lnTo>
                  <a:lnTo>
                    <a:pt x="1690" y="4290"/>
                  </a:lnTo>
                  <a:lnTo>
                    <a:pt x="1820" y="4327"/>
                  </a:lnTo>
                  <a:lnTo>
                    <a:pt x="1950" y="4383"/>
                  </a:lnTo>
                  <a:lnTo>
                    <a:pt x="1987" y="4550"/>
                  </a:lnTo>
                  <a:lnTo>
                    <a:pt x="2025" y="4606"/>
                  </a:lnTo>
                  <a:lnTo>
                    <a:pt x="2099" y="4606"/>
                  </a:lnTo>
                  <a:lnTo>
                    <a:pt x="2136" y="4568"/>
                  </a:lnTo>
                  <a:lnTo>
                    <a:pt x="2173" y="4606"/>
                  </a:lnTo>
                  <a:lnTo>
                    <a:pt x="2210" y="4624"/>
                  </a:lnTo>
                  <a:lnTo>
                    <a:pt x="2247" y="4624"/>
                  </a:lnTo>
                  <a:lnTo>
                    <a:pt x="2285" y="4606"/>
                  </a:lnTo>
                  <a:lnTo>
                    <a:pt x="2322" y="4587"/>
                  </a:lnTo>
                  <a:lnTo>
                    <a:pt x="2340" y="4568"/>
                  </a:lnTo>
                  <a:lnTo>
                    <a:pt x="2359" y="4531"/>
                  </a:lnTo>
                  <a:lnTo>
                    <a:pt x="2359" y="4476"/>
                  </a:lnTo>
                  <a:lnTo>
                    <a:pt x="2322" y="4383"/>
                  </a:lnTo>
                  <a:lnTo>
                    <a:pt x="2266" y="4308"/>
                  </a:lnTo>
                  <a:lnTo>
                    <a:pt x="2210" y="4234"/>
                  </a:lnTo>
                  <a:lnTo>
                    <a:pt x="2136" y="4178"/>
                  </a:lnTo>
                  <a:lnTo>
                    <a:pt x="2136" y="4011"/>
                  </a:lnTo>
                  <a:lnTo>
                    <a:pt x="2155" y="3844"/>
                  </a:lnTo>
                  <a:lnTo>
                    <a:pt x="2210" y="3677"/>
                  </a:lnTo>
                  <a:lnTo>
                    <a:pt x="2266" y="3528"/>
                  </a:lnTo>
                  <a:lnTo>
                    <a:pt x="2340" y="3380"/>
                  </a:lnTo>
                  <a:lnTo>
                    <a:pt x="2433" y="3250"/>
                  </a:lnTo>
                  <a:lnTo>
                    <a:pt x="2545" y="3138"/>
                  </a:lnTo>
                  <a:lnTo>
                    <a:pt x="2675" y="3027"/>
                  </a:lnTo>
                  <a:lnTo>
                    <a:pt x="2860" y="2953"/>
                  </a:lnTo>
                  <a:lnTo>
                    <a:pt x="3027" y="2916"/>
                  </a:lnTo>
                  <a:close/>
                  <a:moveTo>
                    <a:pt x="6871" y="3008"/>
                  </a:moveTo>
                  <a:lnTo>
                    <a:pt x="7020" y="3046"/>
                  </a:lnTo>
                  <a:lnTo>
                    <a:pt x="7150" y="3083"/>
                  </a:lnTo>
                  <a:lnTo>
                    <a:pt x="7299" y="3138"/>
                  </a:lnTo>
                  <a:lnTo>
                    <a:pt x="7429" y="3194"/>
                  </a:lnTo>
                  <a:lnTo>
                    <a:pt x="7540" y="3287"/>
                  </a:lnTo>
                  <a:lnTo>
                    <a:pt x="7633" y="3361"/>
                  </a:lnTo>
                  <a:lnTo>
                    <a:pt x="7726" y="3454"/>
                  </a:lnTo>
                  <a:lnTo>
                    <a:pt x="7800" y="3566"/>
                  </a:lnTo>
                  <a:lnTo>
                    <a:pt x="7856" y="3658"/>
                  </a:lnTo>
                  <a:lnTo>
                    <a:pt x="7911" y="3770"/>
                  </a:lnTo>
                  <a:lnTo>
                    <a:pt x="7949" y="3900"/>
                  </a:lnTo>
                  <a:lnTo>
                    <a:pt x="8004" y="4141"/>
                  </a:lnTo>
                  <a:lnTo>
                    <a:pt x="8023" y="4383"/>
                  </a:lnTo>
                  <a:lnTo>
                    <a:pt x="8004" y="4643"/>
                  </a:lnTo>
                  <a:lnTo>
                    <a:pt x="7967" y="4903"/>
                  </a:lnTo>
                  <a:lnTo>
                    <a:pt x="7819" y="4773"/>
                  </a:lnTo>
                  <a:lnTo>
                    <a:pt x="7651" y="4661"/>
                  </a:lnTo>
                  <a:lnTo>
                    <a:pt x="7559" y="4643"/>
                  </a:lnTo>
                  <a:lnTo>
                    <a:pt x="7466" y="4606"/>
                  </a:lnTo>
                  <a:lnTo>
                    <a:pt x="7261" y="4606"/>
                  </a:lnTo>
                  <a:lnTo>
                    <a:pt x="7113" y="4643"/>
                  </a:lnTo>
                  <a:lnTo>
                    <a:pt x="6983" y="4698"/>
                  </a:lnTo>
                  <a:lnTo>
                    <a:pt x="6853" y="4791"/>
                  </a:lnTo>
                  <a:lnTo>
                    <a:pt x="6760" y="4903"/>
                  </a:lnTo>
                  <a:lnTo>
                    <a:pt x="6667" y="5033"/>
                  </a:lnTo>
                  <a:lnTo>
                    <a:pt x="6612" y="5163"/>
                  </a:lnTo>
                  <a:lnTo>
                    <a:pt x="6574" y="5311"/>
                  </a:lnTo>
                  <a:lnTo>
                    <a:pt x="6574" y="5460"/>
                  </a:lnTo>
                  <a:lnTo>
                    <a:pt x="6296" y="5088"/>
                  </a:lnTo>
                  <a:lnTo>
                    <a:pt x="6017" y="4717"/>
                  </a:lnTo>
                  <a:lnTo>
                    <a:pt x="5720" y="4346"/>
                  </a:lnTo>
                  <a:lnTo>
                    <a:pt x="5404" y="3993"/>
                  </a:lnTo>
                  <a:lnTo>
                    <a:pt x="5460" y="3863"/>
                  </a:lnTo>
                  <a:lnTo>
                    <a:pt x="5534" y="3751"/>
                  </a:lnTo>
                  <a:lnTo>
                    <a:pt x="5627" y="3621"/>
                  </a:lnTo>
                  <a:lnTo>
                    <a:pt x="5720" y="3510"/>
                  </a:lnTo>
                  <a:lnTo>
                    <a:pt x="5813" y="3417"/>
                  </a:lnTo>
                  <a:lnTo>
                    <a:pt x="5924" y="3306"/>
                  </a:lnTo>
                  <a:lnTo>
                    <a:pt x="6054" y="3231"/>
                  </a:lnTo>
                  <a:lnTo>
                    <a:pt x="6184" y="3157"/>
                  </a:lnTo>
                  <a:lnTo>
                    <a:pt x="6314" y="3101"/>
                  </a:lnTo>
                  <a:lnTo>
                    <a:pt x="6444" y="3064"/>
                  </a:lnTo>
                  <a:lnTo>
                    <a:pt x="6574" y="3027"/>
                  </a:lnTo>
                  <a:lnTo>
                    <a:pt x="6723" y="3008"/>
                  </a:lnTo>
                  <a:close/>
                  <a:moveTo>
                    <a:pt x="22081" y="3454"/>
                  </a:moveTo>
                  <a:lnTo>
                    <a:pt x="22266" y="3510"/>
                  </a:lnTo>
                  <a:lnTo>
                    <a:pt x="22434" y="3603"/>
                  </a:lnTo>
                  <a:lnTo>
                    <a:pt x="22582" y="3714"/>
                  </a:lnTo>
                  <a:lnTo>
                    <a:pt x="22712" y="3863"/>
                  </a:lnTo>
                  <a:lnTo>
                    <a:pt x="22768" y="3956"/>
                  </a:lnTo>
                  <a:lnTo>
                    <a:pt x="22805" y="4048"/>
                  </a:lnTo>
                  <a:lnTo>
                    <a:pt x="22712" y="4141"/>
                  </a:lnTo>
                  <a:lnTo>
                    <a:pt x="22638" y="4271"/>
                  </a:lnTo>
                  <a:lnTo>
                    <a:pt x="22582" y="4420"/>
                  </a:lnTo>
                  <a:lnTo>
                    <a:pt x="22545" y="4568"/>
                  </a:lnTo>
                  <a:lnTo>
                    <a:pt x="22526" y="4736"/>
                  </a:lnTo>
                  <a:lnTo>
                    <a:pt x="22545" y="4884"/>
                  </a:lnTo>
                  <a:lnTo>
                    <a:pt x="22582" y="5033"/>
                  </a:lnTo>
                  <a:lnTo>
                    <a:pt x="22656" y="5163"/>
                  </a:lnTo>
                  <a:lnTo>
                    <a:pt x="22526" y="5181"/>
                  </a:lnTo>
                  <a:lnTo>
                    <a:pt x="22415" y="5200"/>
                  </a:lnTo>
                  <a:lnTo>
                    <a:pt x="22304" y="5255"/>
                  </a:lnTo>
                  <a:lnTo>
                    <a:pt x="22192" y="5311"/>
                  </a:lnTo>
                  <a:lnTo>
                    <a:pt x="22099" y="5385"/>
                  </a:lnTo>
                  <a:lnTo>
                    <a:pt x="22006" y="5478"/>
                  </a:lnTo>
                  <a:lnTo>
                    <a:pt x="21914" y="5571"/>
                  </a:lnTo>
                  <a:lnTo>
                    <a:pt x="21858" y="5683"/>
                  </a:lnTo>
                  <a:lnTo>
                    <a:pt x="21616" y="5460"/>
                  </a:lnTo>
                  <a:lnTo>
                    <a:pt x="21356" y="5274"/>
                  </a:lnTo>
                  <a:lnTo>
                    <a:pt x="21059" y="5125"/>
                  </a:lnTo>
                  <a:lnTo>
                    <a:pt x="20911" y="5070"/>
                  </a:lnTo>
                  <a:lnTo>
                    <a:pt x="20762" y="5014"/>
                  </a:lnTo>
                  <a:lnTo>
                    <a:pt x="20762" y="4791"/>
                  </a:lnTo>
                  <a:lnTo>
                    <a:pt x="20799" y="4587"/>
                  </a:lnTo>
                  <a:lnTo>
                    <a:pt x="20837" y="4364"/>
                  </a:lnTo>
                  <a:lnTo>
                    <a:pt x="20911" y="4160"/>
                  </a:lnTo>
                  <a:lnTo>
                    <a:pt x="21022" y="3974"/>
                  </a:lnTo>
                  <a:lnTo>
                    <a:pt x="21152" y="3807"/>
                  </a:lnTo>
                  <a:lnTo>
                    <a:pt x="21301" y="3658"/>
                  </a:lnTo>
                  <a:lnTo>
                    <a:pt x="21394" y="3584"/>
                  </a:lnTo>
                  <a:lnTo>
                    <a:pt x="21505" y="3528"/>
                  </a:lnTo>
                  <a:lnTo>
                    <a:pt x="21691" y="3473"/>
                  </a:lnTo>
                  <a:lnTo>
                    <a:pt x="21876" y="3454"/>
                  </a:lnTo>
                  <a:close/>
                  <a:moveTo>
                    <a:pt x="6407" y="1430"/>
                  </a:moveTo>
                  <a:lnTo>
                    <a:pt x="6612" y="1467"/>
                  </a:lnTo>
                  <a:lnTo>
                    <a:pt x="6686" y="1486"/>
                  </a:lnTo>
                  <a:lnTo>
                    <a:pt x="6779" y="1523"/>
                  </a:lnTo>
                  <a:lnTo>
                    <a:pt x="6853" y="1579"/>
                  </a:lnTo>
                  <a:lnTo>
                    <a:pt x="6909" y="1634"/>
                  </a:lnTo>
                  <a:lnTo>
                    <a:pt x="6983" y="1709"/>
                  </a:lnTo>
                  <a:lnTo>
                    <a:pt x="7020" y="1801"/>
                  </a:lnTo>
                  <a:lnTo>
                    <a:pt x="7076" y="1894"/>
                  </a:lnTo>
                  <a:lnTo>
                    <a:pt x="7113" y="2006"/>
                  </a:lnTo>
                  <a:lnTo>
                    <a:pt x="7131" y="2117"/>
                  </a:lnTo>
                  <a:lnTo>
                    <a:pt x="7131" y="2247"/>
                  </a:lnTo>
                  <a:lnTo>
                    <a:pt x="7150" y="2303"/>
                  </a:lnTo>
                  <a:lnTo>
                    <a:pt x="7169" y="2340"/>
                  </a:lnTo>
                  <a:lnTo>
                    <a:pt x="7206" y="2377"/>
                  </a:lnTo>
                  <a:lnTo>
                    <a:pt x="7299" y="2377"/>
                  </a:lnTo>
                  <a:lnTo>
                    <a:pt x="7354" y="2358"/>
                  </a:lnTo>
                  <a:lnTo>
                    <a:pt x="7391" y="2321"/>
                  </a:lnTo>
                  <a:lnTo>
                    <a:pt x="7410" y="2266"/>
                  </a:lnTo>
                  <a:lnTo>
                    <a:pt x="7596" y="2210"/>
                  </a:lnTo>
                  <a:lnTo>
                    <a:pt x="7781" y="2191"/>
                  </a:lnTo>
                  <a:lnTo>
                    <a:pt x="7874" y="2191"/>
                  </a:lnTo>
                  <a:lnTo>
                    <a:pt x="7967" y="2228"/>
                  </a:lnTo>
                  <a:lnTo>
                    <a:pt x="8060" y="2247"/>
                  </a:lnTo>
                  <a:lnTo>
                    <a:pt x="8134" y="2303"/>
                  </a:lnTo>
                  <a:lnTo>
                    <a:pt x="8227" y="2377"/>
                  </a:lnTo>
                  <a:lnTo>
                    <a:pt x="8301" y="2470"/>
                  </a:lnTo>
                  <a:lnTo>
                    <a:pt x="8339" y="2563"/>
                  </a:lnTo>
                  <a:lnTo>
                    <a:pt x="8376" y="2656"/>
                  </a:lnTo>
                  <a:lnTo>
                    <a:pt x="8394" y="2748"/>
                  </a:lnTo>
                  <a:lnTo>
                    <a:pt x="8413" y="2860"/>
                  </a:lnTo>
                  <a:lnTo>
                    <a:pt x="8413" y="3064"/>
                  </a:lnTo>
                  <a:lnTo>
                    <a:pt x="8413" y="3120"/>
                  </a:lnTo>
                  <a:lnTo>
                    <a:pt x="8450" y="3157"/>
                  </a:lnTo>
                  <a:lnTo>
                    <a:pt x="8487" y="3176"/>
                  </a:lnTo>
                  <a:lnTo>
                    <a:pt x="8543" y="3194"/>
                  </a:lnTo>
                  <a:lnTo>
                    <a:pt x="8561" y="3213"/>
                  </a:lnTo>
                  <a:lnTo>
                    <a:pt x="8599" y="3231"/>
                  </a:lnTo>
                  <a:lnTo>
                    <a:pt x="8673" y="3231"/>
                  </a:lnTo>
                  <a:lnTo>
                    <a:pt x="8914" y="3101"/>
                  </a:lnTo>
                  <a:lnTo>
                    <a:pt x="9044" y="3064"/>
                  </a:lnTo>
                  <a:lnTo>
                    <a:pt x="9193" y="3027"/>
                  </a:lnTo>
                  <a:lnTo>
                    <a:pt x="9323" y="3008"/>
                  </a:lnTo>
                  <a:lnTo>
                    <a:pt x="9453" y="3008"/>
                  </a:lnTo>
                  <a:lnTo>
                    <a:pt x="9601" y="3046"/>
                  </a:lnTo>
                  <a:lnTo>
                    <a:pt x="9731" y="3083"/>
                  </a:lnTo>
                  <a:lnTo>
                    <a:pt x="9861" y="3157"/>
                  </a:lnTo>
                  <a:lnTo>
                    <a:pt x="9954" y="3250"/>
                  </a:lnTo>
                  <a:lnTo>
                    <a:pt x="10047" y="3343"/>
                  </a:lnTo>
                  <a:lnTo>
                    <a:pt x="10103" y="3454"/>
                  </a:lnTo>
                  <a:lnTo>
                    <a:pt x="10140" y="3566"/>
                  </a:lnTo>
                  <a:lnTo>
                    <a:pt x="10177" y="3696"/>
                  </a:lnTo>
                  <a:lnTo>
                    <a:pt x="10214" y="3956"/>
                  </a:lnTo>
                  <a:lnTo>
                    <a:pt x="10233" y="4011"/>
                  </a:lnTo>
                  <a:lnTo>
                    <a:pt x="10288" y="4048"/>
                  </a:lnTo>
                  <a:lnTo>
                    <a:pt x="10344" y="4048"/>
                  </a:lnTo>
                  <a:lnTo>
                    <a:pt x="10381" y="4030"/>
                  </a:lnTo>
                  <a:lnTo>
                    <a:pt x="10400" y="4011"/>
                  </a:lnTo>
                  <a:lnTo>
                    <a:pt x="10418" y="3974"/>
                  </a:lnTo>
                  <a:lnTo>
                    <a:pt x="10678" y="3863"/>
                  </a:lnTo>
                  <a:lnTo>
                    <a:pt x="10827" y="3826"/>
                  </a:lnTo>
                  <a:lnTo>
                    <a:pt x="10957" y="3807"/>
                  </a:lnTo>
                  <a:lnTo>
                    <a:pt x="11087" y="3788"/>
                  </a:lnTo>
                  <a:lnTo>
                    <a:pt x="11236" y="3788"/>
                  </a:lnTo>
                  <a:lnTo>
                    <a:pt x="11366" y="3826"/>
                  </a:lnTo>
                  <a:lnTo>
                    <a:pt x="11496" y="3881"/>
                  </a:lnTo>
                  <a:lnTo>
                    <a:pt x="11626" y="3956"/>
                  </a:lnTo>
                  <a:lnTo>
                    <a:pt x="11737" y="4048"/>
                  </a:lnTo>
                  <a:lnTo>
                    <a:pt x="11830" y="4141"/>
                  </a:lnTo>
                  <a:lnTo>
                    <a:pt x="11886" y="4271"/>
                  </a:lnTo>
                  <a:lnTo>
                    <a:pt x="11923" y="4401"/>
                  </a:lnTo>
                  <a:lnTo>
                    <a:pt x="11923" y="4531"/>
                  </a:lnTo>
                  <a:lnTo>
                    <a:pt x="11904" y="4661"/>
                  </a:lnTo>
                  <a:lnTo>
                    <a:pt x="11848" y="4810"/>
                  </a:lnTo>
                  <a:lnTo>
                    <a:pt x="11718" y="4828"/>
                  </a:lnTo>
                  <a:lnTo>
                    <a:pt x="11588" y="4847"/>
                  </a:lnTo>
                  <a:lnTo>
                    <a:pt x="11458" y="4921"/>
                  </a:lnTo>
                  <a:lnTo>
                    <a:pt x="11347" y="5014"/>
                  </a:lnTo>
                  <a:lnTo>
                    <a:pt x="11254" y="5125"/>
                  </a:lnTo>
                  <a:lnTo>
                    <a:pt x="11198" y="5237"/>
                  </a:lnTo>
                  <a:lnTo>
                    <a:pt x="11143" y="5367"/>
                  </a:lnTo>
                  <a:lnTo>
                    <a:pt x="11124" y="5497"/>
                  </a:lnTo>
                  <a:lnTo>
                    <a:pt x="11124" y="5627"/>
                  </a:lnTo>
                  <a:lnTo>
                    <a:pt x="11161" y="5757"/>
                  </a:lnTo>
                  <a:lnTo>
                    <a:pt x="11031" y="5701"/>
                  </a:lnTo>
                  <a:lnTo>
                    <a:pt x="10994" y="5534"/>
                  </a:lnTo>
                  <a:lnTo>
                    <a:pt x="10938" y="5385"/>
                  </a:lnTo>
                  <a:lnTo>
                    <a:pt x="10846" y="5237"/>
                  </a:lnTo>
                  <a:lnTo>
                    <a:pt x="10734" y="5125"/>
                  </a:lnTo>
                  <a:lnTo>
                    <a:pt x="10604" y="5014"/>
                  </a:lnTo>
                  <a:lnTo>
                    <a:pt x="10474" y="4940"/>
                  </a:lnTo>
                  <a:lnTo>
                    <a:pt x="10326" y="4866"/>
                  </a:lnTo>
                  <a:lnTo>
                    <a:pt x="10177" y="4828"/>
                  </a:lnTo>
                  <a:lnTo>
                    <a:pt x="10010" y="4810"/>
                  </a:lnTo>
                  <a:lnTo>
                    <a:pt x="9861" y="4810"/>
                  </a:lnTo>
                  <a:lnTo>
                    <a:pt x="9713" y="4828"/>
                  </a:lnTo>
                  <a:lnTo>
                    <a:pt x="9564" y="4884"/>
                  </a:lnTo>
                  <a:lnTo>
                    <a:pt x="9416" y="4958"/>
                  </a:lnTo>
                  <a:lnTo>
                    <a:pt x="9304" y="5051"/>
                  </a:lnTo>
                  <a:lnTo>
                    <a:pt x="9193" y="5163"/>
                  </a:lnTo>
                  <a:lnTo>
                    <a:pt x="9100" y="5311"/>
                  </a:lnTo>
                  <a:lnTo>
                    <a:pt x="9007" y="5218"/>
                  </a:lnTo>
                  <a:lnTo>
                    <a:pt x="8896" y="5125"/>
                  </a:lnTo>
                  <a:lnTo>
                    <a:pt x="8766" y="5070"/>
                  </a:lnTo>
                  <a:lnTo>
                    <a:pt x="8636" y="5033"/>
                  </a:lnTo>
                  <a:lnTo>
                    <a:pt x="8506" y="5033"/>
                  </a:lnTo>
                  <a:lnTo>
                    <a:pt x="8357" y="5051"/>
                  </a:lnTo>
                  <a:lnTo>
                    <a:pt x="8246" y="5088"/>
                  </a:lnTo>
                  <a:lnTo>
                    <a:pt x="8134" y="5181"/>
                  </a:lnTo>
                  <a:lnTo>
                    <a:pt x="8116" y="5125"/>
                  </a:lnTo>
                  <a:lnTo>
                    <a:pt x="8153" y="5088"/>
                  </a:lnTo>
                  <a:lnTo>
                    <a:pt x="8246" y="4940"/>
                  </a:lnTo>
                  <a:lnTo>
                    <a:pt x="8301" y="4791"/>
                  </a:lnTo>
                  <a:lnTo>
                    <a:pt x="8339" y="4624"/>
                  </a:lnTo>
                  <a:lnTo>
                    <a:pt x="8357" y="4457"/>
                  </a:lnTo>
                  <a:lnTo>
                    <a:pt x="8357" y="4290"/>
                  </a:lnTo>
                  <a:lnTo>
                    <a:pt x="8339" y="4123"/>
                  </a:lnTo>
                  <a:lnTo>
                    <a:pt x="8301" y="3974"/>
                  </a:lnTo>
                  <a:lnTo>
                    <a:pt x="8246" y="3807"/>
                  </a:lnTo>
                  <a:lnTo>
                    <a:pt x="8171" y="3640"/>
                  </a:lnTo>
                  <a:lnTo>
                    <a:pt x="8097" y="3491"/>
                  </a:lnTo>
                  <a:lnTo>
                    <a:pt x="7986" y="3361"/>
                  </a:lnTo>
                  <a:lnTo>
                    <a:pt x="7874" y="3231"/>
                  </a:lnTo>
                  <a:lnTo>
                    <a:pt x="7763" y="3101"/>
                  </a:lnTo>
                  <a:lnTo>
                    <a:pt x="7633" y="3008"/>
                  </a:lnTo>
                  <a:lnTo>
                    <a:pt x="7484" y="2916"/>
                  </a:lnTo>
                  <a:lnTo>
                    <a:pt x="7354" y="2841"/>
                  </a:lnTo>
                  <a:lnTo>
                    <a:pt x="7187" y="2786"/>
                  </a:lnTo>
                  <a:lnTo>
                    <a:pt x="7020" y="2748"/>
                  </a:lnTo>
                  <a:lnTo>
                    <a:pt x="6871" y="2730"/>
                  </a:lnTo>
                  <a:lnTo>
                    <a:pt x="6704" y="2730"/>
                  </a:lnTo>
                  <a:lnTo>
                    <a:pt x="6537" y="2748"/>
                  </a:lnTo>
                  <a:lnTo>
                    <a:pt x="6389" y="2786"/>
                  </a:lnTo>
                  <a:lnTo>
                    <a:pt x="6240" y="2841"/>
                  </a:lnTo>
                  <a:lnTo>
                    <a:pt x="6092" y="2897"/>
                  </a:lnTo>
                  <a:lnTo>
                    <a:pt x="5943" y="2971"/>
                  </a:lnTo>
                  <a:lnTo>
                    <a:pt x="5813" y="3064"/>
                  </a:lnTo>
                  <a:lnTo>
                    <a:pt x="5683" y="3176"/>
                  </a:lnTo>
                  <a:lnTo>
                    <a:pt x="5572" y="3287"/>
                  </a:lnTo>
                  <a:lnTo>
                    <a:pt x="5460" y="3417"/>
                  </a:lnTo>
                  <a:lnTo>
                    <a:pt x="5386" y="3547"/>
                  </a:lnTo>
                  <a:lnTo>
                    <a:pt x="5312" y="3696"/>
                  </a:lnTo>
                  <a:lnTo>
                    <a:pt x="5237" y="3844"/>
                  </a:lnTo>
                  <a:lnTo>
                    <a:pt x="4866" y="3510"/>
                  </a:lnTo>
                  <a:lnTo>
                    <a:pt x="4680" y="3343"/>
                  </a:lnTo>
                  <a:lnTo>
                    <a:pt x="4476" y="3213"/>
                  </a:lnTo>
                  <a:lnTo>
                    <a:pt x="4439" y="3194"/>
                  </a:lnTo>
                  <a:lnTo>
                    <a:pt x="4402" y="3213"/>
                  </a:lnTo>
                  <a:lnTo>
                    <a:pt x="4383" y="3250"/>
                  </a:lnTo>
                  <a:lnTo>
                    <a:pt x="4402" y="3287"/>
                  </a:lnTo>
                  <a:lnTo>
                    <a:pt x="4402" y="3306"/>
                  </a:lnTo>
                  <a:lnTo>
                    <a:pt x="4346" y="3306"/>
                  </a:lnTo>
                  <a:lnTo>
                    <a:pt x="4234" y="3361"/>
                  </a:lnTo>
                  <a:lnTo>
                    <a:pt x="4123" y="3436"/>
                  </a:lnTo>
                  <a:lnTo>
                    <a:pt x="4160" y="3380"/>
                  </a:lnTo>
                  <a:lnTo>
                    <a:pt x="4160" y="3324"/>
                  </a:lnTo>
                  <a:lnTo>
                    <a:pt x="4123" y="3194"/>
                  </a:lnTo>
                  <a:lnTo>
                    <a:pt x="4067" y="3083"/>
                  </a:lnTo>
                  <a:lnTo>
                    <a:pt x="4012" y="2990"/>
                  </a:lnTo>
                  <a:lnTo>
                    <a:pt x="3919" y="2916"/>
                  </a:lnTo>
                  <a:lnTo>
                    <a:pt x="3937" y="2823"/>
                  </a:lnTo>
                  <a:lnTo>
                    <a:pt x="3974" y="2730"/>
                  </a:lnTo>
                  <a:lnTo>
                    <a:pt x="4012" y="2656"/>
                  </a:lnTo>
                  <a:lnTo>
                    <a:pt x="4067" y="2581"/>
                  </a:lnTo>
                  <a:lnTo>
                    <a:pt x="4123" y="2526"/>
                  </a:lnTo>
                  <a:lnTo>
                    <a:pt x="4179" y="2488"/>
                  </a:lnTo>
                  <a:lnTo>
                    <a:pt x="4253" y="2451"/>
                  </a:lnTo>
                  <a:lnTo>
                    <a:pt x="4327" y="2414"/>
                  </a:lnTo>
                  <a:lnTo>
                    <a:pt x="4402" y="2396"/>
                  </a:lnTo>
                  <a:lnTo>
                    <a:pt x="4494" y="2396"/>
                  </a:lnTo>
                  <a:lnTo>
                    <a:pt x="4569" y="2414"/>
                  </a:lnTo>
                  <a:lnTo>
                    <a:pt x="4643" y="2433"/>
                  </a:lnTo>
                  <a:lnTo>
                    <a:pt x="4717" y="2470"/>
                  </a:lnTo>
                  <a:lnTo>
                    <a:pt x="4792" y="2507"/>
                  </a:lnTo>
                  <a:lnTo>
                    <a:pt x="4866" y="2581"/>
                  </a:lnTo>
                  <a:lnTo>
                    <a:pt x="4940" y="2656"/>
                  </a:lnTo>
                  <a:lnTo>
                    <a:pt x="4977" y="2693"/>
                  </a:lnTo>
                  <a:lnTo>
                    <a:pt x="5070" y="2693"/>
                  </a:lnTo>
                  <a:lnTo>
                    <a:pt x="5107" y="2674"/>
                  </a:lnTo>
                  <a:lnTo>
                    <a:pt x="5126" y="2637"/>
                  </a:lnTo>
                  <a:lnTo>
                    <a:pt x="5126" y="2600"/>
                  </a:lnTo>
                  <a:lnTo>
                    <a:pt x="5107" y="2563"/>
                  </a:lnTo>
                  <a:lnTo>
                    <a:pt x="5033" y="2433"/>
                  </a:lnTo>
                  <a:lnTo>
                    <a:pt x="5033" y="2358"/>
                  </a:lnTo>
                  <a:lnTo>
                    <a:pt x="5033" y="2284"/>
                  </a:lnTo>
                  <a:lnTo>
                    <a:pt x="5052" y="2191"/>
                  </a:lnTo>
                  <a:lnTo>
                    <a:pt x="5089" y="2117"/>
                  </a:lnTo>
                  <a:lnTo>
                    <a:pt x="5163" y="1969"/>
                  </a:lnTo>
                  <a:lnTo>
                    <a:pt x="5293" y="1839"/>
                  </a:lnTo>
                  <a:lnTo>
                    <a:pt x="5460" y="1709"/>
                  </a:lnTo>
                  <a:lnTo>
                    <a:pt x="5627" y="1597"/>
                  </a:lnTo>
                  <a:lnTo>
                    <a:pt x="5813" y="1523"/>
                  </a:lnTo>
                  <a:lnTo>
                    <a:pt x="6017" y="1467"/>
                  </a:lnTo>
                  <a:lnTo>
                    <a:pt x="6222" y="1430"/>
                  </a:lnTo>
                  <a:close/>
                  <a:moveTo>
                    <a:pt x="13724" y="4123"/>
                  </a:moveTo>
                  <a:lnTo>
                    <a:pt x="13891" y="4178"/>
                  </a:lnTo>
                  <a:lnTo>
                    <a:pt x="14021" y="4271"/>
                  </a:lnTo>
                  <a:lnTo>
                    <a:pt x="14151" y="4401"/>
                  </a:lnTo>
                  <a:lnTo>
                    <a:pt x="14244" y="4550"/>
                  </a:lnTo>
                  <a:lnTo>
                    <a:pt x="14337" y="4698"/>
                  </a:lnTo>
                  <a:lnTo>
                    <a:pt x="14393" y="4884"/>
                  </a:lnTo>
                  <a:lnTo>
                    <a:pt x="14393" y="4921"/>
                  </a:lnTo>
                  <a:lnTo>
                    <a:pt x="14430" y="4958"/>
                  </a:lnTo>
                  <a:lnTo>
                    <a:pt x="14467" y="4977"/>
                  </a:lnTo>
                  <a:lnTo>
                    <a:pt x="14504" y="4977"/>
                  </a:lnTo>
                  <a:lnTo>
                    <a:pt x="14541" y="4958"/>
                  </a:lnTo>
                  <a:lnTo>
                    <a:pt x="14578" y="4958"/>
                  </a:lnTo>
                  <a:lnTo>
                    <a:pt x="14615" y="4921"/>
                  </a:lnTo>
                  <a:lnTo>
                    <a:pt x="14634" y="4884"/>
                  </a:lnTo>
                  <a:lnTo>
                    <a:pt x="14634" y="4847"/>
                  </a:lnTo>
                  <a:lnTo>
                    <a:pt x="14745" y="4773"/>
                  </a:lnTo>
                  <a:lnTo>
                    <a:pt x="14857" y="4736"/>
                  </a:lnTo>
                  <a:lnTo>
                    <a:pt x="14968" y="4717"/>
                  </a:lnTo>
                  <a:lnTo>
                    <a:pt x="15098" y="4736"/>
                  </a:lnTo>
                  <a:lnTo>
                    <a:pt x="15173" y="4754"/>
                  </a:lnTo>
                  <a:lnTo>
                    <a:pt x="15247" y="4810"/>
                  </a:lnTo>
                  <a:lnTo>
                    <a:pt x="15303" y="4866"/>
                  </a:lnTo>
                  <a:lnTo>
                    <a:pt x="15358" y="4921"/>
                  </a:lnTo>
                  <a:lnTo>
                    <a:pt x="15228" y="4996"/>
                  </a:lnTo>
                  <a:lnTo>
                    <a:pt x="15117" y="5070"/>
                  </a:lnTo>
                  <a:lnTo>
                    <a:pt x="14875" y="5255"/>
                  </a:lnTo>
                  <a:lnTo>
                    <a:pt x="14671" y="5441"/>
                  </a:lnTo>
                  <a:lnTo>
                    <a:pt x="14467" y="5590"/>
                  </a:lnTo>
                  <a:lnTo>
                    <a:pt x="13371" y="6388"/>
                  </a:lnTo>
                  <a:lnTo>
                    <a:pt x="12276" y="7205"/>
                  </a:lnTo>
                  <a:lnTo>
                    <a:pt x="12220" y="7001"/>
                  </a:lnTo>
                  <a:lnTo>
                    <a:pt x="12146" y="6815"/>
                  </a:lnTo>
                  <a:lnTo>
                    <a:pt x="12053" y="6630"/>
                  </a:lnTo>
                  <a:lnTo>
                    <a:pt x="11941" y="6444"/>
                  </a:lnTo>
                  <a:lnTo>
                    <a:pt x="11811" y="6277"/>
                  </a:lnTo>
                  <a:lnTo>
                    <a:pt x="11681" y="6128"/>
                  </a:lnTo>
                  <a:lnTo>
                    <a:pt x="11533" y="5998"/>
                  </a:lnTo>
                  <a:lnTo>
                    <a:pt x="11366" y="5868"/>
                  </a:lnTo>
                  <a:lnTo>
                    <a:pt x="11366" y="5850"/>
                  </a:lnTo>
                  <a:lnTo>
                    <a:pt x="11347" y="5738"/>
                  </a:lnTo>
                  <a:lnTo>
                    <a:pt x="11347" y="5627"/>
                  </a:lnTo>
                  <a:lnTo>
                    <a:pt x="11366" y="5515"/>
                  </a:lnTo>
                  <a:lnTo>
                    <a:pt x="11403" y="5423"/>
                  </a:lnTo>
                  <a:lnTo>
                    <a:pt x="11440" y="5330"/>
                  </a:lnTo>
                  <a:lnTo>
                    <a:pt x="11514" y="5237"/>
                  </a:lnTo>
                  <a:lnTo>
                    <a:pt x="11588" y="5163"/>
                  </a:lnTo>
                  <a:lnTo>
                    <a:pt x="11681" y="5107"/>
                  </a:lnTo>
                  <a:lnTo>
                    <a:pt x="11774" y="5088"/>
                  </a:lnTo>
                  <a:lnTo>
                    <a:pt x="11960" y="5088"/>
                  </a:lnTo>
                  <a:lnTo>
                    <a:pt x="12034" y="5125"/>
                  </a:lnTo>
                  <a:lnTo>
                    <a:pt x="12108" y="5163"/>
                  </a:lnTo>
                  <a:lnTo>
                    <a:pt x="12183" y="5200"/>
                  </a:lnTo>
                  <a:lnTo>
                    <a:pt x="12313" y="5330"/>
                  </a:lnTo>
                  <a:lnTo>
                    <a:pt x="12331" y="5385"/>
                  </a:lnTo>
                  <a:lnTo>
                    <a:pt x="12368" y="5423"/>
                  </a:lnTo>
                  <a:lnTo>
                    <a:pt x="12387" y="5441"/>
                  </a:lnTo>
                  <a:lnTo>
                    <a:pt x="12424" y="5478"/>
                  </a:lnTo>
                  <a:lnTo>
                    <a:pt x="12461" y="5478"/>
                  </a:lnTo>
                  <a:lnTo>
                    <a:pt x="12498" y="5497"/>
                  </a:lnTo>
                  <a:lnTo>
                    <a:pt x="12536" y="5478"/>
                  </a:lnTo>
                  <a:lnTo>
                    <a:pt x="12573" y="5460"/>
                  </a:lnTo>
                  <a:lnTo>
                    <a:pt x="12591" y="5423"/>
                  </a:lnTo>
                  <a:lnTo>
                    <a:pt x="12610" y="5385"/>
                  </a:lnTo>
                  <a:lnTo>
                    <a:pt x="12610" y="5348"/>
                  </a:lnTo>
                  <a:lnTo>
                    <a:pt x="12573" y="5255"/>
                  </a:lnTo>
                  <a:lnTo>
                    <a:pt x="12536" y="5163"/>
                  </a:lnTo>
                  <a:lnTo>
                    <a:pt x="12573" y="4996"/>
                  </a:lnTo>
                  <a:lnTo>
                    <a:pt x="12628" y="4828"/>
                  </a:lnTo>
                  <a:lnTo>
                    <a:pt x="12703" y="4680"/>
                  </a:lnTo>
                  <a:lnTo>
                    <a:pt x="12795" y="4531"/>
                  </a:lnTo>
                  <a:lnTo>
                    <a:pt x="12907" y="4401"/>
                  </a:lnTo>
                  <a:lnTo>
                    <a:pt x="13037" y="4290"/>
                  </a:lnTo>
                  <a:lnTo>
                    <a:pt x="13185" y="4216"/>
                  </a:lnTo>
                  <a:lnTo>
                    <a:pt x="13353" y="4141"/>
                  </a:lnTo>
                  <a:lnTo>
                    <a:pt x="13445" y="4123"/>
                  </a:lnTo>
                  <a:close/>
                  <a:moveTo>
                    <a:pt x="4773" y="3770"/>
                  </a:moveTo>
                  <a:lnTo>
                    <a:pt x="5293" y="4383"/>
                  </a:lnTo>
                  <a:lnTo>
                    <a:pt x="5813" y="4996"/>
                  </a:lnTo>
                  <a:lnTo>
                    <a:pt x="6314" y="5608"/>
                  </a:lnTo>
                  <a:lnTo>
                    <a:pt x="6556" y="5943"/>
                  </a:lnTo>
                  <a:lnTo>
                    <a:pt x="6779" y="6277"/>
                  </a:lnTo>
                  <a:lnTo>
                    <a:pt x="6630" y="6370"/>
                  </a:lnTo>
                  <a:lnTo>
                    <a:pt x="6500" y="6518"/>
                  </a:lnTo>
                  <a:lnTo>
                    <a:pt x="6444" y="6425"/>
                  </a:lnTo>
                  <a:lnTo>
                    <a:pt x="6370" y="6333"/>
                  </a:lnTo>
                  <a:lnTo>
                    <a:pt x="6296" y="6277"/>
                  </a:lnTo>
                  <a:lnTo>
                    <a:pt x="6184" y="6221"/>
                  </a:lnTo>
                  <a:lnTo>
                    <a:pt x="6073" y="6184"/>
                  </a:lnTo>
                  <a:lnTo>
                    <a:pt x="5962" y="6165"/>
                  </a:lnTo>
                  <a:lnTo>
                    <a:pt x="5850" y="6147"/>
                  </a:lnTo>
                  <a:lnTo>
                    <a:pt x="5739" y="6184"/>
                  </a:lnTo>
                  <a:lnTo>
                    <a:pt x="5572" y="6240"/>
                  </a:lnTo>
                  <a:lnTo>
                    <a:pt x="5404" y="6333"/>
                  </a:lnTo>
                  <a:lnTo>
                    <a:pt x="5274" y="6444"/>
                  </a:lnTo>
                  <a:lnTo>
                    <a:pt x="5126" y="6574"/>
                  </a:lnTo>
                  <a:lnTo>
                    <a:pt x="5014" y="6723"/>
                  </a:lnTo>
                  <a:lnTo>
                    <a:pt x="4922" y="6890"/>
                  </a:lnTo>
                  <a:lnTo>
                    <a:pt x="4866" y="7057"/>
                  </a:lnTo>
                  <a:lnTo>
                    <a:pt x="4810" y="7243"/>
                  </a:lnTo>
                  <a:lnTo>
                    <a:pt x="4773" y="7205"/>
                  </a:lnTo>
                  <a:lnTo>
                    <a:pt x="4662" y="7168"/>
                  </a:lnTo>
                  <a:lnTo>
                    <a:pt x="4550" y="7150"/>
                  </a:lnTo>
                  <a:lnTo>
                    <a:pt x="4420" y="7150"/>
                  </a:lnTo>
                  <a:lnTo>
                    <a:pt x="4309" y="7168"/>
                  </a:lnTo>
                  <a:lnTo>
                    <a:pt x="4142" y="6964"/>
                  </a:lnTo>
                  <a:lnTo>
                    <a:pt x="4012" y="6741"/>
                  </a:lnTo>
                  <a:lnTo>
                    <a:pt x="3919" y="6537"/>
                  </a:lnTo>
                  <a:lnTo>
                    <a:pt x="3863" y="6314"/>
                  </a:lnTo>
                  <a:lnTo>
                    <a:pt x="3845" y="6091"/>
                  </a:lnTo>
                  <a:lnTo>
                    <a:pt x="3845" y="5887"/>
                  </a:lnTo>
                  <a:lnTo>
                    <a:pt x="3863" y="5664"/>
                  </a:lnTo>
                  <a:lnTo>
                    <a:pt x="3919" y="5441"/>
                  </a:lnTo>
                  <a:lnTo>
                    <a:pt x="3974" y="5218"/>
                  </a:lnTo>
                  <a:lnTo>
                    <a:pt x="4067" y="4996"/>
                  </a:lnTo>
                  <a:lnTo>
                    <a:pt x="4160" y="4791"/>
                  </a:lnTo>
                  <a:lnTo>
                    <a:pt x="4272" y="4568"/>
                  </a:lnTo>
                  <a:lnTo>
                    <a:pt x="4513" y="4160"/>
                  </a:lnTo>
                  <a:lnTo>
                    <a:pt x="4773" y="3770"/>
                  </a:lnTo>
                  <a:close/>
                  <a:moveTo>
                    <a:pt x="7429" y="4866"/>
                  </a:moveTo>
                  <a:lnTo>
                    <a:pt x="7559" y="4903"/>
                  </a:lnTo>
                  <a:lnTo>
                    <a:pt x="7651" y="4958"/>
                  </a:lnTo>
                  <a:lnTo>
                    <a:pt x="7744" y="5033"/>
                  </a:lnTo>
                  <a:lnTo>
                    <a:pt x="7819" y="5144"/>
                  </a:lnTo>
                  <a:lnTo>
                    <a:pt x="7874" y="5255"/>
                  </a:lnTo>
                  <a:lnTo>
                    <a:pt x="7911" y="5367"/>
                  </a:lnTo>
                  <a:lnTo>
                    <a:pt x="7949" y="5497"/>
                  </a:lnTo>
                  <a:lnTo>
                    <a:pt x="7967" y="5534"/>
                  </a:lnTo>
                  <a:lnTo>
                    <a:pt x="7986" y="5553"/>
                  </a:lnTo>
                  <a:lnTo>
                    <a:pt x="8023" y="5571"/>
                  </a:lnTo>
                  <a:lnTo>
                    <a:pt x="8060" y="5571"/>
                  </a:lnTo>
                  <a:lnTo>
                    <a:pt x="8097" y="5553"/>
                  </a:lnTo>
                  <a:lnTo>
                    <a:pt x="8134" y="5534"/>
                  </a:lnTo>
                  <a:lnTo>
                    <a:pt x="8153" y="5497"/>
                  </a:lnTo>
                  <a:lnTo>
                    <a:pt x="8171" y="5460"/>
                  </a:lnTo>
                  <a:lnTo>
                    <a:pt x="8171" y="5423"/>
                  </a:lnTo>
                  <a:lnTo>
                    <a:pt x="8283" y="5330"/>
                  </a:lnTo>
                  <a:lnTo>
                    <a:pt x="8413" y="5293"/>
                  </a:lnTo>
                  <a:lnTo>
                    <a:pt x="8543" y="5274"/>
                  </a:lnTo>
                  <a:lnTo>
                    <a:pt x="8673" y="5293"/>
                  </a:lnTo>
                  <a:lnTo>
                    <a:pt x="8784" y="5348"/>
                  </a:lnTo>
                  <a:lnTo>
                    <a:pt x="8877" y="5423"/>
                  </a:lnTo>
                  <a:lnTo>
                    <a:pt x="8933" y="5553"/>
                  </a:lnTo>
                  <a:lnTo>
                    <a:pt x="8989" y="5701"/>
                  </a:lnTo>
                  <a:lnTo>
                    <a:pt x="9007" y="5738"/>
                  </a:lnTo>
                  <a:lnTo>
                    <a:pt x="9026" y="5775"/>
                  </a:lnTo>
                  <a:lnTo>
                    <a:pt x="9081" y="5794"/>
                  </a:lnTo>
                  <a:lnTo>
                    <a:pt x="9119" y="5794"/>
                  </a:lnTo>
                  <a:lnTo>
                    <a:pt x="9156" y="5775"/>
                  </a:lnTo>
                  <a:lnTo>
                    <a:pt x="9193" y="5757"/>
                  </a:lnTo>
                  <a:lnTo>
                    <a:pt x="9230" y="5720"/>
                  </a:lnTo>
                  <a:lnTo>
                    <a:pt x="9230" y="5664"/>
                  </a:lnTo>
                  <a:lnTo>
                    <a:pt x="9211" y="5534"/>
                  </a:lnTo>
                  <a:lnTo>
                    <a:pt x="9286" y="5423"/>
                  </a:lnTo>
                  <a:lnTo>
                    <a:pt x="9397" y="5330"/>
                  </a:lnTo>
                  <a:lnTo>
                    <a:pt x="9490" y="5237"/>
                  </a:lnTo>
                  <a:lnTo>
                    <a:pt x="9601" y="5181"/>
                  </a:lnTo>
                  <a:lnTo>
                    <a:pt x="9713" y="5125"/>
                  </a:lnTo>
                  <a:lnTo>
                    <a:pt x="9824" y="5088"/>
                  </a:lnTo>
                  <a:lnTo>
                    <a:pt x="9936" y="5070"/>
                  </a:lnTo>
                  <a:lnTo>
                    <a:pt x="10047" y="5070"/>
                  </a:lnTo>
                  <a:lnTo>
                    <a:pt x="10158" y="5088"/>
                  </a:lnTo>
                  <a:lnTo>
                    <a:pt x="10270" y="5125"/>
                  </a:lnTo>
                  <a:lnTo>
                    <a:pt x="10363" y="5163"/>
                  </a:lnTo>
                  <a:lnTo>
                    <a:pt x="10456" y="5218"/>
                  </a:lnTo>
                  <a:lnTo>
                    <a:pt x="10548" y="5311"/>
                  </a:lnTo>
                  <a:lnTo>
                    <a:pt x="10641" y="5404"/>
                  </a:lnTo>
                  <a:lnTo>
                    <a:pt x="10716" y="5515"/>
                  </a:lnTo>
                  <a:lnTo>
                    <a:pt x="10771" y="5627"/>
                  </a:lnTo>
                  <a:lnTo>
                    <a:pt x="10511" y="5608"/>
                  </a:lnTo>
                  <a:lnTo>
                    <a:pt x="10251" y="5627"/>
                  </a:lnTo>
                  <a:lnTo>
                    <a:pt x="10121" y="5645"/>
                  </a:lnTo>
                  <a:lnTo>
                    <a:pt x="9991" y="5701"/>
                  </a:lnTo>
                  <a:lnTo>
                    <a:pt x="9880" y="5738"/>
                  </a:lnTo>
                  <a:lnTo>
                    <a:pt x="9750" y="5813"/>
                  </a:lnTo>
                  <a:lnTo>
                    <a:pt x="9639" y="5887"/>
                  </a:lnTo>
                  <a:lnTo>
                    <a:pt x="9546" y="5980"/>
                  </a:lnTo>
                  <a:lnTo>
                    <a:pt x="9453" y="6073"/>
                  </a:lnTo>
                  <a:lnTo>
                    <a:pt x="9360" y="6165"/>
                  </a:lnTo>
                  <a:lnTo>
                    <a:pt x="9286" y="6277"/>
                  </a:lnTo>
                  <a:lnTo>
                    <a:pt x="9230" y="6388"/>
                  </a:lnTo>
                  <a:lnTo>
                    <a:pt x="9174" y="6518"/>
                  </a:lnTo>
                  <a:lnTo>
                    <a:pt x="9137" y="6648"/>
                  </a:lnTo>
                  <a:lnTo>
                    <a:pt x="9119" y="6760"/>
                  </a:lnTo>
                  <a:lnTo>
                    <a:pt x="9119" y="6890"/>
                  </a:lnTo>
                  <a:lnTo>
                    <a:pt x="9137" y="7038"/>
                  </a:lnTo>
                  <a:lnTo>
                    <a:pt x="9156" y="7168"/>
                  </a:lnTo>
                  <a:lnTo>
                    <a:pt x="8989" y="7150"/>
                  </a:lnTo>
                  <a:lnTo>
                    <a:pt x="8821" y="7168"/>
                  </a:lnTo>
                  <a:lnTo>
                    <a:pt x="8673" y="7224"/>
                  </a:lnTo>
                  <a:lnTo>
                    <a:pt x="8524" y="7317"/>
                  </a:lnTo>
                  <a:lnTo>
                    <a:pt x="8487" y="7131"/>
                  </a:lnTo>
                  <a:lnTo>
                    <a:pt x="8431" y="6927"/>
                  </a:lnTo>
                  <a:lnTo>
                    <a:pt x="8339" y="6760"/>
                  </a:lnTo>
                  <a:lnTo>
                    <a:pt x="8246" y="6593"/>
                  </a:lnTo>
                  <a:lnTo>
                    <a:pt x="8116" y="6425"/>
                  </a:lnTo>
                  <a:lnTo>
                    <a:pt x="7967" y="6314"/>
                  </a:lnTo>
                  <a:lnTo>
                    <a:pt x="7800" y="6203"/>
                  </a:lnTo>
                  <a:lnTo>
                    <a:pt x="7614" y="6147"/>
                  </a:lnTo>
                  <a:lnTo>
                    <a:pt x="7466" y="6110"/>
                  </a:lnTo>
                  <a:lnTo>
                    <a:pt x="7336" y="6110"/>
                  </a:lnTo>
                  <a:lnTo>
                    <a:pt x="7187" y="6128"/>
                  </a:lnTo>
                  <a:lnTo>
                    <a:pt x="7039" y="6165"/>
                  </a:lnTo>
                  <a:lnTo>
                    <a:pt x="6704" y="5664"/>
                  </a:lnTo>
                  <a:lnTo>
                    <a:pt x="6723" y="5627"/>
                  </a:lnTo>
                  <a:lnTo>
                    <a:pt x="6742" y="5590"/>
                  </a:lnTo>
                  <a:lnTo>
                    <a:pt x="6742" y="5460"/>
                  </a:lnTo>
                  <a:lnTo>
                    <a:pt x="6779" y="5348"/>
                  </a:lnTo>
                  <a:lnTo>
                    <a:pt x="6816" y="5218"/>
                  </a:lnTo>
                  <a:lnTo>
                    <a:pt x="6871" y="5107"/>
                  </a:lnTo>
                  <a:lnTo>
                    <a:pt x="6964" y="5014"/>
                  </a:lnTo>
                  <a:lnTo>
                    <a:pt x="7057" y="4940"/>
                  </a:lnTo>
                  <a:lnTo>
                    <a:pt x="7169" y="4884"/>
                  </a:lnTo>
                  <a:lnTo>
                    <a:pt x="7299" y="4866"/>
                  </a:lnTo>
                  <a:close/>
                  <a:moveTo>
                    <a:pt x="4476" y="3380"/>
                  </a:moveTo>
                  <a:lnTo>
                    <a:pt x="4699" y="3658"/>
                  </a:lnTo>
                  <a:lnTo>
                    <a:pt x="4680" y="3658"/>
                  </a:lnTo>
                  <a:lnTo>
                    <a:pt x="4532" y="3844"/>
                  </a:lnTo>
                  <a:lnTo>
                    <a:pt x="4364" y="4048"/>
                  </a:lnTo>
                  <a:lnTo>
                    <a:pt x="4234" y="4253"/>
                  </a:lnTo>
                  <a:lnTo>
                    <a:pt x="4086" y="4476"/>
                  </a:lnTo>
                  <a:lnTo>
                    <a:pt x="3974" y="4698"/>
                  </a:lnTo>
                  <a:lnTo>
                    <a:pt x="3863" y="4921"/>
                  </a:lnTo>
                  <a:lnTo>
                    <a:pt x="3789" y="5163"/>
                  </a:lnTo>
                  <a:lnTo>
                    <a:pt x="3715" y="5404"/>
                  </a:lnTo>
                  <a:lnTo>
                    <a:pt x="3659" y="5645"/>
                  </a:lnTo>
                  <a:lnTo>
                    <a:pt x="3640" y="5887"/>
                  </a:lnTo>
                  <a:lnTo>
                    <a:pt x="3640" y="6110"/>
                  </a:lnTo>
                  <a:lnTo>
                    <a:pt x="3677" y="6351"/>
                  </a:lnTo>
                  <a:lnTo>
                    <a:pt x="3733" y="6593"/>
                  </a:lnTo>
                  <a:lnTo>
                    <a:pt x="3826" y="6815"/>
                  </a:lnTo>
                  <a:lnTo>
                    <a:pt x="3937" y="7038"/>
                  </a:lnTo>
                  <a:lnTo>
                    <a:pt x="4104" y="7243"/>
                  </a:lnTo>
                  <a:lnTo>
                    <a:pt x="4012" y="7298"/>
                  </a:lnTo>
                  <a:lnTo>
                    <a:pt x="3937" y="7373"/>
                  </a:lnTo>
                  <a:lnTo>
                    <a:pt x="3937" y="7298"/>
                  </a:lnTo>
                  <a:lnTo>
                    <a:pt x="3919" y="7205"/>
                  </a:lnTo>
                  <a:lnTo>
                    <a:pt x="3845" y="7038"/>
                  </a:lnTo>
                  <a:lnTo>
                    <a:pt x="3733" y="6890"/>
                  </a:lnTo>
                  <a:lnTo>
                    <a:pt x="3603" y="6778"/>
                  </a:lnTo>
                  <a:lnTo>
                    <a:pt x="3510" y="6723"/>
                  </a:lnTo>
                  <a:lnTo>
                    <a:pt x="3417" y="6685"/>
                  </a:lnTo>
                  <a:lnTo>
                    <a:pt x="3306" y="6667"/>
                  </a:lnTo>
                  <a:lnTo>
                    <a:pt x="3195" y="6667"/>
                  </a:lnTo>
                  <a:lnTo>
                    <a:pt x="3232" y="6537"/>
                  </a:lnTo>
                  <a:lnTo>
                    <a:pt x="3250" y="6407"/>
                  </a:lnTo>
                  <a:lnTo>
                    <a:pt x="3250" y="6277"/>
                  </a:lnTo>
                  <a:lnTo>
                    <a:pt x="3250" y="6128"/>
                  </a:lnTo>
                  <a:lnTo>
                    <a:pt x="3213" y="5998"/>
                  </a:lnTo>
                  <a:lnTo>
                    <a:pt x="3176" y="5868"/>
                  </a:lnTo>
                  <a:lnTo>
                    <a:pt x="3139" y="5757"/>
                  </a:lnTo>
                  <a:lnTo>
                    <a:pt x="3065" y="5627"/>
                  </a:lnTo>
                  <a:lnTo>
                    <a:pt x="3287" y="5033"/>
                  </a:lnTo>
                  <a:lnTo>
                    <a:pt x="3417" y="4736"/>
                  </a:lnTo>
                  <a:lnTo>
                    <a:pt x="3566" y="4457"/>
                  </a:lnTo>
                  <a:lnTo>
                    <a:pt x="3677" y="4308"/>
                  </a:lnTo>
                  <a:lnTo>
                    <a:pt x="3770" y="4178"/>
                  </a:lnTo>
                  <a:lnTo>
                    <a:pt x="3993" y="3937"/>
                  </a:lnTo>
                  <a:lnTo>
                    <a:pt x="4216" y="3696"/>
                  </a:lnTo>
                  <a:lnTo>
                    <a:pt x="4439" y="3436"/>
                  </a:lnTo>
                  <a:lnTo>
                    <a:pt x="4476" y="3380"/>
                  </a:lnTo>
                  <a:close/>
                  <a:moveTo>
                    <a:pt x="20335" y="5237"/>
                  </a:moveTo>
                  <a:lnTo>
                    <a:pt x="20484" y="5255"/>
                  </a:lnTo>
                  <a:lnTo>
                    <a:pt x="20614" y="5293"/>
                  </a:lnTo>
                  <a:lnTo>
                    <a:pt x="20762" y="5330"/>
                  </a:lnTo>
                  <a:lnTo>
                    <a:pt x="20892" y="5385"/>
                  </a:lnTo>
                  <a:lnTo>
                    <a:pt x="21041" y="5441"/>
                  </a:lnTo>
                  <a:lnTo>
                    <a:pt x="21282" y="5590"/>
                  </a:lnTo>
                  <a:lnTo>
                    <a:pt x="21524" y="5775"/>
                  </a:lnTo>
                  <a:lnTo>
                    <a:pt x="21709" y="5980"/>
                  </a:lnTo>
                  <a:lnTo>
                    <a:pt x="21728" y="5998"/>
                  </a:lnTo>
                  <a:lnTo>
                    <a:pt x="21709" y="6128"/>
                  </a:lnTo>
                  <a:lnTo>
                    <a:pt x="21709" y="6277"/>
                  </a:lnTo>
                  <a:lnTo>
                    <a:pt x="21746" y="6407"/>
                  </a:lnTo>
                  <a:lnTo>
                    <a:pt x="21802" y="6537"/>
                  </a:lnTo>
                  <a:lnTo>
                    <a:pt x="21691" y="6555"/>
                  </a:lnTo>
                  <a:lnTo>
                    <a:pt x="21579" y="6574"/>
                  </a:lnTo>
                  <a:lnTo>
                    <a:pt x="21486" y="6611"/>
                  </a:lnTo>
                  <a:lnTo>
                    <a:pt x="21394" y="6648"/>
                  </a:lnTo>
                  <a:lnTo>
                    <a:pt x="21301" y="6723"/>
                  </a:lnTo>
                  <a:lnTo>
                    <a:pt x="21227" y="6797"/>
                  </a:lnTo>
                  <a:lnTo>
                    <a:pt x="21152" y="6871"/>
                  </a:lnTo>
                  <a:lnTo>
                    <a:pt x="21078" y="6964"/>
                  </a:lnTo>
                  <a:lnTo>
                    <a:pt x="21022" y="7131"/>
                  </a:lnTo>
                  <a:lnTo>
                    <a:pt x="20985" y="7298"/>
                  </a:lnTo>
                  <a:lnTo>
                    <a:pt x="21004" y="7465"/>
                  </a:lnTo>
                  <a:lnTo>
                    <a:pt x="21041" y="7651"/>
                  </a:lnTo>
                  <a:lnTo>
                    <a:pt x="20892" y="7558"/>
                  </a:lnTo>
                  <a:lnTo>
                    <a:pt x="20725" y="7484"/>
                  </a:lnTo>
                  <a:lnTo>
                    <a:pt x="20577" y="7428"/>
                  </a:lnTo>
                  <a:lnTo>
                    <a:pt x="20409" y="7391"/>
                  </a:lnTo>
                  <a:lnTo>
                    <a:pt x="20224" y="7373"/>
                  </a:lnTo>
                  <a:lnTo>
                    <a:pt x="20057" y="7391"/>
                  </a:lnTo>
                  <a:lnTo>
                    <a:pt x="19908" y="7428"/>
                  </a:lnTo>
                  <a:lnTo>
                    <a:pt x="19741" y="7465"/>
                  </a:lnTo>
                  <a:lnTo>
                    <a:pt x="19722" y="7447"/>
                  </a:lnTo>
                  <a:lnTo>
                    <a:pt x="19611" y="7354"/>
                  </a:lnTo>
                  <a:lnTo>
                    <a:pt x="19499" y="7243"/>
                  </a:lnTo>
                  <a:lnTo>
                    <a:pt x="19407" y="7113"/>
                  </a:lnTo>
                  <a:lnTo>
                    <a:pt x="19332" y="6983"/>
                  </a:lnTo>
                  <a:lnTo>
                    <a:pt x="19258" y="6853"/>
                  </a:lnTo>
                  <a:lnTo>
                    <a:pt x="19202" y="6704"/>
                  </a:lnTo>
                  <a:lnTo>
                    <a:pt x="19147" y="6555"/>
                  </a:lnTo>
                  <a:lnTo>
                    <a:pt x="19128" y="6407"/>
                  </a:lnTo>
                  <a:lnTo>
                    <a:pt x="19109" y="6258"/>
                  </a:lnTo>
                  <a:lnTo>
                    <a:pt x="19109" y="6110"/>
                  </a:lnTo>
                  <a:lnTo>
                    <a:pt x="19147" y="5980"/>
                  </a:lnTo>
                  <a:lnTo>
                    <a:pt x="19184" y="5850"/>
                  </a:lnTo>
                  <a:lnTo>
                    <a:pt x="19258" y="5720"/>
                  </a:lnTo>
                  <a:lnTo>
                    <a:pt x="19351" y="5590"/>
                  </a:lnTo>
                  <a:lnTo>
                    <a:pt x="19481" y="5497"/>
                  </a:lnTo>
                  <a:lnTo>
                    <a:pt x="19611" y="5404"/>
                  </a:lnTo>
                  <a:lnTo>
                    <a:pt x="19759" y="5330"/>
                  </a:lnTo>
                  <a:lnTo>
                    <a:pt x="19889" y="5293"/>
                  </a:lnTo>
                  <a:lnTo>
                    <a:pt x="20038" y="5255"/>
                  </a:lnTo>
                  <a:lnTo>
                    <a:pt x="20187" y="5237"/>
                  </a:lnTo>
                  <a:close/>
                  <a:moveTo>
                    <a:pt x="18627" y="4587"/>
                  </a:moveTo>
                  <a:lnTo>
                    <a:pt x="18738" y="4624"/>
                  </a:lnTo>
                  <a:lnTo>
                    <a:pt x="18831" y="4661"/>
                  </a:lnTo>
                  <a:lnTo>
                    <a:pt x="18924" y="4717"/>
                  </a:lnTo>
                  <a:lnTo>
                    <a:pt x="19017" y="4810"/>
                  </a:lnTo>
                  <a:lnTo>
                    <a:pt x="19091" y="4903"/>
                  </a:lnTo>
                  <a:lnTo>
                    <a:pt x="19109" y="4921"/>
                  </a:lnTo>
                  <a:lnTo>
                    <a:pt x="19128" y="4958"/>
                  </a:lnTo>
                  <a:lnTo>
                    <a:pt x="19147" y="4977"/>
                  </a:lnTo>
                  <a:lnTo>
                    <a:pt x="19184" y="4996"/>
                  </a:lnTo>
                  <a:lnTo>
                    <a:pt x="19221" y="4977"/>
                  </a:lnTo>
                  <a:lnTo>
                    <a:pt x="19277" y="4958"/>
                  </a:lnTo>
                  <a:lnTo>
                    <a:pt x="19332" y="4903"/>
                  </a:lnTo>
                  <a:lnTo>
                    <a:pt x="19351" y="4847"/>
                  </a:lnTo>
                  <a:lnTo>
                    <a:pt x="19332" y="4791"/>
                  </a:lnTo>
                  <a:lnTo>
                    <a:pt x="19407" y="4736"/>
                  </a:lnTo>
                  <a:lnTo>
                    <a:pt x="19499" y="4698"/>
                  </a:lnTo>
                  <a:lnTo>
                    <a:pt x="19667" y="4698"/>
                  </a:lnTo>
                  <a:lnTo>
                    <a:pt x="19778" y="4736"/>
                  </a:lnTo>
                  <a:lnTo>
                    <a:pt x="19852" y="4791"/>
                  </a:lnTo>
                  <a:lnTo>
                    <a:pt x="19945" y="4866"/>
                  </a:lnTo>
                  <a:lnTo>
                    <a:pt x="20019" y="4940"/>
                  </a:lnTo>
                  <a:lnTo>
                    <a:pt x="19797" y="4996"/>
                  </a:lnTo>
                  <a:lnTo>
                    <a:pt x="19611" y="5051"/>
                  </a:lnTo>
                  <a:lnTo>
                    <a:pt x="19407" y="5163"/>
                  </a:lnTo>
                  <a:lnTo>
                    <a:pt x="19239" y="5293"/>
                  </a:lnTo>
                  <a:lnTo>
                    <a:pt x="19109" y="5441"/>
                  </a:lnTo>
                  <a:lnTo>
                    <a:pt x="18998" y="5571"/>
                  </a:lnTo>
                  <a:lnTo>
                    <a:pt x="18924" y="5720"/>
                  </a:lnTo>
                  <a:lnTo>
                    <a:pt x="18868" y="5868"/>
                  </a:lnTo>
                  <a:lnTo>
                    <a:pt x="18831" y="6035"/>
                  </a:lnTo>
                  <a:lnTo>
                    <a:pt x="18812" y="6184"/>
                  </a:lnTo>
                  <a:lnTo>
                    <a:pt x="18812" y="6333"/>
                  </a:lnTo>
                  <a:lnTo>
                    <a:pt x="18849" y="6500"/>
                  </a:lnTo>
                  <a:lnTo>
                    <a:pt x="18887" y="6648"/>
                  </a:lnTo>
                  <a:lnTo>
                    <a:pt x="18942" y="6797"/>
                  </a:lnTo>
                  <a:lnTo>
                    <a:pt x="19017" y="6945"/>
                  </a:lnTo>
                  <a:lnTo>
                    <a:pt x="19091" y="7094"/>
                  </a:lnTo>
                  <a:lnTo>
                    <a:pt x="19202" y="7224"/>
                  </a:lnTo>
                  <a:lnTo>
                    <a:pt x="19314" y="7354"/>
                  </a:lnTo>
                  <a:lnTo>
                    <a:pt x="19444" y="7465"/>
                  </a:lnTo>
                  <a:lnTo>
                    <a:pt x="19574" y="7558"/>
                  </a:lnTo>
                  <a:lnTo>
                    <a:pt x="19407" y="7688"/>
                  </a:lnTo>
                  <a:lnTo>
                    <a:pt x="19332" y="7781"/>
                  </a:lnTo>
                  <a:lnTo>
                    <a:pt x="19258" y="7855"/>
                  </a:lnTo>
                  <a:lnTo>
                    <a:pt x="19128" y="7744"/>
                  </a:lnTo>
                  <a:lnTo>
                    <a:pt x="18979" y="7633"/>
                  </a:lnTo>
                  <a:lnTo>
                    <a:pt x="18905" y="7614"/>
                  </a:lnTo>
                  <a:lnTo>
                    <a:pt x="18812" y="7577"/>
                  </a:lnTo>
                  <a:lnTo>
                    <a:pt x="18534" y="7577"/>
                  </a:lnTo>
                  <a:lnTo>
                    <a:pt x="18441" y="7614"/>
                  </a:lnTo>
                  <a:lnTo>
                    <a:pt x="18348" y="7651"/>
                  </a:lnTo>
                  <a:lnTo>
                    <a:pt x="18255" y="7707"/>
                  </a:lnTo>
                  <a:lnTo>
                    <a:pt x="18218" y="7540"/>
                  </a:lnTo>
                  <a:lnTo>
                    <a:pt x="18144" y="7391"/>
                  </a:lnTo>
                  <a:lnTo>
                    <a:pt x="18032" y="7261"/>
                  </a:lnTo>
                  <a:lnTo>
                    <a:pt x="17902" y="7150"/>
                  </a:lnTo>
                  <a:lnTo>
                    <a:pt x="17810" y="7094"/>
                  </a:lnTo>
                  <a:lnTo>
                    <a:pt x="17717" y="7075"/>
                  </a:lnTo>
                  <a:lnTo>
                    <a:pt x="17605" y="7057"/>
                  </a:lnTo>
                  <a:lnTo>
                    <a:pt x="17512" y="7038"/>
                  </a:lnTo>
                  <a:lnTo>
                    <a:pt x="17401" y="7057"/>
                  </a:lnTo>
                  <a:lnTo>
                    <a:pt x="17308" y="7075"/>
                  </a:lnTo>
                  <a:lnTo>
                    <a:pt x="17197" y="7113"/>
                  </a:lnTo>
                  <a:lnTo>
                    <a:pt x="17122" y="7168"/>
                  </a:lnTo>
                  <a:lnTo>
                    <a:pt x="17122" y="7150"/>
                  </a:lnTo>
                  <a:lnTo>
                    <a:pt x="17085" y="6983"/>
                  </a:lnTo>
                  <a:lnTo>
                    <a:pt x="17048" y="6778"/>
                  </a:lnTo>
                  <a:lnTo>
                    <a:pt x="16937" y="6314"/>
                  </a:lnTo>
                  <a:lnTo>
                    <a:pt x="16844" y="6073"/>
                  </a:lnTo>
                  <a:lnTo>
                    <a:pt x="16751" y="5850"/>
                  </a:lnTo>
                  <a:lnTo>
                    <a:pt x="16640" y="5608"/>
                  </a:lnTo>
                  <a:lnTo>
                    <a:pt x="16528" y="5404"/>
                  </a:lnTo>
                  <a:lnTo>
                    <a:pt x="16528" y="5311"/>
                  </a:lnTo>
                  <a:lnTo>
                    <a:pt x="16547" y="5218"/>
                  </a:lnTo>
                  <a:lnTo>
                    <a:pt x="16584" y="5125"/>
                  </a:lnTo>
                  <a:lnTo>
                    <a:pt x="16640" y="5051"/>
                  </a:lnTo>
                  <a:lnTo>
                    <a:pt x="16695" y="4977"/>
                  </a:lnTo>
                  <a:lnTo>
                    <a:pt x="16751" y="4921"/>
                  </a:lnTo>
                  <a:lnTo>
                    <a:pt x="16825" y="4866"/>
                  </a:lnTo>
                  <a:lnTo>
                    <a:pt x="16918" y="4828"/>
                  </a:lnTo>
                  <a:lnTo>
                    <a:pt x="17048" y="4810"/>
                  </a:lnTo>
                  <a:lnTo>
                    <a:pt x="17178" y="4828"/>
                  </a:lnTo>
                  <a:lnTo>
                    <a:pt x="17290" y="4866"/>
                  </a:lnTo>
                  <a:lnTo>
                    <a:pt x="17382" y="4940"/>
                  </a:lnTo>
                  <a:lnTo>
                    <a:pt x="17475" y="5033"/>
                  </a:lnTo>
                  <a:lnTo>
                    <a:pt x="17531" y="5125"/>
                  </a:lnTo>
                  <a:lnTo>
                    <a:pt x="17587" y="5237"/>
                  </a:lnTo>
                  <a:lnTo>
                    <a:pt x="17624" y="5348"/>
                  </a:lnTo>
                  <a:lnTo>
                    <a:pt x="17642" y="5404"/>
                  </a:lnTo>
                  <a:lnTo>
                    <a:pt x="17680" y="5423"/>
                  </a:lnTo>
                  <a:lnTo>
                    <a:pt x="17698" y="5497"/>
                  </a:lnTo>
                  <a:lnTo>
                    <a:pt x="17717" y="5534"/>
                  </a:lnTo>
                  <a:lnTo>
                    <a:pt x="17791" y="5534"/>
                  </a:lnTo>
                  <a:lnTo>
                    <a:pt x="17828" y="5497"/>
                  </a:lnTo>
                  <a:lnTo>
                    <a:pt x="17847" y="5460"/>
                  </a:lnTo>
                  <a:lnTo>
                    <a:pt x="17847" y="5441"/>
                  </a:lnTo>
                  <a:lnTo>
                    <a:pt x="17847" y="5385"/>
                  </a:lnTo>
                  <a:lnTo>
                    <a:pt x="17865" y="5330"/>
                  </a:lnTo>
                  <a:lnTo>
                    <a:pt x="17847" y="5200"/>
                  </a:lnTo>
                  <a:lnTo>
                    <a:pt x="17865" y="5088"/>
                  </a:lnTo>
                  <a:lnTo>
                    <a:pt x="17902" y="4996"/>
                  </a:lnTo>
                  <a:lnTo>
                    <a:pt x="17958" y="4903"/>
                  </a:lnTo>
                  <a:lnTo>
                    <a:pt x="18014" y="4810"/>
                  </a:lnTo>
                  <a:lnTo>
                    <a:pt x="18088" y="4754"/>
                  </a:lnTo>
                  <a:lnTo>
                    <a:pt x="18162" y="4680"/>
                  </a:lnTo>
                  <a:lnTo>
                    <a:pt x="18255" y="4643"/>
                  </a:lnTo>
                  <a:lnTo>
                    <a:pt x="18348" y="4606"/>
                  </a:lnTo>
                  <a:lnTo>
                    <a:pt x="18441" y="4587"/>
                  </a:lnTo>
                  <a:close/>
                  <a:moveTo>
                    <a:pt x="24811" y="3714"/>
                  </a:moveTo>
                  <a:lnTo>
                    <a:pt x="24941" y="3751"/>
                  </a:lnTo>
                  <a:lnTo>
                    <a:pt x="25052" y="3788"/>
                  </a:lnTo>
                  <a:lnTo>
                    <a:pt x="25126" y="3863"/>
                  </a:lnTo>
                  <a:lnTo>
                    <a:pt x="25201" y="3956"/>
                  </a:lnTo>
                  <a:lnTo>
                    <a:pt x="25256" y="4067"/>
                  </a:lnTo>
                  <a:lnTo>
                    <a:pt x="25293" y="4160"/>
                  </a:lnTo>
                  <a:lnTo>
                    <a:pt x="25312" y="4290"/>
                  </a:lnTo>
                  <a:lnTo>
                    <a:pt x="25331" y="4401"/>
                  </a:lnTo>
                  <a:lnTo>
                    <a:pt x="25256" y="4438"/>
                  </a:lnTo>
                  <a:lnTo>
                    <a:pt x="25201" y="4494"/>
                  </a:lnTo>
                  <a:lnTo>
                    <a:pt x="25071" y="4791"/>
                  </a:lnTo>
                  <a:lnTo>
                    <a:pt x="24903" y="5070"/>
                  </a:lnTo>
                  <a:lnTo>
                    <a:pt x="24736" y="5348"/>
                  </a:lnTo>
                  <a:lnTo>
                    <a:pt x="24551" y="5608"/>
                  </a:lnTo>
                  <a:lnTo>
                    <a:pt x="24346" y="5850"/>
                  </a:lnTo>
                  <a:lnTo>
                    <a:pt x="24142" y="6091"/>
                  </a:lnTo>
                  <a:lnTo>
                    <a:pt x="23919" y="6314"/>
                  </a:lnTo>
                  <a:lnTo>
                    <a:pt x="23696" y="6537"/>
                  </a:lnTo>
                  <a:lnTo>
                    <a:pt x="23455" y="6741"/>
                  </a:lnTo>
                  <a:lnTo>
                    <a:pt x="23195" y="6927"/>
                  </a:lnTo>
                  <a:lnTo>
                    <a:pt x="22935" y="7113"/>
                  </a:lnTo>
                  <a:lnTo>
                    <a:pt x="22675" y="7280"/>
                  </a:lnTo>
                  <a:lnTo>
                    <a:pt x="22396" y="7447"/>
                  </a:lnTo>
                  <a:lnTo>
                    <a:pt x="22118" y="7614"/>
                  </a:lnTo>
                  <a:lnTo>
                    <a:pt x="21524" y="7893"/>
                  </a:lnTo>
                  <a:lnTo>
                    <a:pt x="21486" y="7855"/>
                  </a:lnTo>
                  <a:lnTo>
                    <a:pt x="21412" y="7781"/>
                  </a:lnTo>
                  <a:lnTo>
                    <a:pt x="21356" y="7688"/>
                  </a:lnTo>
                  <a:lnTo>
                    <a:pt x="21319" y="7595"/>
                  </a:lnTo>
                  <a:lnTo>
                    <a:pt x="21282" y="7503"/>
                  </a:lnTo>
                  <a:lnTo>
                    <a:pt x="21264" y="7391"/>
                  </a:lnTo>
                  <a:lnTo>
                    <a:pt x="21264" y="7298"/>
                  </a:lnTo>
                  <a:lnTo>
                    <a:pt x="21282" y="7187"/>
                  </a:lnTo>
                  <a:lnTo>
                    <a:pt x="21319" y="7094"/>
                  </a:lnTo>
                  <a:lnTo>
                    <a:pt x="21375" y="7020"/>
                  </a:lnTo>
                  <a:lnTo>
                    <a:pt x="21431" y="6945"/>
                  </a:lnTo>
                  <a:lnTo>
                    <a:pt x="21486" y="6890"/>
                  </a:lnTo>
                  <a:lnTo>
                    <a:pt x="21561" y="6834"/>
                  </a:lnTo>
                  <a:lnTo>
                    <a:pt x="21728" y="6760"/>
                  </a:lnTo>
                  <a:lnTo>
                    <a:pt x="21895" y="6704"/>
                  </a:lnTo>
                  <a:lnTo>
                    <a:pt x="21914" y="6723"/>
                  </a:lnTo>
                  <a:lnTo>
                    <a:pt x="21951" y="6760"/>
                  </a:lnTo>
                  <a:lnTo>
                    <a:pt x="22025" y="6760"/>
                  </a:lnTo>
                  <a:lnTo>
                    <a:pt x="22062" y="6741"/>
                  </a:lnTo>
                  <a:lnTo>
                    <a:pt x="22099" y="6723"/>
                  </a:lnTo>
                  <a:lnTo>
                    <a:pt x="22118" y="6685"/>
                  </a:lnTo>
                  <a:lnTo>
                    <a:pt x="22136" y="6648"/>
                  </a:lnTo>
                  <a:lnTo>
                    <a:pt x="22118" y="6611"/>
                  </a:lnTo>
                  <a:lnTo>
                    <a:pt x="22044" y="6388"/>
                  </a:lnTo>
                  <a:lnTo>
                    <a:pt x="22025" y="6277"/>
                  </a:lnTo>
                  <a:lnTo>
                    <a:pt x="22006" y="6165"/>
                  </a:lnTo>
                  <a:lnTo>
                    <a:pt x="22006" y="6054"/>
                  </a:lnTo>
                  <a:lnTo>
                    <a:pt x="22025" y="5943"/>
                  </a:lnTo>
                  <a:lnTo>
                    <a:pt x="22062" y="5831"/>
                  </a:lnTo>
                  <a:lnTo>
                    <a:pt x="22118" y="5720"/>
                  </a:lnTo>
                  <a:lnTo>
                    <a:pt x="22192" y="5627"/>
                  </a:lnTo>
                  <a:lnTo>
                    <a:pt x="22285" y="5553"/>
                  </a:lnTo>
                  <a:lnTo>
                    <a:pt x="22378" y="5497"/>
                  </a:lnTo>
                  <a:lnTo>
                    <a:pt x="22471" y="5441"/>
                  </a:lnTo>
                  <a:lnTo>
                    <a:pt x="22582" y="5404"/>
                  </a:lnTo>
                  <a:lnTo>
                    <a:pt x="22694" y="5385"/>
                  </a:lnTo>
                  <a:lnTo>
                    <a:pt x="22916" y="5367"/>
                  </a:lnTo>
                  <a:lnTo>
                    <a:pt x="22972" y="5348"/>
                  </a:lnTo>
                  <a:lnTo>
                    <a:pt x="22991" y="5311"/>
                  </a:lnTo>
                  <a:lnTo>
                    <a:pt x="23028" y="5293"/>
                  </a:lnTo>
                  <a:lnTo>
                    <a:pt x="23046" y="5255"/>
                  </a:lnTo>
                  <a:lnTo>
                    <a:pt x="23046" y="5218"/>
                  </a:lnTo>
                  <a:lnTo>
                    <a:pt x="23028" y="5181"/>
                  </a:lnTo>
                  <a:lnTo>
                    <a:pt x="22898" y="4977"/>
                  </a:lnTo>
                  <a:lnTo>
                    <a:pt x="22842" y="4866"/>
                  </a:lnTo>
                  <a:lnTo>
                    <a:pt x="22805" y="4736"/>
                  </a:lnTo>
                  <a:lnTo>
                    <a:pt x="22805" y="4606"/>
                  </a:lnTo>
                  <a:lnTo>
                    <a:pt x="22842" y="4476"/>
                  </a:lnTo>
                  <a:lnTo>
                    <a:pt x="22916" y="4346"/>
                  </a:lnTo>
                  <a:lnTo>
                    <a:pt x="22991" y="4234"/>
                  </a:lnTo>
                  <a:lnTo>
                    <a:pt x="23065" y="4216"/>
                  </a:lnTo>
                  <a:lnTo>
                    <a:pt x="23121" y="4160"/>
                  </a:lnTo>
                  <a:lnTo>
                    <a:pt x="23251" y="4123"/>
                  </a:lnTo>
                  <a:lnTo>
                    <a:pt x="23381" y="4104"/>
                  </a:lnTo>
                  <a:lnTo>
                    <a:pt x="23511" y="4123"/>
                  </a:lnTo>
                  <a:lnTo>
                    <a:pt x="23641" y="4160"/>
                  </a:lnTo>
                  <a:lnTo>
                    <a:pt x="23771" y="4234"/>
                  </a:lnTo>
                  <a:lnTo>
                    <a:pt x="23882" y="4308"/>
                  </a:lnTo>
                  <a:lnTo>
                    <a:pt x="23994" y="4401"/>
                  </a:lnTo>
                  <a:lnTo>
                    <a:pt x="24086" y="4513"/>
                  </a:lnTo>
                  <a:lnTo>
                    <a:pt x="24123" y="4531"/>
                  </a:lnTo>
                  <a:lnTo>
                    <a:pt x="24161" y="4531"/>
                  </a:lnTo>
                  <a:lnTo>
                    <a:pt x="24198" y="4513"/>
                  </a:lnTo>
                  <a:lnTo>
                    <a:pt x="24216" y="4476"/>
                  </a:lnTo>
                  <a:lnTo>
                    <a:pt x="24272" y="4438"/>
                  </a:lnTo>
                  <a:lnTo>
                    <a:pt x="24291" y="4401"/>
                  </a:lnTo>
                  <a:lnTo>
                    <a:pt x="24291" y="4364"/>
                  </a:lnTo>
                  <a:lnTo>
                    <a:pt x="24291" y="4123"/>
                  </a:lnTo>
                  <a:lnTo>
                    <a:pt x="24291" y="4011"/>
                  </a:lnTo>
                  <a:lnTo>
                    <a:pt x="24346" y="3900"/>
                  </a:lnTo>
                  <a:lnTo>
                    <a:pt x="24476" y="3900"/>
                  </a:lnTo>
                  <a:lnTo>
                    <a:pt x="24513" y="3863"/>
                  </a:lnTo>
                  <a:lnTo>
                    <a:pt x="24551" y="3788"/>
                  </a:lnTo>
                  <a:lnTo>
                    <a:pt x="24551" y="3733"/>
                  </a:lnTo>
                  <a:lnTo>
                    <a:pt x="24681" y="3714"/>
                  </a:lnTo>
                  <a:close/>
                  <a:moveTo>
                    <a:pt x="10474" y="5887"/>
                  </a:moveTo>
                  <a:lnTo>
                    <a:pt x="10623" y="5905"/>
                  </a:lnTo>
                  <a:lnTo>
                    <a:pt x="10790" y="5943"/>
                  </a:lnTo>
                  <a:lnTo>
                    <a:pt x="10920" y="5980"/>
                  </a:lnTo>
                  <a:lnTo>
                    <a:pt x="11031" y="6017"/>
                  </a:lnTo>
                  <a:lnTo>
                    <a:pt x="11143" y="6073"/>
                  </a:lnTo>
                  <a:lnTo>
                    <a:pt x="11254" y="6147"/>
                  </a:lnTo>
                  <a:lnTo>
                    <a:pt x="11440" y="6295"/>
                  </a:lnTo>
                  <a:lnTo>
                    <a:pt x="11607" y="6481"/>
                  </a:lnTo>
                  <a:lnTo>
                    <a:pt x="11737" y="6704"/>
                  </a:lnTo>
                  <a:lnTo>
                    <a:pt x="11867" y="6927"/>
                  </a:lnTo>
                  <a:lnTo>
                    <a:pt x="11941" y="7168"/>
                  </a:lnTo>
                  <a:lnTo>
                    <a:pt x="12016" y="7410"/>
                  </a:lnTo>
                  <a:lnTo>
                    <a:pt x="11143" y="8097"/>
                  </a:lnTo>
                  <a:lnTo>
                    <a:pt x="11124" y="8060"/>
                  </a:lnTo>
                  <a:lnTo>
                    <a:pt x="10994" y="7985"/>
                  </a:lnTo>
                  <a:lnTo>
                    <a:pt x="10883" y="7930"/>
                  </a:lnTo>
                  <a:lnTo>
                    <a:pt x="10734" y="7893"/>
                  </a:lnTo>
                  <a:lnTo>
                    <a:pt x="10604" y="7874"/>
                  </a:lnTo>
                  <a:lnTo>
                    <a:pt x="10456" y="7874"/>
                  </a:lnTo>
                  <a:lnTo>
                    <a:pt x="10307" y="7893"/>
                  </a:lnTo>
                  <a:lnTo>
                    <a:pt x="10177" y="7948"/>
                  </a:lnTo>
                  <a:lnTo>
                    <a:pt x="10066" y="8023"/>
                  </a:lnTo>
                  <a:lnTo>
                    <a:pt x="10028" y="7874"/>
                  </a:lnTo>
                  <a:lnTo>
                    <a:pt x="9973" y="7744"/>
                  </a:lnTo>
                  <a:lnTo>
                    <a:pt x="9898" y="7633"/>
                  </a:lnTo>
                  <a:lnTo>
                    <a:pt x="9824" y="7521"/>
                  </a:lnTo>
                  <a:lnTo>
                    <a:pt x="9731" y="7428"/>
                  </a:lnTo>
                  <a:lnTo>
                    <a:pt x="9620" y="7354"/>
                  </a:lnTo>
                  <a:lnTo>
                    <a:pt x="9509" y="7280"/>
                  </a:lnTo>
                  <a:lnTo>
                    <a:pt x="9379" y="7224"/>
                  </a:lnTo>
                  <a:lnTo>
                    <a:pt x="9379" y="7075"/>
                  </a:lnTo>
                  <a:lnTo>
                    <a:pt x="9379" y="6927"/>
                  </a:lnTo>
                  <a:lnTo>
                    <a:pt x="9397" y="6778"/>
                  </a:lnTo>
                  <a:lnTo>
                    <a:pt x="9434" y="6648"/>
                  </a:lnTo>
                  <a:lnTo>
                    <a:pt x="9490" y="6518"/>
                  </a:lnTo>
                  <a:lnTo>
                    <a:pt x="9546" y="6388"/>
                  </a:lnTo>
                  <a:lnTo>
                    <a:pt x="9620" y="6295"/>
                  </a:lnTo>
                  <a:lnTo>
                    <a:pt x="9713" y="6184"/>
                  </a:lnTo>
                  <a:lnTo>
                    <a:pt x="9824" y="6110"/>
                  </a:lnTo>
                  <a:lnTo>
                    <a:pt x="9936" y="6035"/>
                  </a:lnTo>
                  <a:lnTo>
                    <a:pt x="10047" y="5980"/>
                  </a:lnTo>
                  <a:lnTo>
                    <a:pt x="10177" y="5924"/>
                  </a:lnTo>
                  <a:lnTo>
                    <a:pt x="10326" y="5905"/>
                  </a:lnTo>
                  <a:lnTo>
                    <a:pt x="10474" y="5887"/>
                  </a:lnTo>
                  <a:close/>
                  <a:moveTo>
                    <a:pt x="17531" y="7280"/>
                  </a:moveTo>
                  <a:lnTo>
                    <a:pt x="17624" y="7298"/>
                  </a:lnTo>
                  <a:lnTo>
                    <a:pt x="17717" y="7317"/>
                  </a:lnTo>
                  <a:lnTo>
                    <a:pt x="17791" y="7373"/>
                  </a:lnTo>
                  <a:lnTo>
                    <a:pt x="17865" y="7447"/>
                  </a:lnTo>
                  <a:lnTo>
                    <a:pt x="17940" y="7521"/>
                  </a:lnTo>
                  <a:lnTo>
                    <a:pt x="17977" y="7614"/>
                  </a:lnTo>
                  <a:lnTo>
                    <a:pt x="17995" y="7707"/>
                  </a:lnTo>
                  <a:lnTo>
                    <a:pt x="17995" y="7818"/>
                  </a:lnTo>
                  <a:lnTo>
                    <a:pt x="17995" y="7911"/>
                  </a:lnTo>
                  <a:lnTo>
                    <a:pt x="17958" y="8023"/>
                  </a:lnTo>
                  <a:lnTo>
                    <a:pt x="17921" y="8115"/>
                  </a:lnTo>
                  <a:lnTo>
                    <a:pt x="17921" y="8152"/>
                  </a:lnTo>
                  <a:lnTo>
                    <a:pt x="17921" y="8190"/>
                  </a:lnTo>
                  <a:lnTo>
                    <a:pt x="17940" y="8227"/>
                  </a:lnTo>
                  <a:lnTo>
                    <a:pt x="17958" y="8245"/>
                  </a:lnTo>
                  <a:lnTo>
                    <a:pt x="18032" y="8264"/>
                  </a:lnTo>
                  <a:lnTo>
                    <a:pt x="18107" y="8245"/>
                  </a:lnTo>
                  <a:lnTo>
                    <a:pt x="18125" y="8245"/>
                  </a:lnTo>
                  <a:lnTo>
                    <a:pt x="18162" y="8208"/>
                  </a:lnTo>
                  <a:lnTo>
                    <a:pt x="18200" y="8152"/>
                  </a:lnTo>
                  <a:lnTo>
                    <a:pt x="18218" y="8078"/>
                  </a:lnTo>
                  <a:lnTo>
                    <a:pt x="18330" y="7967"/>
                  </a:lnTo>
                  <a:lnTo>
                    <a:pt x="18441" y="7893"/>
                  </a:lnTo>
                  <a:lnTo>
                    <a:pt x="18571" y="7837"/>
                  </a:lnTo>
                  <a:lnTo>
                    <a:pt x="18701" y="7837"/>
                  </a:lnTo>
                  <a:lnTo>
                    <a:pt x="18831" y="7855"/>
                  </a:lnTo>
                  <a:lnTo>
                    <a:pt x="18942" y="7911"/>
                  </a:lnTo>
                  <a:lnTo>
                    <a:pt x="19035" y="8004"/>
                  </a:lnTo>
                  <a:lnTo>
                    <a:pt x="19128" y="8152"/>
                  </a:lnTo>
                  <a:lnTo>
                    <a:pt x="19147" y="8190"/>
                  </a:lnTo>
                  <a:lnTo>
                    <a:pt x="19202" y="8227"/>
                  </a:lnTo>
                  <a:lnTo>
                    <a:pt x="19239" y="8245"/>
                  </a:lnTo>
                  <a:lnTo>
                    <a:pt x="19295" y="8227"/>
                  </a:lnTo>
                  <a:lnTo>
                    <a:pt x="19332" y="8208"/>
                  </a:lnTo>
                  <a:lnTo>
                    <a:pt x="19369" y="8171"/>
                  </a:lnTo>
                  <a:lnTo>
                    <a:pt x="19388" y="8134"/>
                  </a:lnTo>
                  <a:lnTo>
                    <a:pt x="19369" y="8078"/>
                  </a:lnTo>
                  <a:lnTo>
                    <a:pt x="19351" y="8023"/>
                  </a:lnTo>
                  <a:lnTo>
                    <a:pt x="19555" y="7874"/>
                  </a:lnTo>
                  <a:lnTo>
                    <a:pt x="19778" y="7763"/>
                  </a:lnTo>
                  <a:lnTo>
                    <a:pt x="20001" y="7688"/>
                  </a:lnTo>
                  <a:lnTo>
                    <a:pt x="20112" y="7670"/>
                  </a:lnTo>
                  <a:lnTo>
                    <a:pt x="20224" y="7670"/>
                  </a:lnTo>
                  <a:lnTo>
                    <a:pt x="20335" y="7688"/>
                  </a:lnTo>
                  <a:lnTo>
                    <a:pt x="20447" y="7707"/>
                  </a:lnTo>
                  <a:lnTo>
                    <a:pt x="20539" y="7725"/>
                  </a:lnTo>
                  <a:lnTo>
                    <a:pt x="20651" y="7781"/>
                  </a:lnTo>
                  <a:lnTo>
                    <a:pt x="20762" y="7837"/>
                  </a:lnTo>
                  <a:lnTo>
                    <a:pt x="20855" y="7893"/>
                  </a:lnTo>
                  <a:lnTo>
                    <a:pt x="20967" y="7985"/>
                  </a:lnTo>
                  <a:lnTo>
                    <a:pt x="21059" y="8078"/>
                  </a:lnTo>
                  <a:lnTo>
                    <a:pt x="20521" y="8264"/>
                  </a:lnTo>
                  <a:lnTo>
                    <a:pt x="19982" y="8431"/>
                  </a:lnTo>
                  <a:lnTo>
                    <a:pt x="19425" y="8580"/>
                  </a:lnTo>
                  <a:lnTo>
                    <a:pt x="18849" y="8710"/>
                  </a:lnTo>
                  <a:lnTo>
                    <a:pt x="18292" y="8821"/>
                  </a:lnTo>
                  <a:lnTo>
                    <a:pt x="17717" y="8932"/>
                  </a:lnTo>
                  <a:lnTo>
                    <a:pt x="17141" y="9007"/>
                  </a:lnTo>
                  <a:lnTo>
                    <a:pt x="16584" y="9062"/>
                  </a:lnTo>
                  <a:lnTo>
                    <a:pt x="16714" y="8877"/>
                  </a:lnTo>
                  <a:lnTo>
                    <a:pt x="16825" y="8691"/>
                  </a:lnTo>
                  <a:lnTo>
                    <a:pt x="16918" y="8487"/>
                  </a:lnTo>
                  <a:lnTo>
                    <a:pt x="16992" y="8282"/>
                  </a:lnTo>
                  <a:lnTo>
                    <a:pt x="17048" y="8060"/>
                  </a:lnTo>
                  <a:lnTo>
                    <a:pt x="17104" y="7855"/>
                  </a:lnTo>
                  <a:lnTo>
                    <a:pt x="17122" y="7633"/>
                  </a:lnTo>
                  <a:lnTo>
                    <a:pt x="17122" y="7391"/>
                  </a:lnTo>
                  <a:lnTo>
                    <a:pt x="17290" y="7317"/>
                  </a:lnTo>
                  <a:lnTo>
                    <a:pt x="17364" y="7298"/>
                  </a:lnTo>
                  <a:lnTo>
                    <a:pt x="17457" y="7280"/>
                  </a:lnTo>
                  <a:close/>
                  <a:moveTo>
                    <a:pt x="762" y="5144"/>
                  </a:moveTo>
                  <a:lnTo>
                    <a:pt x="818" y="5163"/>
                  </a:lnTo>
                  <a:lnTo>
                    <a:pt x="873" y="5181"/>
                  </a:lnTo>
                  <a:lnTo>
                    <a:pt x="929" y="5218"/>
                  </a:lnTo>
                  <a:lnTo>
                    <a:pt x="966" y="5274"/>
                  </a:lnTo>
                  <a:lnTo>
                    <a:pt x="1022" y="5367"/>
                  </a:lnTo>
                  <a:lnTo>
                    <a:pt x="1040" y="5460"/>
                  </a:lnTo>
                  <a:lnTo>
                    <a:pt x="1040" y="5571"/>
                  </a:lnTo>
                  <a:lnTo>
                    <a:pt x="1022" y="5683"/>
                  </a:lnTo>
                  <a:lnTo>
                    <a:pt x="1003" y="5720"/>
                  </a:lnTo>
                  <a:lnTo>
                    <a:pt x="1022" y="5757"/>
                  </a:lnTo>
                  <a:lnTo>
                    <a:pt x="1040" y="5794"/>
                  </a:lnTo>
                  <a:lnTo>
                    <a:pt x="1078" y="5813"/>
                  </a:lnTo>
                  <a:lnTo>
                    <a:pt x="1096" y="5850"/>
                  </a:lnTo>
                  <a:lnTo>
                    <a:pt x="1133" y="5868"/>
                  </a:lnTo>
                  <a:lnTo>
                    <a:pt x="1170" y="5850"/>
                  </a:lnTo>
                  <a:lnTo>
                    <a:pt x="1207" y="5831"/>
                  </a:lnTo>
                  <a:lnTo>
                    <a:pt x="1319" y="5683"/>
                  </a:lnTo>
                  <a:lnTo>
                    <a:pt x="1467" y="5553"/>
                  </a:lnTo>
                  <a:lnTo>
                    <a:pt x="1635" y="5460"/>
                  </a:lnTo>
                  <a:lnTo>
                    <a:pt x="1802" y="5385"/>
                  </a:lnTo>
                  <a:lnTo>
                    <a:pt x="1987" y="5348"/>
                  </a:lnTo>
                  <a:lnTo>
                    <a:pt x="2173" y="5348"/>
                  </a:lnTo>
                  <a:lnTo>
                    <a:pt x="2359" y="5385"/>
                  </a:lnTo>
                  <a:lnTo>
                    <a:pt x="2452" y="5404"/>
                  </a:lnTo>
                  <a:lnTo>
                    <a:pt x="2526" y="5460"/>
                  </a:lnTo>
                  <a:lnTo>
                    <a:pt x="2675" y="5571"/>
                  </a:lnTo>
                  <a:lnTo>
                    <a:pt x="2805" y="5701"/>
                  </a:lnTo>
                  <a:lnTo>
                    <a:pt x="2879" y="5850"/>
                  </a:lnTo>
                  <a:lnTo>
                    <a:pt x="2935" y="5998"/>
                  </a:lnTo>
                  <a:lnTo>
                    <a:pt x="2972" y="6184"/>
                  </a:lnTo>
                  <a:lnTo>
                    <a:pt x="2972" y="6351"/>
                  </a:lnTo>
                  <a:lnTo>
                    <a:pt x="2953" y="6537"/>
                  </a:lnTo>
                  <a:lnTo>
                    <a:pt x="2897" y="6704"/>
                  </a:lnTo>
                  <a:lnTo>
                    <a:pt x="2897" y="6741"/>
                  </a:lnTo>
                  <a:lnTo>
                    <a:pt x="2805" y="6797"/>
                  </a:lnTo>
                  <a:lnTo>
                    <a:pt x="2786" y="6834"/>
                  </a:lnTo>
                  <a:lnTo>
                    <a:pt x="2767" y="6853"/>
                  </a:lnTo>
                  <a:lnTo>
                    <a:pt x="2786" y="6908"/>
                  </a:lnTo>
                  <a:lnTo>
                    <a:pt x="2823" y="6945"/>
                  </a:lnTo>
                  <a:lnTo>
                    <a:pt x="2879" y="6945"/>
                  </a:lnTo>
                  <a:lnTo>
                    <a:pt x="3027" y="6890"/>
                  </a:lnTo>
                  <a:lnTo>
                    <a:pt x="3176" y="6871"/>
                  </a:lnTo>
                  <a:lnTo>
                    <a:pt x="3325" y="6908"/>
                  </a:lnTo>
                  <a:lnTo>
                    <a:pt x="3399" y="6927"/>
                  </a:lnTo>
                  <a:lnTo>
                    <a:pt x="3473" y="6964"/>
                  </a:lnTo>
                  <a:lnTo>
                    <a:pt x="3529" y="7020"/>
                  </a:lnTo>
                  <a:lnTo>
                    <a:pt x="3585" y="7075"/>
                  </a:lnTo>
                  <a:lnTo>
                    <a:pt x="3622" y="7150"/>
                  </a:lnTo>
                  <a:lnTo>
                    <a:pt x="3640" y="7205"/>
                  </a:lnTo>
                  <a:lnTo>
                    <a:pt x="3659" y="7354"/>
                  </a:lnTo>
                  <a:lnTo>
                    <a:pt x="3677" y="7503"/>
                  </a:lnTo>
                  <a:lnTo>
                    <a:pt x="3696" y="7558"/>
                  </a:lnTo>
                  <a:lnTo>
                    <a:pt x="3733" y="7595"/>
                  </a:lnTo>
                  <a:lnTo>
                    <a:pt x="3789" y="7614"/>
                  </a:lnTo>
                  <a:lnTo>
                    <a:pt x="3826" y="7595"/>
                  </a:lnTo>
                  <a:lnTo>
                    <a:pt x="3845" y="7633"/>
                  </a:lnTo>
                  <a:lnTo>
                    <a:pt x="3882" y="7651"/>
                  </a:lnTo>
                  <a:lnTo>
                    <a:pt x="3919" y="7651"/>
                  </a:lnTo>
                  <a:lnTo>
                    <a:pt x="3956" y="7633"/>
                  </a:lnTo>
                  <a:lnTo>
                    <a:pt x="4012" y="7558"/>
                  </a:lnTo>
                  <a:lnTo>
                    <a:pt x="4086" y="7503"/>
                  </a:lnTo>
                  <a:lnTo>
                    <a:pt x="4179" y="7447"/>
                  </a:lnTo>
                  <a:lnTo>
                    <a:pt x="4272" y="7410"/>
                  </a:lnTo>
                  <a:lnTo>
                    <a:pt x="4364" y="7391"/>
                  </a:lnTo>
                  <a:lnTo>
                    <a:pt x="4550" y="7391"/>
                  </a:lnTo>
                  <a:lnTo>
                    <a:pt x="4643" y="7428"/>
                  </a:lnTo>
                  <a:lnTo>
                    <a:pt x="4736" y="7484"/>
                  </a:lnTo>
                  <a:lnTo>
                    <a:pt x="4810" y="7558"/>
                  </a:lnTo>
                  <a:lnTo>
                    <a:pt x="4847" y="7633"/>
                  </a:lnTo>
                  <a:lnTo>
                    <a:pt x="4884" y="7725"/>
                  </a:lnTo>
                  <a:lnTo>
                    <a:pt x="4903" y="7818"/>
                  </a:lnTo>
                  <a:lnTo>
                    <a:pt x="4903" y="7911"/>
                  </a:lnTo>
                  <a:lnTo>
                    <a:pt x="4884" y="8097"/>
                  </a:lnTo>
                  <a:lnTo>
                    <a:pt x="4884" y="8152"/>
                  </a:lnTo>
                  <a:lnTo>
                    <a:pt x="4903" y="8190"/>
                  </a:lnTo>
                  <a:lnTo>
                    <a:pt x="4940" y="8227"/>
                  </a:lnTo>
                  <a:lnTo>
                    <a:pt x="4977" y="8245"/>
                  </a:lnTo>
                  <a:lnTo>
                    <a:pt x="5052" y="8245"/>
                  </a:lnTo>
                  <a:lnTo>
                    <a:pt x="5070" y="8227"/>
                  </a:lnTo>
                  <a:lnTo>
                    <a:pt x="5107" y="8190"/>
                  </a:lnTo>
                  <a:lnTo>
                    <a:pt x="5163" y="8097"/>
                  </a:lnTo>
                  <a:lnTo>
                    <a:pt x="5182" y="7985"/>
                  </a:lnTo>
                  <a:lnTo>
                    <a:pt x="5200" y="7874"/>
                  </a:lnTo>
                  <a:lnTo>
                    <a:pt x="5182" y="7763"/>
                  </a:lnTo>
                  <a:lnTo>
                    <a:pt x="5144" y="7651"/>
                  </a:lnTo>
                  <a:lnTo>
                    <a:pt x="5107" y="7558"/>
                  </a:lnTo>
                  <a:lnTo>
                    <a:pt x="5052" y="7447"/>
                  </a:lnTo>
                  <a:lnTo>
                    <a:pt x="4977" y="7373"/>
                  </a:lnTo>
                  <a:lnTo>
                    <a:pt x="4996" y="7261"/>
                  </a:lnTo>
                  <a:lnTo>
                    <a:pt x="5033" y="7150"/>
                  </a:lnTo>
                  <a:lnTo>
                    <a:pt x="5144" y="6945"/>
                  </a:lnTo>
                  <a:lnTo>
                    <a:pt x="5293" y="6760"/>
                  </a:lnTo>
                  <a:lnTo>
                    <a:pt x="5460" y="6611"/>
                  </a:lnTo>
                  <a:lnTo>
                    <a:pt x="5572" y="6518"/>
                  </a:lnTo>
                  <a:lnTo>
                    <a:pt x="5702" y="6463"/>
                  </a:lnTo>
                  <a:lnTo>
                    <a:pt x="5850" y="6425"/>
                  </a:lnTo>
                  <a:lnTo>
                    <a:pt x="5980" y="6407"/>
                  </a:lnTo>
                  <a:lnTo>
                    <a:pt x="6110" y="6444"/>
                  </a:lnTo>
                  <a:lnTo>
                    <a:pt x="6166" y="6463"/>
                  </a:lnTo>
                  <a:lnTo>
                    <a:pt x="6222" y="6518"/>
                  </a:lnTo>
                  <a:lnTo>
                    <a:pt x="6259" y="6555"/>
                  </a:lnTo>
                  <a:lnTo>
                    <a:pt x="6277" y="6630"/>
                  </a:lnTo>
                  <a:lnTo>
                    <a:pt x="6296" y="6704"/>
                  </a:lnTo>
                  <a:lnTo>
                    <a:pt x="6314" y="6797"/>
                  </a:lnTo>
                  <a:lnTo>
                    <a:pt x="6333" y="6834"/>
                  </a:lnTo>
                  <a:lnTo>
                    <a:pt x="6352" y="6871"/>
                  </a:lnTo>
                  <a:lnTo>
                    <a:pt x="6352" y="6964"/>
                  </a:lnTo>
                  <a:lnTo>
                    <a:pt x="6370" y="7001"/>
                  </a:lnTo>
                  <a:lnTo>
                    <a:pt x="6407" y="7020"/>
                  </a:lnTo>
                  <a:lnTo>
                    <a:pt x="6444" y="7020"/>
                  </a:lnTo>
                  <a:lnTo>
                    <a:pt x="6482" y="7001"/>
                  </a:lnTo>
                  <a:lnTo>
                    <a:pt x="6574" y="6834"/>
                  </a:lnTo>
                  <a:lnTo>
                    <a:pt x="6667" y="6704"/>
                  </a:lnTo>
                  <a:lnTo>
                    <a:pt x="6797" y="6574"/>
                  </a:lnTo>
                  <a:lnTo>
                    <a:pt x="6946" y="6481"/>
                  </a:lnTo>
                  <a:lnTo>
                    <a:pt x="7094" y="6425"/>
                  </a:lnTo>
                  <a:lnTo>
                    <a:pt x="7261" y="6388"/>
                  </a:lnTo>
                  <a:lnTo>
                    <a:pt x="7429" y="6407"/>
                  </a:lnTo>
                  <a:lnTo>
                    <a:pt x="7614" y="6444"/>
                  </a:lnTo>
                  <a:lnTo>
                    <a:pt x="7781" y="6537"/>
                  </a:lnTo>
                  <a:lnTo>
                    <a:pt x="7911" y="6648"/>
                  </a:lnTo>
                  <a:lnTo>
                    <a:pt x="8023" y="6797"/>
                  </a:lnTo>
                  <a:lnTo>
                    <a:pt x="8097" y="6945"/>
                  </a:lnTo>
                  <a:lnTo>
                    <a:pt x="8153" y="7113"/>
                  </a:lnTo>
                  <a:lnTo>
                    <a:pt x="8190" y="7280"/>
                  </a:lnTo>
                  <a:lnTo>
                    <a:pt x="8227" y="7633"/>
                  </a:lnTo>
                  <a:lnTo>
                    <a:pt x="8246" y="7688"/>
                  </a:lnTo>
                  <a:lnTo>
                    <a:pt x="8264" y="7725"/>
                  </a:lnTo>
                  <a:lnTo>
                    <a:pt x="8301" y="7744"/>
                  </a:lnTo>
                  <a:lnTo>
                    <a:pt x="8339" y="7763"/>
                  </a:lnTo>
                  <a:lnTo>
                    <a:pt x="8376" y="7763"/>
                  </a:lnTo>
                  <a:lnTo>
                    <a:pt x="8431" y="7744"/>
                  </a:lnTo>
                  <a:lnTo>
                    <a:pt x="8469" y="7725"/>
                  </a:lnTo>
                  <a:lnTo>
                    <a:pt x="8487" y="7670"/>
                  </a:lnTo>
                  <a:lnTo>
                    <a:pt x="8487" y="7633"/>
                  </a:lnTo>
                  <a:lnTo>
                    <a:pt x="8599" y="7558"/>
                  </a:lnTo>
                  <a:lnTo>
                    <a:pt x="8691" y="7521"/>
                  </a:lnTo>
                  <a:lnTo>
                    <a:pt x="8803" y="7484"/>
                  </a:lnTo>
                  <a:lnTo>
                    <a:pt x="8914" y="7447"/>
                  </a:lnTo>
                  <a:lnTo>
                    <a:pt x="9119" y="7447"/>
                  </a:lnTo>
                  <a:lnTo>
                    <a:pt x="9230" y="7465"/>
                  </a:lnTo>
                  <a:lnTo>
                    <a:pt x="9323" y="7484"/>
                  </a:lnTo>
                  <a:lnTo>
                    <a:pt x="9416" y="7540"/>
                  </a:lnTo>
                  <a:lnTo>
                    <a:pt x="9490" y="7595"/>
                  </a:lnTo>
                  <a:lnTo>
                    <a:pt x="9564" y="7651"/>
                  </a:lnTo>
                  <a:lnTo>
                    <a:pt x="9639" y="7744"/>
                  </a:lnTo>
                  <a:lnTo>
                    <a:pt x="9694" y="7837"/>
                  </a:lnTo>
                  <a:lnTo>
                    <a:pt x="9731" y="7930"/>
                  </a:lnTo>
                  <a:lnTo>
                    <a:pt x="9768" y="8060"/>
                  </a:lnTo>
                  <a:lnTo>
                    <a:pt x="9787" y="8190"/>
                  </a:lnTo>
                  <a:lnTo>
                    <a:pt x="9806" y="8227"/>
                  </a:lnTo>
                  <a:lnTo>
                    <a:pt x="9824" y="8282"/>
                  </a:lnTo>
                  <a:lnTo>
                    <a:pt x="9861" y="8301"/>
                  </a:lnTo>
                  <a:lnTo>
                    <a:pt x="9917" y="8320"/>
                  </a:lnTo>
                  <a:lnTo>
                    <a:pt x="9954" y="8320"/>
                  </a:lnTo>
                  <a:lnTo>
                    <a:pt x="9991" y="8301"/>
                  </a:lnTo>
                  <a:lnTo>
                    <a:pt x="10028" y="8282"/>
                  </a:lnTo>
                  <a:lnTo>
                    <a:pt x="10066" y="8245"/>
                  </a:lnTo>
                  <a:lnTo>
                    <a:pt x="10177" y="8190"/>
                  </a:lnTo>
                  <a:lnTo>
                    <a:pt x="10288" y="8171"/>
                  </a:lnTo>
                  <a:lnTo>
                    <a:pt x="10418" y="8152"/>
                  </a:lnTo>
                  <a:lnTo>
                    <a:pt x="10530" y="8134"/>
                  </a:lnTo>
                  <a:lnTo>
                    <a:pt x="10641" y="8152"/>
                  </a:lnTo>
                  <a:lnTo>
                    <a:pt x="10753" y="8190"/>
                  </a:lnTo>
                  <a:lnTo>
                    <a:pt x="10864" y="8227"/>
                  </a:lnTo>
                  <a:lnTo>
                    <a:pt x="10976" y="8320"/>
                  </a:lnTo>
                  <a:lnTo>
                    <a:pt x="11050" y="8394"/>
                  </a:lnTo>
                  <a:lnTo>
                    <a:pt x="11106" y="8487"/>
                  </a:lnTo>
                  <a:lnTo>
                    <a:pt x="11143" y="8580"/>
                  </a:lnTo>
                  <a:lnTo>
                    <a:pt x="11180" y="8691"/>
                  </a:lnTo>
                  <a:lnTo>
                    <a:pt x="11180" y="8784"/>
                  </a:lnTo>
                  <a:lnTo>
                    <a:pt x="11180" y="8895"/>
                  </a:lnTo>
                  <a:lnTo>
                    <a:pt x="11143" y="9118"/>
                  </a:lnTo>
                  <a:lnTo>
                    <a:pt x="10010" y="9025"/>
                  </a:lnTo>
                  <a:lnTo>
                    <a:pt x="8896" y="8895"/>
                  </a:lnTo>
                  <a:lnTo>
                    <a:pt x="7781" y="8747"/>
                  </a:lnTo>
                  <a:lnTo>
                    <a:pt x="6667" y="8580"/>
                  </a:lnTo>
                  <a:lnTo>
                    <a:pt x="5813" y="8431"/>
                  </a:lnTo>
                  <a:lnTo>
                    <a:pt x="4977" y="8264"/>
                  </a:lnTo>
                  <a:lnTo>
                    <a:pt x="4346" y="8115"/>
                  </a:lnTo>
                  <a:lnTo>
                    <a:pt x="3733" y="7948"/>
                  </a:lnTo>
                  <a:lnTo>
                    <a:pt x="2879" y="7670"/>
                  </a:lnTo>
                  <a:lnTo>
                    <a:pt x="2396" y="7503"/>
                  </a:lnTo>
                  <a:lnTo>
                    <a:pt x="1913" y="7317"/>
                  </a:lnTo>
                  <a:lnTo>
                    <a:pt x="1672" y="7205"/>
                  </a:lnTo>
                  <a:lnTo>
                    <a:pt x="1449" y="7075"/>
                  </a:lnTo>
                  <a:lnTo>
                    <a:pt x="1245" y="6945"/>
                  </a:lnTo>
                  <a:lnTo>
                    <a:pt x="1040" y="6797"/>
                  </a:lnTo>
                  <a:lnTo>
                    <a:pt x="873" y="6648"/>
                  </a:lnTo>
                  <a:lnTo>
                    <a:pt x="725" y="6481"/>
                  </a:lnTo>
                  <a:lnTo>
                    <a:pt x="595" y="6314"/>
                  </a:lnTo>
                  <a:lnTo>
                    <a:pt x="502" y="6110"/>
                  </a:lnTo>
                  <a:lnTo>
                    <a:pt x="465" y="6054"/>
                  </a:lnTo>
                  <a:lnTo>
                    <a:pt x="409" y="6035"/>
                  </a:lnTo>
                  <a:lnTo>
                    <a:pt x="353" y="6035"/>
                  </a:lnTo>
                  <a:lnTo>
                    <a:pt x="298" y="6073"/>
                  </a:lnTo>
                  <a:lnTo>
                    <a:pt x="260" y="5943"/>
                  </a:lnTo>
                  <a:lnTo>
                    <a:pt x="242" y="5831"/>
                  </a:lnTo>
                  <a:lnTo>
                    <a:pt x="223" y="5701"/>
                  </a:lnTo>
                  <a:lnTo>
                    <a:pt x="242" y="5571"/>
                  </a:lnTo>
                  <a:lnTo>
                    <a:pt x="260" y="5460"/>
                  </a:lnTo>
                  <a:lnTo>
                    <a:pt x="316" y="5348"/>
                  </a:lnTo>
                  <a:lnTo>
                    <a:pt x="409" y="5255"/>
                  </a:lnTo>
                  <a:lnTo>
                    <a:pt x="520" y="5200"/>
                  </a:lnTo>
                  <a:lnTo>
                    <a:pt x="632" y="5144"/>
                  </a:lnTo>
                  <a:close/>
                  <a:moveTo>
                    <a:pt x="15544" y="5218"/>
                  </a:moveTo>
                  <a:lnTo>
                    <a:pt x="15655" y="5237"/>
                  </a:lnTo>
                  <a:lnTo>
                    <a:pt x="15785" y="5293"/>
                  </a:lnTo>
                  <a:lnTo>
                    <a:pt x="15952" y="5404"/>
                  </a:lnTo>
                  <a:lnTo>
                    <a:pt x="16120" y="5553"/>
                  </a:lnTo>
                  <a:lnTo>
                    <a:pt x="16231" y="5664"/>
                  </a:lnTo>
                  <a:lnTo>
                    <a:pt x="16305" y="5794"/>
                  </a:lnTo>
                  <a:lnTo>
                    <a:pt x="16380" y="5924"/>
                  </a:lnTo>
                  <a:lnTo>
                    <a:pt x="16454" y="6073"/>
                  </a:lnTo>
                  <a:lnTo>
                    <a:pt x="16565" y="6388"/>
                  </a:lnTo>
                  <a:lnTo>
                    <a:pt x="16658" y="6667"/>
                  </a:lnTo>
                  <a:lnTo>
                    <a:pt x="16732" y="7001"/>
                  </a:lnTo>
                  <a:lnTo>
                    <a:pt x="16770" y="7317"/>
                  </a:lnTo>
                  <a:lnTo>
                    <a:pt x="16770" y="7633"/>
                  </a:lnTo>
                  <a:lnTo>
                    <a:pt x="16732" y="7948"/>
                  </a:lnTo>
                  <a:lnTo>
                    <a:pt x="16658" y="8245"/>
                  </a:lnTo>
                  <a:lnTo>
                    <a:pt x="16547" y="8542"/>
                  </a:lnTo>
                  <a:lnTo>
                    <a:pt x="16398" y="8821"/>
                  </a:lnTo>
                  <a:lnTo>
                    <a:pt x="16212" y="9100"/>
                  </a:lnTo>
                  <a:lnTo>
                    <a:pt x="15618" y="9137"/>
                  </a:lnTo>
                  <a:lnTo>
                    <a:pt x="15043" y="9174"/>
                  </a:lnTo>
                  <a:lnTo>
                    <a:pt x="15043" y="9174"/>
                  </a:lnTo>
                  <a:lnTo>
                    <a:pt x="15210" y="8970"/>
                  </a:lnTo>
                  <a:lnTo>
                    <a:pt x="15377" y="8747"/>
                  </a:lnTo>
                  <a:lnTo>
                    <a:pt x="15525" y="8505"/>
                  </a:lnTo>
                  <a:lnTo>
                    <a:pt x="15655" y="8264"/>
                  </a:lnTo>
                  <a:lnTo>
                    <a:pt x="15767" y="8023"/>
                  </a:lnTo>
                  <a:lnTo>
                    <a:pt x="15860" y="7763"/>
                  </a:lnTo>
                  <a:lnTo>
                    <a:pt x="15934" y="7503"/>
                  </a:lnTo>
                  <a:lnTo>
                    <a:pt x="15971" y="7243"/>
                  </a:lnTo>
                  <a:lnTo>
                    <a:pt x="15990" y="7001"/>
                  </a:lnTo>
                  <a:lnTo>
                    <a:pt x="15971" y="6741"/>
                  </a:lnTo>
                  <a:lnTo>
                    <a:pt x="15915" y="6500"/>
                  </a:lnTo>
                  <a:lnTo>
                    <a:pt x="15841" y="6277"/>
                  </a:lnTo>
                  <a:lnTo>
                    <a:pt x="15730" y="6054"/>
                  </a:lnTo>
                  <a:lnTo>
                    <a:pt x="15562" y="5850"/>
                  </a:lnTo>
                  <a:lnTo>
                    <a:pt x="15358" y="5645"/>
                  </a:lnTo>
                  <a:lnTo>
                    <a:pt x="15117" y="5478"/>
                  </a:lnTo>
                  <a:lnTo>
                    <a:pt x="15340" y="5293"/>
                  </a:lnTo>
                  <a:lnTo>
                    <a:pt x="15451" y="5255"/>
                  </a:lnTo>
                  <a:lnTo>
                    <a:pt x="15544" y="5218"/>
                  </a:lnTo>
                  <a:close/>
                  <a:moveTo>
                    <a:pt x="12053" y="8487"/>
                  </a:moveTo>
                  <a:lnTo>
                    <a:pt x="12146" y="8505"/>
                  </a:lnTo>
                  <a:lnTo>
                    <a:pt x="12201" y="8561"/>
                  </a:lnTo>
                  <a:lnTo>
                    <a:pt x="12257" y="8635"/>
                  </a:lnTo>
                  <a:lnTo>
                    <a:pt x="12294" y="8710"/>
                  </a:lnTo>
                  <a:lnTo>
                    <a:pt x="12313" y="8821"/>
                  </a:lnTo>
                  <a:lnTo>
                    <a:pt x="12294" y="8932"/>
                  </a:lnTo>
                  <a:lnTo>
                    <a:pt x="12257" y="9155"/>
                  </a:lnTo>
                  <a:lnTo>
                    <a:pt x="12257" y="9174"/>
                  </a:lnTo>
                  <a:lnTo>
                    <a:pt x="11941" y="9155"/>
                  </a:lnTo>
                  <a:lnTo>
                    <a:pt x="11867" y="8951"/>
                  </a:lnTo>
                  <a:lnTo>
                    <a:pt x="11848" y="8858"/>
                  </a:lnTo>
                  <a:lnTo>
                    <a:pt x="11848" y="8747"/>
                  </a:lnTo>
                  <a:lnTo>
                    <a:pt x="11867" y="8672"/>
                  </a:lnTo>
                  <a:lnTo>
                    <a:pt x="11904" y="8580"/>
                  </a:lnTo>
                  <a:lnTo>
                    <a:pt x="11960" y="8524"/>
                  </a:lnTo>
                  <a:lnTo>
                    <a:pt x="12016" y="8505"/>
                  </a:lnTo>
                  <a:lnTo>
                    <a:pt x="12053" y="8487"/>
                  </a:lnTo>
                  <a:close/>
                  <a:moveTo>
                    <a:pt x="14950" y="5590"/>
                  </a:moveTo>
                  <a:lnTo>
                    <a:pt x="15191" y="5775"/>
                  </a:lnTo>
                  <a:lnTo>
                    <a:pt x="15303" y="5887"/>
                  </a:lnTo>
                  <a:lnTo>
                    <a:pt x="15395" y="5980"/>
                  </a:lnTo>
                  <a:lnTo>
                    <a:pt x="15544" y="6203"/>
                  </a:lnTo>
                  <a:lnTo>
                    <a:pt x="15637" y="6425"/>
                  </a:lnTo>
                  <a:lnTo>
                    <a:pt x="15711" y="6648"/>
                  </a:lnTo>
                  <a:lnTo>
                    <a:pt x="15748" y="6890"/>
                  </a:lnTo>
                  <a:lnTo>
                    <a:pt x="15730" y="7131"/>
                  </a:lnTo>
                  <a:lnTo>
                    <a:pt x="15692" y="7373"/>
                  </a:lnTo>
                  <a:lnTo>
                    <a:pt x="15637" y="7633"/>
                  </a:lnTo>
                  <a:lnTo>
                    <a:pt x="15544" y="7874"/>
                  </a:lnTo>
                  <a:lnTo>
                    <a:pt x="15433" y="8115"/>
                  </a:lnTo>
                  <a:lnTo>
                    <a:pt x="15321" y="8357"/>
                  </a:lnTo>
                  <a:lnTo>
                    <a:pt x="15173" y="8580"/>
                  </a:lnTo>
                  <a:lnTo>
                    <a:pt x="15024" y="8784"/>
                  </a:lnTo>
                  <a:lnTo>
                    <a:pt x="14857" y="8988"/>
                  </a:lnTo>
                  <a:lnTo>
                    <a:pt x="14671" y="9192"/>
                  </a:lnTo>
                  <a:lnTo>
                    <a:pt x="13464" y="9211"/>
                  </a:lnTo>
                  <a:lnTo>
                    <a:pt x="12461" y="9174"/>
                  </a:lnTo>
                  <a:lnTo>
                    <a:pt x="12498" y="9025"/>
                  </a:lnTo>
                  <a:lnTo>
                    <a:pt x="12498" y="8858"/>
                  </a:lnTo>
                  <a:lnTo>
                    <a:pt x="12498" y="8691"/>
                  </a:lnTo>
                  <a:lnTo>
                    <a:pt x="12480" y="8617"/>
                  </a:lnTo>
                  <a:lnTo>
                    <a:pt x="12443" y="8542"/>
                  </a:lnTo>
                  <a:lnTo>
                    <a:pt x="12368" y="8450"/>
                  </a:lnTo>
                  <a:lnTo>
                    <a:pt x="12276" y="8357"/>
                  </a:lnTo>
                  <a:lnTo>
                    <a:pt x="12164" y="8301"/>
                  </a:lnTo>
                  <a:lnTo>
                    <a:pt x="12034" y="8301"/>
                  </a:lnTo>
                  <a:lnTo>
                    <a:pt x="11923" y="8320"/>
                  </a:lnTo>
                  <a:lnTo>
                    <a:pt x="11811" y="8394"/>
                  </a:lnTo>
                  <a:lnTo>
                    <a:pt x="11737" y="8487"/>
                  </a:lnTo>
                  <a:lnTo>
                    <a:pt x="11700" y="8580"/>
                  </a:lnTo>
                  <a:lnTo>
                    <a:pt x="11663" y="8728"/>
                  </a:lnTo>
                  <a:lnTo>
                    <a:pt x="11681" y="8877"/>
                  </a:lnTo>
                  <a:lnTo>
                    <a:pt x="11718" y="9007"/>
                  </a:lnTo>
                  <a:lnTo>
                    <a:pt x="11774" y="9155"/>
                  </a:lnTo>
                  <a:lnTo>
                    <a:pt x="11440" y="9137"/>
                  </a:lnTo>
                  <a:lnTo>
                    <a:pt x="11458" y="9007"/>
                  </a:lnTo>
                  <a:lnTo>
                    <a:pt x="11477" y="8895"/>
                  </a:lnTo>
                  <a:lnTo>
                    <a:pt x="11477" y="8765"/>
                  </a:lnTo>
                  <a:lnTo>
                    <a:pt x="11458" y="8654"/>
                  </a:lnTo>
                  <a:lnTo>
                    <a:pt x="11440" y="8542"/>
                  </a:lnTo>
                  <a:lnTo>
                    <a:pt x="11384" y="8412"/>
                  </a:lnTo>
                  <a:lnTo>
                    <a:pt x="11328" y="8320"/>
                  </a:lnTo>
                  <a:lnTo>
                    <a:pt x="11273" y="8208"/>
                  </a:lnTo>
                  <a:lnTo>
                    <a:pt x="12201" y="7577"/>
                  </a:lnTo>
                  <a:lnTo>
                    <a:pt x="13130" y="6927"/>
                  </a:lnTo>
                  <a:lnTo>
                    <a:pt x="14950" y="5590"/>
                  </a:lnTo>
                  <a:close/>
                  <a:moveTo>
                    <a:pt x="25368" y="5107"/>
                  </a:moveTo>
                  <a:lnTo>
                    <a:pt x="25386" y="5367"/>
                  </a:lnTo>
                  <a:lnTo>
                    <a:pt x="25386" y="5608"/>
                  </a:lnTo>
                  <a:lnTo>
                    <a:pt x="25349" y="6110"/>
                  </a:lnTo>
                  <a:lnTo>
                    <a:pt x="25256" y="6593"/>
                  </a:lnTo>
                  <a:lnTo>
                    <a:pt x="25145" y="7057"/>
                  </a:lnTo>
                  <a:lnTo>
                    <a:pt x="24996" y="7521"/>
                  </a:lnTo>
                  <a:lnTo>
                    <a:pt x="24811" y="7967"/>
                  </a:lnTo>
                  <a:lnTo>
                    <a:pt x="24588" y="8412"/>
                  </a:lnTo>
                  <a:lnTo>
                    <a:pt x="24346" y="8840"/>
                  </a:lnTo>
                  <a:lnTo>
                    <a:pt x="24068" y="9248"/>
                  </a:lnTo>
                  <a:lnTo>
                    <a:pt x="23771" y="9657"/>
                  </a:lnTo>
                  <a:lnTo>
                    <a:pt x="23455" y="10028"/>
                  </a:lnTo>
                  <a:lnTo>
                    <a:pt x="23121" y="10400"/>
                  </a:lnTo>
                  <a:lnTo>
                    <a:pt x="22768" y="10771"/>
                  </a:lnTo>
                  <a:lnTo>
                    <a:pt x="22396" y="11105"/>
                  </a:lnTo>
                  <a:lnTo>
                    <a:pt x="22025" y="11421"/>
                  </a:lnTo>
                  <a:lnTo>
                    <a:pt x="21635" y="11737"/>
                  </a:lnTo>
                  <a:lnTo>
                    <a:pt x="21189" y="12052"/>
                  </a:lnTo>
                  <a:lnTo>
                    <a:pt x="20725" y="12331"/>
                  </a:lnTo>
                  <a:lnTo>
                    <a:pt x="20261" y="12591"/>
                  </a:lnTo>
                  <a:lnTo>
                    <a:pt x="19778" y="12814"/>
                  </a:lnTo>
                  <a:lnTo>
                    <a:pt x="19295" y="13018"/>
                  </a:lnTo>
                  <a:lnTo>
                    <a:pt x="18794" y="13204"/>
                  </a:lnTo>
                  <a:lnTo>
                    <a:pt x="18292" y="13352"/>
                  </a:lnTo>
                  <a:lnTo>
                    <a:pt x="17772" y="13482"/>
                  </a:lnTo>
                  <a:lnTo>
                    <a:pt x="17252" y="13575"/>
                  </a:lnTo>
                  <a:lnTo>
                    <a:pt x="16732" y="13668"/>
                  </a:lnTo>
                  <a:lnTo>
                    <a:pt x="16212" y="13742"/>
                  </a:lnTo>
                  <a:lnTo>
                    <a:pt x="15674" y="13779"/>
                  </a:lnTo>
                  <a:lnTo>
                    <a:pt x="15135" y="13817"/>
                  </a:lnTo>
                  <a:lnTo>
                    <a:pt x="14597" y="13835"/>
                  </a:lnTo>
                  <a:lnTo>
                    <a:pt x="14077" y="13835"/>
                  </a:lnTo>
                  <a:lnTo>
                    <a:pt x="13538" y="13817"/>
                  </a:lnTo>
                  <a:lnTo>
                    <a:pt x="12517" y="13779"/>
                  </a:lnTo>
                  <a:lnTo>
                    <a:pt x="11496" y="13687"/>
                  </a:lnTo>
                  <a:lnTo>
                    <a:pt x="10474" y="13575"/>
                  </a:lnTo>
                  <a:lnTo>
                    <a:pt x="9973" y="13501"/>
                  </a:lnTo>
                  <a:lnTo>
                    <a:pt x="9471" y="13408"/>
                  </a:lnTo>
                  <a:lnTo>
                    <a:pt x="8970" y="13315"/>
                  </a:lnTo>
                  <a:lnTo>
                    <a:pt x="8469" y="13204"/>
                  </a:lnTo>
                  <a:lnTo>
                    <a:pt x="7967" y="13074"/>
                  </a:lnTo>
                  <a:lnTo>
                    <a:pt x="7484" y="12925"/>
                  </a:lnTo>
                  <a:lnTo>
                    <a:pt x="7020" y="12777"/>
                  </a:lnTo>
                  <a:lnTo>
                    <a:pt x="6537" y="12609"/>
                  </a:lnTo>
                  <a:lnTo>
                    <a:pt x="6073" y="12424"/>
                  </a:lnTo>
                  <a:lnTo>
                    <a:pt x="5627" y="12238"/>
                  </a:lnTo>
                  <a:lnTo>
                    <a:pt x="5182" y="12015"/>
                  </a:lnTo>
                  <a:lnTo>
                    <a:pt x="4754" y="11792"/>
                  </a:lnTo>
                  <a:lnTo>
                    <a:pt x="4346" y="11551"/>
                  </a:lnTo>
                  <a:lnTo>
                    <a:pt x="3937" y="11291"/>
                  </a:lnTo>
                  <a:lnTo>
                    <a:pt x="3547" y="10994"/>
                  </a:lnTo>
                  <a:lnTo>
                    <a:pt x="3176" y="10697"/>
                  </a:lnTo>
                  <a:lnTo>
                    <a:pt x="2805" y="10381"/>
                  </a:lnTo>
                  <a:lnTo>
                    <a:pt x="2470" y="10028"/>
                  </a:lnTo>
                  <a:lnTo>
                    <a:pt x="2136" y="9675"/>
                  </a:lnTo>
                  <a:lnTo>
                    <a:pt x="1839" y="9285"/>
                  </a:lnTo>
                  <a:lnTo>
                    <a:pt x="1542" y="8895"/>
                  </a:lnTo>
                  <a:lnTo>
                    <a:pt x="1282" y="8468"/>
                  </a:lnTo>
                  <a:lnTo>
                    <a:pt x="1040" y="8023"/>
                  </a:lnTo>
                  <a:lnTo>
                    <a:pt x="818" y="7540"/>
                  </a:lnTo>
                  <a:lnTo>
                    <a:pt x="613" y="7057"/>
                  </a:lnTo>
                  <a:lnTo>
                    <a:pt x="428" y="6537"/>
                  </a:lnTo>
                  <a:lnTo>
                    <a:pt x="520" y="6667"/>
                  </a:lnTo>
                  <a:lnTo>
                    <a:pt x="613" y="6778"/>
                  </a:lnTo>
                  <a:lnTo>
                    <a:pt x="818" y="7001"/>
                  </a:lnTo>
                  <a:lnTo>
                    <a:pt x="1059" y="7224"/>
                  </a:lnTo>
                  <a:lnTo>
                    <a:pt x="1337" y="7410"/>
                  </a:lnTo>
                  <a:lnTo>
                    <a:pt x="1635" y="7577"/>
                  </a:lnTo>
                  <a:lnTo>
                    <a:pt x="1950" y="7744"/>
                  </a:lnTo>
                  <a:lnTo>
                    <a:pt x="2285" y="7893"/>
                  </a:lnTo>
                  <a:lnTo>
                    <a:pt x="2637" y="8023"/>
                  </a:lnTo>
                  <a:lnTo>
                    <a:pt x="2990" y="8134"/>
                  </a:lnTo>
                  <a:lnTo>
                    <a:pt x="3343" y="8245"/>
                  </a:lnTo>
                  <a:lnTo>
                    <a:pt x="4030" y="8412"/>
                  </a:lnTo>
                  <a:lnTo>
                    <a:pt x="4662" y="8561"/>
                  </a:lnTo>
                  <a:lnTo>
                    <a:pt x="5200" y="8672"/>
                  </a:lnTo>
                  <a:lnTo>
                    <a:pt x="6222" y="8877"/>
                  </a:lnTo>
                  <a:lnTo>
                    <a:pt x="7243" y="9062"/>
                  </a:lnTo>
                  <a:lnTo>
                    <a:pt x="8283" y="9230"/>
                  </a:lnTo>
                  <a:lnTo>
                    <a:pt x="9304" y="9360"/>
                  </a:lnTo>
                  <a:lnTo>
                    <a:pt x="10344" y="9471"/>
                  </a:lnTo>
                  <a:lnTo>
                    <a:pt x="11403" y="9545"/>
                  </a:lnTo>
                  <a:lnTo>
                    <a:pt x="12424" y="9601"/>
                  </a:lnTo>
                  <a:lnTo>
                    <a:pt x="13464" y="9620"/>
                  </a:lnTo>
                  <a:lnTo>
                    <a:pt x="14225" y="9620"/>
                  </a:lnTo>
                  <a:lnTo>
                    <a:pt x="15005" y="9601"/>
                  </a:lnTo>
                  <a:lnTo>
                    <a:pt x="15841" y="9564"/>
                  </a:lnTo>
                  <a:lnTo>
                    <a:pt x="16677" y="9490"/>
                  </a:lnTo>
                  <a:lnTo>
                    <a:pt x="17550" y="9397"/>
                  </a:lnTo>
                  <a:lnTo>
                    <a:pt x="18404" y="9267"/>
                  </a:lnTo>
                  <a:lnTo>
                    <a:pt x="19277" y="9081"/>
                  </a:lnTo>
                  <a:lnTo>
                    <a:pt x="19704" y="8988"/>
                  </a:lnTo>
                  <a:lnTo>
                    <a:pt x="20131" y="8877"/>
                  </a:lnTo>
                  <a:lnTo>
                    <a:pt x="20539" y="8747"/>
                  </a:lnTo>
                  <a:lnTo>
                    <a:pt x="20948" y="8598"/>
                  </a:lnTo>
                  <a:lnTo>
                    <a:pt x="21356" y="8450"/>
                  </a:lnTo>
                  <a:lnTo>
                    <a:pt x="21746" y="8282"/>
                  </a:lnTo>
                  <a:lnTo>
                    <a:pt x="22136" y="8115"/>
                  </a:lnTo>
                  <a:lnTo>
                    <a:pt x="22508" y="7911"/>
                  </a:lnTo>
                  <a:lnTo>
                    <a:pt x="22879" y="7707"/>
                  </a:lnTo>
                  <a:lnTo>
                    <a:pt x="23214" y="7484"/>
                  </a:lnTo>
                  <a:lnTo>
                    <a:pt x="23548" y="7243"/>
                  </a:lnTo>
                  <a:lnTo>
                    <a:pt x="23864" y="7001"/>
                  </a:lnTo>
                  <a:lnTo>
                    <a:pt x="24161" y="6723"/>
                  </a:lnTo>
                  <a:lnTo>
                    <a:pt x="24439" y="6444"/>
                  </a:lnTo>
                  <a:lnTo>
                    <a:pt x="24718" y="6128"/>
                  </a:lnTo>
                  <a:lnTo>
                    <a:pt x="24959" y="5813"/>
                  </a:lnTo>
                  <a:lnTo>
                    <a:pt x="25163" y="5460"/>
                  </a:lnTo>
                  <a:lnTo>
                    <a:pt x="25368" y="5107"/>
                  </a:lnTo>
                  <a:close/>
                  <a:moveTo>
                    <a:pt x="10734" y="0"/>
                  </a:moveTo>
                  <a:lnTo>
                    <a:pt x="10511" y="37"/>
                  </a:lnTo>
                  <a:lnTo>
                    <a:pt x="10288" y="93"/>
                  </a:lnTo>
                  <a:lnTo>
                    <a:pt x="10066" y="186"/>
                  </a:lnTo>
                  <a:lnTo>
                    <a:pt x="9861" y="297"/>
                  </a:lnTo>
                  <a:lnTo>
                    <a:pt x="9676" y="446"/>
                  </a:lnTo>
                  <a:lnTo>
                    <a:pt x="9527" y="613"/>
                  </a:lnTo>
                  <a:lnTo>
                    <a:pt x="9397" y="799"/>
                  </a:lnTo>
                  <a:lnTo>
                    <a:pt x="9360" y="891"/>
                  </a:lnTo>
                  <a:lnTo>
                    <a:pt x="9323" y="1003"/>
                  </a:lnTo>
                  <a:lnTo>
                    <a:pt x="9193" y="966"/>
                  </a:lnTo>
                  <a:lnTo>
                    <a:pt x="9063" y="947"/>
                  </a:lnTo>
                  <a:lnTo>
                    <a:pt x="8933" y="929"/>
                  </a:lnTo>
                  <a:lnTo>
                    <a:pt x="8821" y="947"/>
                  </a:lnTo>
                  <a:lnTo>
                    <a:pt x="8691" y="966"/>
                  </a:lnTo>
                  <a:lnTo>
                    <a:pt x="8561" y="1003"/>
                  </a:lnTo>
                  <a:lnTo>
                    <a:pt x="8450" y="1040"/>
                  </a:lnTo>
                  <a:lnTo>
                    <a:pt x="8339" y="1114"/>
                  </a:lnTo>
                  <a:lnTo>
                    <a:pt x="8227" y="1170"/>
                  </a:lnTo>
                  <a:lnTo>
                    <a:pt x="8134" y="1263"/>
                  </a:lnTo>
                  <a:lnTo>
                    <a:pt x="8060" y="1356"/>
                  </a:lnTo>
                  <a:lnTo>
                    <a:pt x="7967" y="1449"/>
                  </a:lnTo>
                  <a:lnTo>
                    <a:pt x="7911" y="1560"/>
                  </a:lnTo>
                  <a:lnTo>
                    <a:pt x="7856" y="1671"/>
                  </a:lnTo>
                  <a:lnTo>
                    <a:pt x="7819" y="1801"/>
                  </a:lnTo>
                  <a:lnTo>
                    <a:pt x="7800" y="1931"/>
                  </a:lnTo>
                  <a:lnTo>
                    <a:pt x="7707" y="1931"/>
                  </a:lnTo>
                  <a:lnTo>
                    <a:pt x="7596" y="1950"/>
                  </a:lnTo>
                  <a:lnTo>
                    <a:pt x="7503" y="1987"/>
                  </a:lnTo>
                  <a:lnTo>
                    <a:pt x="7410" y="2024"/>
                  </a:lnTo>
                  <a:lnTo>
                    <a:pt x="7391" y="1894"/>
                  </a:lnTo>
                  <a:lnTo>
                    <a:pt x="7354" y="1783"/>
                  </a:lnTo>
                  <a:lnTo>
                    <a:pt x="7299" y="1671"/>
                  </a:lnTo>
                  <a:lnTo>
                    <a:pt x="7224" y="1560"/>
                  </a:lnTo>
                  <a:lnTo>
                    <a:pt x="7150" y="1467"/>
                  </a:lnTo>
                  <a:lnTo>
                    <a:pt x="7039" y="1393"/>
                  </a:lnTo>
                  <a:lnTo>
                    <a:pt x="6946" y="1319"/>
                  </a:lnTo>
                  <a:lnTo>
                    <a:pt x="6834" y="1263"/>
                  </a:lnTo>
                  <a:lnTo>
                    <a:pt x="6704" y="1207"/>
                  </a:lnTo>
                  <a:lnTo>
                    <a:pt x="6593" y="1170"/>
                  </a:lnTo>
                  <a:lnTo>
                    <a:pt x="6463" y="1133"/>
                  </a:lnTo>
                  <a:lnTo>
                    <a:pt x="6073" y="1133"/>
                  </a:lnTo>
                  <a:lnTo>
                    <a:pt x="5943" y="1151"/>
                  </a:lnTo>
                  <a:lnTo>
                    <a:pt x="5813" y="1189"/>
                  </a:lnTo>
                  <a:lnTo>
                    <a:pt x="5683" y="1263"/>
                  </a:lnTo>
                  <a:lnTo>
                    <a:pt x="5534" y="1356"/>
                  </a:lnTo>
                  <a:lnTo>
                    <a:pt x="5367" y="1467"/>
                  </a:lnTo>
                  <a:lnTo>
                    <a:pt x="5219" y="1597"/>
                  </a:lnTo>
                  <a:lnTo>
                    <a:pt x="5070" y="1746"/>
                  </a:lnTo>
                  <a:lnTo>
                    <a:pt x="4940" y="1913"/>
                  </a:lnTo>
                  <a:lnTo>
                    <a:pt x="4847" y="2080"/>
                  </a:lnTo>
                  <a:lnTo>
                    <a:pt x="4810" y="2173"/>
                  </a:lnTo>
                  <a:lnTo>
                    <a:pt x="4792" y="2247"/>
                  </a:lnTo>
                  <a:lnTo>
                    <a:pt x="4624" y="2191"/>
                  </a:lnTo>
                  <a:lnTo>
                    <a:pt x="4476" y="2191"/>
                  </a:lnTo>
                  <a:lnTo>
                    <a:pt x="4309" y="2210"/>
                  </a:lnTo>
                  <a:lnTo>
                    <a:pt x="4142" y="2266"/>
                  </a:lnTo>
                  <a:lnTo>
                    <a:pt x="4012" y="2358"/>
                  </a:lnTo>
                  <a:lnTo>
                    <a:pt x="3882" y="2470"/>
                  </a:lnTo>
                  <a:lnTo>
                    <a:pt x="3807" y="2618"/>
                  </a:lnTo>
                  <a:lnTo>
                    <a:pt x="3770" y="2693"/>
                  </a:lnTo>
                  <a:lnTo>
                    <a:pt x="3752" y="2786"/>
                  </a:lnTo>
                  <a:lnTo>
                    <a:pt x="3622" y="2711"/>
                  </a:lnTo>
                  <a:lnTo>
                    <a:pt x="3492" y="2674"/>
                  </a:lnTo>
                  <a:lnTo>
                    <a:pt x="3343" y="2637"/>
                  </a:lnTo>
                  <a:lnTo>
                    <a:pt x="3213" y="2618"/>
                  </a:lnTo>
                  <a:lnTo>
                    <a:pt x="3065" y="2618"/>
                  </a:lnTo>
                  <a:lnTo>
                    <a:pt x="2916" y="2637"/>
                  </a:lnTo>
                  <a:lnTo>
                    <a:pt x="2786" y="2674"/>
                  </a:lnTo>
                  <a:lnTo>
                    <a:pt x="2656" y="2711"/>
                  </a:lnTo>
                  <a:lnTo>
                    <a:pt x="2470" y="2823"/>
                  </a:lnTo>
                  <a:lnTo>
                    <a:pt x="2303" y="2953"/>
                  </a:lnTo>
                  <a:lnTo>
                    <a:pt x="2173" y="3101"/>
                  </a:lnTo>
                  <a:lnTo>
                    <a:pt x="2080" y="3268"/>
                  </a:lnTo>
                  <a:lnTo>
                    <a:pt x="2006" y="3454"/>
                  </a:lnTo>
                  <a:lnTo>
                    <a:pt x="1950" y="3658"/>
                  </a:lnTo>
                  <a:lnTo>
                    <a:pt x="1913" y="3863"/>
                  </a:lnTo>
                  <a:lnTo>
                    <a:pt x="1913" y="4067"/>
                  </a:lnTo>
                  <a:lnTo>
                    <a:pt x="1765" y="4030"/>
                  </a:lnTo>
                  <a:lnTo>
                    <a:pt x="1616" y="4011"/>
                  </a:lnTo>
                  <a:lnTo>
                    <a:pt x="1467" y="4030"/>
                  </a:lnTo>
                  <a:lnTo>
                    <a:pt x="1337" y="4086"/>
                  </a:lnTo>
                  <a:lnTo>
                    <a:pt x="1226" y="4160"/>
                  </a:lnTo>
                  <a:lnTo>
                    <a:pt x="1133" y="4234"/>
                  </a:lnTo>
                  <a:lnTo>
                    <a:pt x="1059" y="4346"/>
                  </a:lnTo>
                  <a:lnTo>
                    <a:pt x="1003" y="4457"/>
                  </a:lnTo>
                  <a:lnTo>
                    <a:pt x="966" y="4568"/>
                  </a:lnTo>
                  <a:lnTo>
                    <a:pt x="948" y="4698"/>
                  </a:lnTo>
                  <a:lnTo>
                    <a:pt x="948" y="4828"/>
                  </a:lnTo>
                  <a:lnTo>
                    <a:pt x="966" y="4940"/>
                  </a:lnTo>
                  <a:lnTo>
                    <a:pt x="873" y="4903"/>
                  </a:lnTo>
                  <a:lnTo>
                    <a:pt x="762" y="4884"/>
                  </a:lnTo>
                  <a:lnTo>
                    <a:pt x="669" y="4884"/>
                  </a:lnTo>
                  <a:lnTo>
                    <a:pt x="558" y="4903"/>
                  </a:lnTo>
                  <a:lnTo>
                    <a:pt x="446" y="4940"/>
                  </a:lnTo>
                  <a:lnTo>
                    <a:pt x="353" y="4977"/>
                  </a:lnTo>
                  <a:lnTo>
                    <a:pt x="279" y="5033"/>
                  </a:lnTo>
                  <a:lnTo>
                    <a:pt x="205" y="5088"/>
                  </a:lnTo>
                  <a:lnTo>
                    <a:pt x="149" y="5163"/>
                  </a:lnTo>
                  <a:lnTo>
                    <a:pt x="93" y="5255"/>
                  </a:lnTo>
                  <a:lnTo>
                    <a:pt x="56" y="5330"/>
                  </a:lnTo>
                  <a:lnTo>
                    <a:pt x="38" y="5423"/>
                  </a:lnTo>
                  <a:lnTo>
                    <a:pt x="0" y="5608"/>
                  </a:lnTo>
                  <a:lnTo>
                    <a:pt x="19" y="5794"/>
                  </a:lnTo>
                  <a:lnTo>
                    <a:pt x="75" y="5980"/>
                  </a:lnTo>
                  <a:lnTo>
                    <a:pt x="168" y="6147"/>
                  </a:lnTo>
                  <a:lnTo>
                    <a:pt x="149" y="6184"/>
                  </a:lnTo>
                  <a:lnTo>
                    <a:pt x="130" y="6240"/>
                  </a:lnTo>
                  <a:lnTo>
                    <a:pt x="168" y="6537"/>
                  </a:lnTo>
                  <a:lnTo>
                    <a:pt x="205" y="6815"/>
                  </a:lnTo>
                  <a:lnTo>
                    <a:pt x="242" y="7094"/>
                  </a:lnTo>
                  <a:lnTo>
                    <a:pt x="316" y="7373"/>
                  </a:lnTo>
                  <a:lnTo>
                    <a:pt x="372" y="7633"/>
                  </a:lnTo>
                  <a:lnTo>
                    <a:pt x="465" y="7893"/>
                  </a:lnTo>
                  <a:lnTo>
                    <a:pt x="539" y="8134"/>
                  </a:lnTo>
                  <a:lnTo>
                    <a:pt x="650" y="8394"/>
                  </a:lnTo>
                  <a:lnTo>
                    <a:pt x="873" y="8858"/>
                  </a:lnTo>
                  <a:lnTo>
                    <a:pt x="1133" y="9304"/>
                  </a:lnTo>
                  <a:lnTo>
                    <a:pt x="1430" y="9731"/>
                  </a:lnTo>
                  <a:lnTo>
                    <a:pt x="1765" y="10140"/>
                  </a:lnTo>
                  <a:lnTo>
                    <a:pt x="2117" y="10511"/>
                  </a:lnTo>
                  <a:lnTo>
                    <a:pt x="2489" y="10864"/>
                  </a:lnTo>
                  <a:lnTo>
                    <a:pt x="2897" y="11198"/>
                  </a:lnTo>
                  <a:lnTo>
                    <a:pt x="3325" y="11514"/>
                  </a:lnTo>
                  <a:lnTo>
                    <a:pt x="3789" y="11811"/>
                  </a:lnTo>
                  <a:lnTo>
                    <a:pt x="4253" y="12071"/>
                  </a:lnTo>
                  <a:lnTo>
                    <a:pt x="4754" y="12331"/>
                  </a:lnTo>
                  <a:lnTo>
                    <a:pt x="5256" y="12572"/>
                  </a:lnTo>
                  <a:lnTo>
                    <a:pt x="5776" y="12777"/>
                  </a:lnTo>
                  <a:lnTo>
                    <a:pt x="6296" y="12981"/>
                  </a:lnTo>
                  <a:lnTo>
                    <a:pt x="6834" y="13167"/>
                  </a:lnTo>
                  <a:lnTo>
                    <a:pt x="7391" y="13334"/>
                  </a:lnTo>
                  <a:lnTo>
                    <a:pt x="7930" y="13482"/>
                  </a:lnTo>
                  <a:lnTo>
                    <a:pt x="8487" y="13612"/>
                  </a:lnTo>
                  <a:lnTo>
                    <a:pt x="9044" y="13742"/>
                  </a:lnTo>
                  <a:lnTo>
                    <a:pt x="9601" y="13835"/>
                  </a:lnTo>
                  <a:lnTo>
                    <a:pt x="10140" y="13947"/>
                  </a:lnTo>
                  <a:lnTo>
                    <a:pt x="10697" y="14021"/>
                  </a:lnTo>
                  <a:lnTo>
                    <a:pt x="11774" y="14151"/>
                  </a:lnTo>
                  <a:lnTo>
                    <a:pt x="12795" y="14225"/>
                  </a:lnTo>
                  <a:lnTo>
                    <a:pt x="13761" y="14281"/>
                  </a:lnTo>
                  <a:lnTo>
                    <a:pt x="14838" y="14281"/>
                  </a:lnTo>
                  <a:lnTo>
                    <a:pt x="15395" y="14262"/>
                  </a:lnTo>
                  <a:lnTo>
                    <a:pt x="15934" y="14225"/>
                  </a:lnTo>
                  <a:lnTo>
                    <a:pt x="16472" y="14169"/>
                  </a:lnTo>
                  <a:lnTo>
                    <a:pt x="16992" y="14095"/>
                  </a:lnTo>
                  <a:lnTo>
                    <a:pt x="17531" y="14002"/>
                  </a:lnTo>
                  <a:lnTo>
                    <a:pt x="18051" y="13891"/>
                  </a:lnTo>
                  <a:lnTo>
                    <a:pt x="18571" y="13742"/>
                  </a:lnTo>
                  <a:lnTo>
                    <a:pt x="19072" y="13594"/>
                  </a:lnTo>
                  <a:lnTo>
                    <a:pt x="19592" y="13408"/>
                  </a:lnTo>
                  <a:lnTo>
                    <a:pt x="20075" y="13185"/>
                  </a:lnTo>
                  <a:lnTo>
                    <a:pt x="20558" y="12944"/>
                  </a:lnTo>
                  <a:lnTo>
                    <a:pt x="21022" y="12684"/>
                  </a:lnTo>
                  <a:lnTo>
                    <a:pt x="21486" y="12387"/>
                  </a:lnTo>
                  <a:lnTo>
                    <a:pt x="21932" y="12071"/>
                  </a:lnTo>
                  <a:lnTo>
                    <a:pt x="22341" y="11737"/>
                  </a:lnTo>
                  <a:lnTo>
                    <a:pt x="22749" y="11384"/>
                  </a:lnTo>
                  <a:lnTo>
                    <a:pt x="23139" y="11012"/>
                  </a:lnTo>
                  <a:lnTo>
                    <a:pt x="23511" y="10622"/>
                  </a:lnTo>
                  <a:lnTo>
                    <a:pt x="23882" y="10214"/>
                  </a:lnTo>
                  <a:lnTo>
                    <a:pt x="24216" y="9787"/>
                  </a:lnTo>
                  <a:lnTo>
                    <a:pt x="24532" y="9341"/>
                  </a:lnTo>
                  <a:lnTo>
                    <a:pt x="24811" y="8895"/>
                  </a:lnTo>
                  <a:lnTo>
                    <a:pt x="25071" y="8412"/>
                  </a:lnTo>
                  <a:lnTo>
                    <a:pt x="25293" y="7930"/>
                  </a:lnTo>
                  <a:lnTo>
                    <a:pt x="25479" y="7428"/>
                  </a:lnTo>
                  <a:lnTo>
                    <a:pt x="25628" y="6927"/>
                  </a:lnTo>
                  <a:lnTo>
                    <a:pt x="25683" y="6667"/>
                  </a:lnTo>
                  <a:lnTo>
                    <a:pt x="25721" y="6407"/>
                  </a:lnTo>
                  <a:lnTo>
                    <a:pt x="25758" y="6147"/>
                  </a:lnTo>
                  <a:lnTo>
                    <a:pt x="25776" y="5868"/>
                  </a:lnTo>
                  <a:lnTo>
                    <a:pt x="25795" y="5608"/>
                  </a:lnTo>
                  <a:lnTo>
                    <a:pt x="25795" y="5330"/>
                  </a:lnTo>
                  <a:lnTo>
                    <a:pt x="25776" y="5070"/>
                  </a:lnTo>
                  <a:lnTo>
                    <a:pt x="25739" y="4791"/>
                  </a:lnTo>
                  <a:lnTo>
                    <a:pt x="25721" y="4717"/>
                  </a:lnTo>
                  <a:lnTo>
                    <a:pt x="25683" y="4661"/>
                  </a:lnTo>
                  <a:lnTo>
                    <a:pt x="25646" y="4624"/>
                  </a:lnTo>
                  <a:lnTo>
                    <a:pt x="25591" y="4606"/>
                  </a:lnTo>
                  <a:lnTo>
                    <a:pt x="25572" y="4550"/>
                  </a:lnTo>
                  <a:lnTo>
                    <a:pt x="25553" y="4513"/>
                  </a:lnTo>
                  <a:lnTo>
                    <a:pt x="25591" y="4420"/>
                  </a:lnTo>
                  <a:lnTo>
                    <a:pt x="25609" y="4327"/>
                  </a:lnTo>
                  <a:lnTo>
                    <a:pt x="25609" y="4216"/>
                  </a:lnTo>
                  <a:lnTo>
                    <a:pt x="25591" y="4123"/>
                  </a:lnTo>
                  <a:lnTo>
                    <a:pt x="25572" y="4030"/>
                  </a:lnTo>
                  <a:lnTo>
                    <a:pt x="25535" y="3937"/>
                  </a:lnTo>
                  <a:lnTo>
                    <a:pt x="25442" y="3751"/>
                  </a:lnTo>
                  <a:lnTo>
                    <a:pt x="25312" y="3603"/>
                  </a:lnTo>
                  <a:lnTo>
                    <a:pt x="25238" y="3547"/>
                  </a:lnTo>
                  <a:lnTo>
                    <a:pt x="25163" y="3491"/>
                  </a:lnTo>
                  <a:lnTo>
                    <a:pt x="25071" y="3436"/>
                  </a:lnTo>
                  <a:lnTo>
                    <a:pt x="24978" y="3398"/>
                  </a:lnTo>
                  <a:lnTo>
                    <a:pt x="24866" y="3380"/>
                  </a:lnTo>
                  <a:lnTo>
                    <a:pt x="24662" y="3380"/>
                  </a:lnTo>
                  <a:lnTo>
                    <a:pt x="24551" y="3417"/>
                  </a:lnTo>
                  <a:lnTo>
                    <a:pt x="24476" y="3231"/>
                  </a:lnTo>
                  <a:lnTo>
                    <a:pt x="24383" y="3064"/>
                  </a:lnTo>
                  <a:lnTo>
                    <a:pt x="24328" y="2990"/>
                  </a:lnTo>
                  <a:lnTo>
                    <a:pt x="24253" y="2916"/>
                  </a:lnTo>
                  <a:lnTo>
                    <a:pt x="24179" y="2860"/>
                  </a:lnTo>
                  <a:lnTo>
                    <a:pt x="24086" y="2823"/>
                  </a:lnTo>
                  <a:lnTo>
                    <a:pt x="23994" y="2786"/>
                  </a:lnTo>
                  <a:lnTo>
                    <a:pt x="23882" y="2748"/>
                  </a:lnTo>
                  <a:lnTo>
                    <a:pt x="23641" y="2748"/>
                  </a:lnTo>
                  <a:lnTo>
                    <a:pt x="23529" y="2767"/>
                  </a:lnTo>
                  <a:lnTo>
                    <a:pt x="23436" y="2804"/>
                  </a:lnTo>
                  <a:lnTo>
                    <a:pt x="23325" y="2860"/>
                  </a:lnTo>
                  <a:lnTo>
                    <a:pt x="23251" y="2934"/>
                  </a:lnTo>
                  <a:lnTo>
                    <a:pt x="23176" y="2786"/>
                  </a:lnTo>
                  <a:lnTo>
                    <a:pt x="23102" y="2674"/>
                  </a:lnTo>
                  <a:lnTo>
                    <a:pt x="22972" y="2563"/>
                  </a:lnTo>
                  <a:lnTo>
                    <a:pt x="22916" y="2526"/>
                  </a:lnTo>
                  <a:lnTo>
                    <a:pt x="22842" y="2507"/>
                  </a:lnTo>
                  <a:lnTo>
                    <a:pt x="22712" y="2488"/>
                  </a:lnTo>
                  <a:lnTo>
                    <a:pt x="22564" y="2507"/>
                  </a:lnTo>
                  <a:lnTo>
                    <a:pt x="22452" y="2563"/>
                  </a:lnTo>
                  <a:lnTo>
                    <a:pt x="22341" y="2637"/>
                  </a:lnTo>
                  <a:lnTo>
                    <a:pt x="22304" y="2526"/>
                  </a:lnTo>
                  <a:lnTo>
                    <a:pt x="22266" y="2414"/>
                  </a:lnTo>
                  <a:lnTo>
                    <a:pt x="22211" y="2321"/>
                  </a:lnTo>
                  <a:lnTo>
                    <a:pt x="22136" y="2247"/>
                  </a:lnTo>
                  <a:lnTo>
                    <a:pt x="22062" y="2154"/>
                  </a:lnTo>
                  <a:lnTo>
                    <a:pt x="21988" y="2080"/>
                  </a:lnTo>
                  <a:lnTo>
                    <a:pt x="21895" y="2024"/>
                  </a:lnTo>
                  <a:lnTo>
                    <a:pt x="21784" y="1969"/>
                  </a:lnTo>
                  <a:lnTo>
                    <a:pt x="21579" y="1894"/>
                  </a:lnTo>
                  <a:lnTo>
                    <a:pt x="21356" y="1857"/>
                  </a:lnTo>
                  <a:lnTo>
                    <a:pt x="21115" y="1876"/>
                  </a:lnTo>
                  <a:lnTo>
                    <a:pt x="21004" y="1894"/>
                  </a:lnTo>
                  <a:lnTo>
                    <a:pt x="20892" y="1913"/>
                  </a:lnTo>
                  <a:lnTo>
                    <a:pt x="20707" y="1987"/>
                  </a:lnTo>
                  <a:lnTo>
                    <a:pt x="20539" y="2099"/>
                  </a:lnTo>
                  <a:lnTo>
                    <a:pt x="20354" y="2228"/>
                  </a:lnTo>
                  <a:lnTo>
                    <a:pt x="20205" y="2396"/>
                  </a:lnTo>
                  <a:lnTo>
                    <a:pt x="20205" y="2284"/>
                  </a:lnTo>
                  <a:lnTo>
                    <a:pt x="20168" y="2173"/>
                  </a:lnTo>
                  <a:lnTo>
                    <a:pt x="20112" y="2080"/>
                  </a:lnTo>
                  <a:lnTo>
                    <a:pt x="20057" y="1987"/>
                  </a:lnTo>
                  <a:lnTo>
                    <a:pt x="19964" y="1894"/>
                  </a:lnTo>
                  <a:lnTo>
                    <a:pt x="19889" y="1839"/>
                  </a:lnTo>
                  <a:lnTo>
                    <a:pt x="19778" y="1783"/>
                  </a:lnTo>
                  <a:lnTo>
                    <a:pt x="19667" y="1746"/>
                  </a:lnTo>
                  <a:lnTo>
                    <a:pt x="19537" y="1709"/>
                  </a:lnTo>
                  <a:lnTo>
                    <a:pt x="19388" y="1709"/>
                  </a:lnTo>
                  <a:lnTo>
                    <a:pt x="19239" y="1746"/>
                  </a:lnTo>
                  <a:lnTo>
                    <a:pt x="19109" y="1783"/>
                  </a:lnTo>
                  <a:lnTo>
                    <a:pt x="18961" y="1857"/>
                  </a:lnTo>
                  <a:lnTo>
                    <a:pt x="18831" y="1931"/>
                  </a:lnTo>
                  <a:lnTo>
                    <a:pt x="18719" y="2024"/>
                  </a:lnTo>
                  <a:lnTo>
                    <a:pt x="18608" y="2117"/>
                  </a:lnTo>
                  <a:lnTo>
                    <a:pt x="18589" y="2024"/>
                  </a:lnTo>
                  <a:lnTo>
                    <a:pt x="18571" y="1931"/>
                  </a:lnTo>
                  <a:lnTo>
                    <a:pt x="18534" y="1839"/>
                  </a:lnTo>
                  <a:lnTo>
                    <a:pt x="18478" y="1746"/>
                  </a:lnTo>
                  <a:lnTo>
                    <a:pt x="18422" y="1671"/>
                  </a:lnTo>
                  <a:lnTo>
                    <a:pt x="18348" y="1597"/>
                  </a:lnTo>
                  <a:lnTo>
                    <a:pt x="18292" y="1523"/>
                  </a:lnTo>
                  <a:lnTo>
                    <a:pt x="18200" y="1467"/>
                  </a:lnTo>
                  <a:lnTo>
                    <a:pt x="18088" y="1430"/>
                  </a:lnTo>
                  <a:lnTo>
                    <a:pt x="17977" y="1393"/>
                  </a:lnTo>
                  <a:lnTo>
                    <a:pt x="17735" y="1393"/>
                  </a:lnTo>
                  <a:lnTo>
                    <a:pt x="17624" y="1430"/>
                  </a:lnTo>
                  <a:lnTo>
                    <a:pt x="17512" y="1467"/>
                  </a:lnTo>
                  <a:lnTo>
                    <a:pt x="17420" y="1523"/>
                  </a:lnTo>
                  <a:lnTo>
                    <a:pt x="17327" y="1597"/>
                  </a:lnTo>
                  <a:lnTo>
                    <a:pt x="17252" y="1486"/>
                  </a:lnTo>
                  <a:lnTo>
                    <a:pt x="17160" y="1356"/>
                  </a:lnTo>
                  <a:lnTo>
                    <a:pt x="17067" y="1244"/>
                  </a:lnTo>
                  <a:lnTo>
                    <a:pt x="16955" y="1151"/>
                  </a:lnTo>
                  <a:lnTo>
                    <a:pt x="16844" y="1059"/>
                  </a:lnTo>
                  <a:lnTo>
                    <a:pt x="16714" y="984"/>
                  </a:lnTo>
                  <a:lnTo>
                    <a:pt x="16584" y="910"/>
                  </a:lnTo>
                  <a:lnTo>
                    <a:pt x="16435" y="836"/>
                  </a:lnTo>
                  <a:lnTo>
                    <a:pt x="16342" y="817"/>
                  </a:lnTo>
                  <a:lnTo>
                    <a:pt x="16250" y="799"/>
                  </a:lnTo>
                  <a:lnTo>
                    <a:pt x="16064" y="817"/>
                  </a:lnTo>
                  <a:lnTo>
                    <a:pt x="15878" y="854"/>
                  </a:lnTo>
                  <a:lnTo>
                    <a:pt x="15692" y="929"/>
                  </a:lnTo>
                  <a:lnTo>
                    <a:pt x="15507" y="1021"/>
                  </a:lnTo>
                  <a:lnTo>
                    <a:pt x="15340" y="1133"/>
                  </a:lnTo>
                  <a:lnTo>
                    <a:pt x="14987" y="1319"/>
                  </a:lnTo>
                  <a:lnTo>
                    <a:pt x="14393" y="1634"/>
                  </a:lnTo>
                  <a:lnTo>
                    <a:pt x="14355" y="1504"/>
                  </a:lnTo>
                  <a:lnTo>
                    <a:pt x="14281" y="1374"/>
                  </a:lnTo>
                  <a:lnTo>
                    <a:pt x="14170" y="1263"/>
                  </a:lnTo>
                  <a:lnTo>
                    <a:pt x="14058" y="1189"/>
                  </a:lnTo>
                  <a:lnTo>
                    <a:pt x="13984" y="1151"/>
                  </a:lnTo>
                  <a:lnTo>
                    <a:pt x="13891" y="1114"/>
                  </a:lnTo>
                  <a:lnTo>
                    <a:pt x="13724" y="1096"/>
                  </a:lnTo>
                  <a:lnTo>
                    <a:pt x="13557" y="1114"/>
                  </a:lnTo>
                  <a:lnTo>
                    <a:pt x="13408" y="1170"/>
                  </a:lnTo>
                  <a:lnTo>
                    <a:pt x="13353" y="1059"/>
                  </a:lnTo>
                  <a:lnTo>
                    <a:pt x="13297" y="947"/>
                  </a:lnTo>
                  <a:lnTo>
                    <a:pt x="13223" y="854"/>
                  </a:lnTo>
                  <a:lnTo>
                    <a:pt x="13148" y="761"/>
                  </a:lnTo>
                  <a:lnTo>
                    <a:pt x="13037" y="687"/>
                  </a:lnTo>
                  <a:lnTo>
                    <a:pt x="12944" y="631"/>
                  </a:lnTo>
                  <a:lnTo>
                    <a:pt x="12814" y="594"/>
                  </a:lnTo>
                  <a:lnTo>
                    <a:pt x="12703" y="576"/>
                  </a:lnTo>
                  <a:lnTo>
                    <a:pt x="12536" y="594"/>
                  </a:lnTo>
                  <a:lnTo>
                    <a:pt x="12387" y="631"/>
                  </a:lnTo>
                  <a:lnTo>
                    <a:pt x="12238" y="706"/>
                  </a:lnTo>
                  <a:lnTo>
                    <a:pt x="12127" y="799"/>
                  </a:lnTo>
                  <a:lnTo>
                    <a:pt x="12090" y="687"/>
                  </a:lnTo>
                  <a:lnTo>
                    <a:pt x="12053" y="594"/>
                  </a:lnTo>
                  <a:lnTo>
                    <a:pt x="11997" y="501"/>
                  </a:lnTo>
                  <a:lnTo>
                    <a:pt x="11941" y="409"/>
                  </a:lnTo>
                  <a:lnTo>
                    <a:pt x="11793" y="279"/>
                  </a:lnTo>
                  <a:lnTo>
                    <a:pt x="11607" y="167"/>
                  </a:lnTo>
                  <a:lnTo>
                    <a:pt x="11421" y="74"/>
                  </a:lnTo>
                  <a:lnTo>
                    <a:pt x="11198" y="19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435;p43">
              <a:extLst>
                <a:ext uri="{FF2B5EF4-FFF2-40B4-BE49-F238E27FC236}">
                  <a16:creationId xmlns:a16="http://schemas.microsoft.com/office/drawing/2014/main" id="{B52E1DBF-A357-572D-8C1F-C9C1AF4FDF39}"/>
                </a:ext>
              </a:extLst>
            </p:cNvPr>
            <p:cNvSpPr/>
            <p:nvPr/>
          </p:nvSpPr>
          <p:spPr>
            <a:xfrm>
              <a:off x="4161635" y="1294714"/>
              <a:ext cx="834974" cy="292040"/>
            </a:xfrm>
            <a:custGeom>
              <a:avLst/>
              <a:gdLst/>
              <a:ahLst/>
              <a:cxnLst/>
              <a:rect l="l" t="t" r="r" b="b"/>
              <a:pathLst>
                <a:path w="24960" h="8730" extrusionOk="0">
                  <a:moveTo>
                    <a:pt x="21561" y="3381"/>
                  </a:moveTo>
                  <a:lnTo>
                    <a:pt x="21598" y="3399"/>
                  </a:lnTo>
                  <a:lnTo>
                    <a:pt x="21617" y="3418"/>
                  </a:lnTo>
                  <a:lnTo>
                    <a:pt x="21635" y="3455"/>
                  </a:lnTo>
                  <a:lnTo>
                    <a:pt x="21635" y="3492"/>
                  </a:lnTo>
                  <a:lnTo>
                    <a:pt x="21635" y="3529"/>
                  </a:lnTo>
                  <a:lnTo>
                    <a:pt x="21617" y="3548"/>
                  </a:lnTo>
                  <a:lnTo>
                    <a:pt x="21505" y="3659"/>
                  </a:lnTo>
                  <a:lnTo>
                    <a:pt x="21394" y="3752"/>
                  </a:lnTo>
                  <a:lnTo>
                    <a:pt x="21245" y="3826"/>
                  </a:lnTo>
                  <a:lnTo>
                    <a:pt x="21115" y="3882"/>
                  </a:lnTo>
                  <a:lnTo>
                    <a:pt x="20967" y="3938"/>
                  </a:lnTo>
                  <a:lnTo>
                    <a:pt x="20818" y="3975"/>
                  </a:lnTo>
                  <a:lnTo>
                    <a:pt x="20670" y="4012"/>
                  </a:lnTo>
                  <a:lnTo>
                    <a:pt x="20521" y="4031"/>
                  </a:lnTo>
                  <a:lnTo>
                    <a:pt x="20502" y="4031"/>
                  </a:lnTo>
                  <a:lnTo>
                    <a:pt x="20484" y="4012"/>
                  </a:lnTo>
                  <a:lnTo>
                    <a:pt x="20465" y="3975"/>
                  </a:lnTo>
                  <a:lnTo>
                    <a:pt x="20465" y="3919"/>
                  </a:lnTo>
                  <a:lnTo>
                    <a:pt x="20502" y="3901"/>
                  </a:lnTo>
                  <a:lnTo>
                    <a:pt x="20781" y="3808"/>
                  </a:lnTo>
                  <a:lnTo>
                    <a:pt x="21022" y="3696"/>
                  </a:lnTo>
                  <a:lnTo>
                    <a:pt x="21264" y="3566"/>
                  </a:lnTo>
                  <a:lnTo>
                    <a:pt x="21487" y="3399"/>
                  </a:lnTo>
                  <a:lnTo>
                    <a:pt x="21524" y="3381"/>
                  </a:lnTo>
                  <a:close/>
                  <a:moveTo>
                    <a:pt x="21969" y="3641"/>
                  </a:moveTo>
                  <a:lnTo>
                    <a:pt x="22007" y="3659"/>
                  </a:lnTo>
                  <a:lnTo>
                    <a:pt x="22044" y="3678"/>
                  </a:lnTo>
                  <a:lnTo>
                    <a:pt x="22062" y="3715"/>
                  </a:lnTo>
                  <a:lnTo>
                    <a:pt x="22062" y="3752"/>
                  </a:lnTo>
                  <a:lnTo>
                    <a:pt x="22062" y="3789"/>
                  </a:lnTo>
                  <a:lnTo>
                    <a:pt x="22025" y="3826"/>
                  </a:lnTo>
                  <a:lnTo>
                    <a:pt x="21932" y="3919"/>
                  </a:lnTo>
                  <a:lnTo>
                    <a:pt x="21839" y="3994"/>
                  </a:lnTo>
                  <a:lnTo>
                    <a:pt x="21709" y="4068"/>
                  </a:lnTo>
                  <a:lnTo>
                    <a:pt x="21579" y="4124"/>
                  </a:lnTo>
                  <a:lnTo>
                    <a:pt x="21449" y="4179"/>
                  </a:lnTo>
                  <a:lnTo>
                    <a:pt x="21319" y="4216"/>
                  </a:lnTo>
                  <a:lnTo>
                    <a:pt x="21189" y="4235"/>
                  </a:lnTo>
                  <a:lnTo>
                    <a:pt x="21078" y="4254"/>
                  </a:lnTo>
                  <a:lnTo>
                    <a:pt x="21041" y="4254"/>
                  </a:lnTo>
                  <a:lnTo>
                    <a:pt x="21022" y="4235"/>
                  </a:lnTo>
                  <a:lnTo>
                    <a:pt x="21004" y="4179"/>
                  </a:lnTo>
                  <a:lnTo>
                    <a:pt x="21004" y="4142"/>
                  </a:lnTo>
                  <a:lnTo>
                    <a:pt x="21041" y="4105"/>
                  </a:lnTo>
                  <a:lnTo>
                    <a:pt x="21282" y="4012"/>
                  </a:lnTo>
                  <a:lnTo>
                    <a:pt x="21505" y="3919"/>
                  </a:lnTo>
                  <a:lnTo>
                    <a:pt x="21709" y="3789"/>
                  </a:lnTo>
                  <a:lnTo>
                    <a:pt x="21895" y="3659"/>
                  </a:lnTo>
                  <a:lnTo>
                    <a:pt x="21932" y="3641"/>
                  </a:lnTo>
                  <a:close/>
                  <a:moveTo>
                    <a:pt x="4736" y="6148"/>
                  </a:moveTo>
                  <a:lnTo>
                    <a:pt x="5033" y="6203"/>
                  </a:lnTo>
                  <a:lnTo>
                    <a:pt x="5330" y="6278"/>
                  </a:lnTo>
                  <a:lnTo>
                    <a:pt x="5925" y="6445"/>
                  </a:lnTo>
                  <a:lnTo>
                    <a:pt x="5962" y="6463"/>
                  </a:lnTo>
                  <a:lnTo>
                    <a:pt x="5999" y="6501"/>
                  </a:lnTo>
                  <a:lnTo>
                    <a:pt x="5999" y="6556"/>
                  </a:lnTo>
                  <a:lnTo>
                    <a:pt x="5999" y="6593"/>
                  </a:lnTo>
                  <a:lnTo>
                    <a:pt x="5980" y="6631"/>
                  </a:lnTo>
                  <a:lnTo>
                    <a:pt x="5962" y="6668"/>
                  </a:lnTo>
                  <a:lnTo>
                    <a:pt x="5906" y="6686"/>
                  </a:lnTo>
                  <a:lnTo>
                    <a:pt x="5869" y="6668"/>
                  </a:lnTo>
                  <a:lnTo>
                    <a:pt x="5275" y="6482"/>
                  </a:lnTo>
                  <a:lnTo>
                    <a:pt x="4996" y="6371"/>
                  </a:lnTo>
                  <a:lnTo>
                    <a:pt x="4717" y="6241"/>
                  </a:lnTo>
                  <a:lnTo>
                    <a:pt x="4699" y="6222"/>
                  </a:lnTo>
                  <a:lnTo>
                    <a:pt x="4699" y="6185"/>
                  </a:lnTo>
                  <a:lnTo>
                    <a:pt x="4717" y="6166"/>
                  </a:lnTo>
                  <a:lnTo>
                    <a:pt x="4736" y="6148"/>
                  </a:lnTo>
                  <a:close/>
                  <a:moveTo>
                    <a:pt x="3882" y="6018"/>
                  </a:moveTo>
                  <a:lnTo>
                    <a:pt x="4235" y="6203"/>
                  </a:lnTo>
                  <a:lnTo>
                    <a:pt x="4606" y="6371"/>
                  </a:lnTo>
                  <a:lnTo>
                    <a:pt x="5330" y="6668"/>
                  </a:lnTo>
                  <a:lnTo>
                    <a:pt x="5349" y="6686"/>
                  </a:lnTo>
                  <a:lnTo>
                    <a:pt x="5367" y="6723"/>
                  </a:lnTo>
                  <a:lnTo>
                    <a:pt x="5367" y="6779"/>
                  </a:lnTo>
                  <a:lnTo>
                    <a:pt x="5330" y="6816"/>
                  </a:lnTo>
                  <a:lnTo>
                    <a:pt x="5293" y="6835"/>
                  </a:lnTo>
                  <a:lnTo>
                    <a:pt x="5275" y="6816"/>
                  </a:lnTo>
                  <a:lnTo>
                    <a:pt x="5070" y="6761"/>
                  </a:lnTo>
                  <a:lnTo>
                    <a:pt x="4885" y="6686"/>
                  </a:lnTo>
                  <a:lnTo>
                    <a:pt x="4532" y="6519"/>
                  </a:lnTo>
                  <a:lnTo>
                    <a:pt x="4179" y="6315"/>
                  </a:lnTo>
                  <a:lnTo>
                    <a:pt x="3845" y="6092"/>
                  </a:lnTo>
                  <a:lnTo>
                    <a:pt x="3826" y="6073"/>
                  </a:lnTo>
                  <a:lnTo>
                    <a:pt x="3826" y="6036"/>
                  </a:lnTo>
                  <a:lnTo>
                    <a:pt x="3845" y="6018"/>
                  </a:lnTo>
                  <a:close/>
                  <a:moveTo>
                    <a:pt x="24941" y="1"/>
                  </a:moveTo>
                  <a:lnTo>
                    <a:pt x="24736" y="354"/>
                  </a:lnTo>
                  <a:lnTo>
                    <a:pt x="24532" y="707"/>
                  </a:lnTo>
                  <a:lnTo>
                    <a:pt x="24291" y="1022"/>
                  </a:lnTo>
                  <a:lnTo>
                    <a:pt x="24012" y="1338"/>
                  </a:lnTo>
                  <a:lnTo>
                    <a:pt x="23734" y="1617"/>
                  </a:lnTo>
                  <a:lnTo>
                    <a:pt x="23437" y="1895"/>
                  </a:lnTo>
                  <a:lnTo>
                    <a:pt x="23121" y="2137"/>
                  </a:lnTo>
                  <a:lnTo>
                    <a:pt x="22787" y="2378"/>
                  </a:lnTo>
                  <a:lnTo>
                    <a:pt x="22452" y="2601"/>
                  </a:lnTo>
                  <a:lnTo>
                    <a:pt x="22081" y="2805"/>
                  </a:lnTo>
                  <a:lnTo>
                    <a:pt x="21709" y="3009"/>
                  </a:lnTo>
                  <a:lnTo>
                    <a:pt x="21319" y="3176"/>
                  </a:lnTo>
                  <a:lnTo>
                    <a:pt x="20929" y="3344"/>
                  </a:lnTo>
                  <a:lnTo>
                    <a:pt x="20521" y="3492"/>
                  </a:lnTo>
                  <a:lnTo>
                    <a:pt x="20112" y="3641"/>
                  </a:lnTo>
                  <a:lnTo>
                    <a:pt x="19704" y="3771"/>
                  </a:lnTo>
                  <a:lnTo>
                    <a:pt x="19277" y="3882"/>
                  </a:lnTo>
                  <a:lnTo>
                    <a:pt x="18850" y="3975"/>
                  </a:lnTo>
                  <a:lnTo>
                    <a:pt x="17977" y="4161"/>
                  </a:lnTo>
                  <a:lnTo>
                    <a:pt x="17123" y="4291"/>
                  </a:lnTo>
                  <a:lnTo>
                    <a:pt x="16250" y="4384"/>
                  </a:lnTo>
                  <a:lnTo>
                    <a:pt x="15414" y="4458"/>
                  </a:lnTo>
                  <a:lnTo>
                    <a:pt x="14578" y="4495"/>
                  </a:lnTo>
                  <a:lnTo>
                    <a:pt x="13798" y="4514"/>
                  </a:lnTo>
                  <a:lnTo>
                    <a:pt x="13037" y="4514"/>
                  </a:lnTo>
                  <a:lnTo>
                    <a:pt x="11997" y="4495"/>
                  </a:lnTo>
                  <a:lnTo>
                    <a:pt x="10976" y="4439"/>
                  </a:lnTo>
                  <a:lnTo>
                    <a:pt x="9917" y="4365"/>
                  </a:lnTo>
                  <a:lnTo>
                    <a:pt x="8877" y="4254"/>
                  </a:lnTo>
                  <a:lnTo>
                    <a:pt x="7856" y="4124"/>
                  </a:lnTo>
                  <a:lnTo>
                    <a:pt x="6816" y="3956"/>
                  </a:lnTo>
                  <a:lnTo>
                    <a:pt x="5795" y="3771"/>
                  </a:lnTo>
                  <a:lnTo>
                    <a:pt x="4773" y="3566"/>
                  </a:lnTo>
                  <a:lnTo>
                    <a:pt x="4235" y="3455"/>
                  </a:lnTo>
                  <a:lnTo>
                    <a:pt x="3603" y="3306"/>
                  </a:lnTo>
                  <a:lnTo>
                    <a:pt x="2916" y="3139"/>
                  </a:lnTo>
                  <a:lnTo>
                    <a:pt x="2563" y="3028"/>
                  </a:lnTo>
                  <a:lnTo>
                    <a:pt x="2210" y="2917"/>
                  </a:lnTo>
                  <a:lnTo>
                    <a:pt x="1858" y="2787"/>
                  </a:lnTo>
                  <a:lnTo>
                    <a:pt x="1523" y="2638"/>
                  </a:lnTo>
                  <a:lnTo>
                    <a:pt x="1208" y="2471"/>
                  </a:lnTo>
                  <a:lnTo>
                    <a:pt x="910" y="2304"/>
                  </a:lnTo>
                  <a:lnTo>
                    <a:pt x="632" y="2118"/>
                  </a:lnTo>
                  <a:lnTo>
                    <a:pt x="391" y="1895"/>
                  </a:lnTo>
                  <a:lnTo>
                    <a:pt x="186" y="1672"/>
                  </a:lnTo>
                  <a:lnTo>
                    <a:pt x="93" y="1561"/>
                  </a:lnTo>
                  <a:lnTo>
                    <a:pt x="1" y="1431"/>
                  </a:lnTo>
                  <a:lnTo>
                    <a:pt x="186" y="1951"/>
                  </a:lnTo>
                  <a:lnTo>
                    <a:pt x="391" y="2434"/>
                  </a:lnTo>
                  <a:lnTo>
                    <a:pt x="613" y="2917"/>
                  </a:lnTo>
                  <a:lnTo>
                    <a:pt x="855" y="3362"/>
                  </a:lnTo>
                  <a:lnTo>
                    <a:pt x="1115" y="3789"/>
                  </a:lnTo>
                  <a:lnTo>
                    <a:pt x="1412" y="4179"/>
                  </a:lnTo>
                  <a:lnTo>
                    <a:pt x="1709" y="4569"/>
                  </a:lnTo>
                  <a:lnTo>
                    <a:pt x="2043" y="4922"/>
                  </a:lnTo>
                  <a:lnTo>
                    <a:pt x="2378" y="5275"/>
                  </a:lnTo>
                  <a:lnTo>
                    <a:pt x="2749" y="5591"/>
                  </a:lnTo>
                  <a:lnTo>
                    <a:pt x="3120" y="5888"/>
                  </a:lnTo>
                  <a:lnTo>
                    <a:pt x="3510" y="6185"/>
                  </a:lnTo>
                  <a:lnTo>
                    <a:pt x="3919" y="6445"/>
                  </a:lnTo>
                  <a:lnTo>
                    <a:pt x="4327" y="6686"/>
                  </a:lnTo>
                  <a:lnTo>
                    <a:pt x="4755" y="6909"/>
                  </a:lnTo>
                  <a:lnTo>
                    <a:pt x="5200" y="7132"/>
                  </a:lnTo>
                  <a:lnTo>
                    <a:pt x="5646" y="7318"/>
                  </a:lnTo>
                  <a:lnTo>
                    <a:pt x="6110" y="7503"/>
                  </a:lnTo>
                  <a:lnTo>
                    <a:pt x="6593" y="7671"/>
                  </a:lnTo>
                  <a:lnTo>
                    <a:pt x="7057" y="7819"/>
                  </a:lnTo>
                  <a:lnTo>
                    <a:pt x="7540" y="7968"/>
                  </a:lnTo>
                  <a:lnTo>
                    <a:pt x="8042" y="8098"/>
                  </a:lnTo>
                  <a:lnTo>
                    <a:pt x="8543" y="8209"/>
                  </a:lnTo>
                  <a:lnTo>
                    <a:pt x="9044" y="8302"/>
                  </a:lnTo>
                  <a:lnTo>
                    <a:pt x="9546" y="8395"/>
                  </a:lnTo>
                  <a:lnTo>
                    <a:pt x="10047" y="8469"/>
                  </a:lnTo>
                  <a:lnTo>
                    <a:pt x="11069" y="8581"/>
                  </a:lnTo>
                  <a:lnTo>
                    <a:pt x="12090" y="8673"/>
                  </a:lnTo>
                  <a:lnTo>
                    <a:pt x="13111" y="8711"/>
                  </a:lnTo>
                  <a:lnTo>
                    <a:pt x="13650" y="8729"/>
                  </a:lnTo>
                  <a:lnTo>
                    <a:pt x="14170" y="8729"/>
                  </a:lnTo>
                  <a:lnTo>
                    <a:pt x="14708" y="8711"/>
                  </a:lnTo>
                  <a:lnTo>
                    <a:pt x="15247" y="8673"/>
                  </a:lnTo>
                  <a:lnTo>
                    <a:pt x="15785" y="8636"/>
                  </a:lnTo>
                  <a:lnTo>
                    <a:pt x="16305" y="8562"/>
                  </a:lnTo>
                  <a:lnTo>
                    <a:pt x="16825" y="8469"/>
                  </a:lnTo>
                  <a:lnTo>
                    <a:pt x="17345" y="8376"/>
                  </a:lnTo>
                  <a:lnTo>
                    <a:pt x="17865" y="8246"/>
                  </a:lnTo>
                  <a:lnTo>
                    <a:pt x="18367" y="8098"/>
                  </a:lnTo>
                  <a:lnTo>
                    <a:pt x="18868" y="7912"/>
                  </a:lnTo>
                  <a:lnTo>
                    <a:pt x="19351" y="7708"/>
                  </a:lnTo>
                  <a:lnTo>
                    <a:pt x="19834" y="7485"/>
                  </a:lnTo>
                  <a:lnTo>
                    <a:pt x="20298" y="7225"/>
                  </a:lnTo>
                  <a:lnTo>
                    <a:pt x="20762" y="6946"/>
                  </a:lnTo>
                  <a:lnTo>
                    <a:pt x="21208" y="6631"/>
                  </a:lnTo>
                  <a:lnTo>
                    <a:pt x="21598" y="6315"/>
                  </a:lnTo>
                  <a:lnTo>
                    <a:pt x="21969" y="5999"/>
                  </a:lnTo>
                  <a:lnTo>
                    <a:pt x="22341" y="5665"/>
                  </a:lnTo>
                  <a:lnTo>
                    <a:pt x="22694" y="5294"/>
                  </a:lnTo>
                  <a:lnTo>
                    <a:pt x="23028" y="4922"/>
                  </a:lnTo>
                  <a:lnTo>
                    <a:pt x="23344" y="4551"/>
                  </a:lnTo>
                  <a:lnTo>
                    <a:pt x="23641" y="4142"/>
                  </a:lnTo>
                  <a:lnTo>
                    <a:pt x="23919" y="3734"/>
                  </a:lnTo>
                  <a:lnTo>
                    <a:pt x="24161" y="3306"/>
                  </a:lnTo>
                  <a:lnTo>
                    <a:pt x="24384" y="2861"/>
                  </a:lnTo>
                  <a:lnTo>
                    <a:pt x="24569" y="2415"/>
                  </a:lnTo>
                  <a:lnTo>
                    <a:pt x="24718" y="1951"/>
                  </a:lnTo>
                  <a:lnTo>
                    <a:pt x="24829" y="1487"/>
                  </a:lnTo>
                  <a:lnTo>
                    <a:pt x="24922" y="1004"/>
                  </a:lnTo>
                  <a:lnTo>
                    <a:pt x="24959" y="502"/>
                  </a:lnTo>
                  <a:lnTo>
                    <a:pt x="24959" y="261"/>
                  </a:lnTo>
                  <a:lnTo>
                    <a:pt x="24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436;p43">
              <a:extLst>
                <a:ext uri="{FF2B5EF4-FFF2-40B4-BE49-F238E27FC236}">
                  <a16:creationId xmlns:a16="http://schemas.microsoft.com/office/drawing/2014/main" id="{729A3ED8-1AB2-8A01-0EC8-3A4891D52ED7}"/>
                </a:ext>
              </a:extLst>
            </p:cNvPr>
            <p:cNvSpPr/>
            <p:nvPr/>
          </p:nvSpPr>
          <p:spPr>
            <a:xfrm>
              <a:off x="4858673" y="1248146"/>
              <a:ext cx="136085" cy="139798"/>
            </a:xfrm>
            <a:custGeom>
              <a:avLst/>
              <a:gdLst/>
              <a:ahLst/>
              <a:cxnLst/>
              <a:rect l="l" t="t" r="r" b="b"/>
              <a:pathLst>
                <a:path w="4068" h="4179" extrusionOk="0">
                  <a:moveTo>
                    <a:pt x="1412" y="1969"/>
                  </a:moveTo>
                  <a:lnTo>
                    <a:pt x="1449" y="1987"/>
                  </a:lnTo>
                  <a:lnTo>
                    <a:pt x="1486" y="2024"/>
                  </a:lnTo>
                  <a:lnTo>
                    <a:pt x="1505" y="2061"/>
                  </a:lnTo>
                  <a:lnTo>
                    <a:pt x="1505" y="2099"/>
                  </a:lnTo>
                  <a:lnTo>
                    <a:pt x="1505" y="2136"/>
                  </a:lnTo>
                  <a:lnTo>
                    <a:pt x="1486" y="2173"/>
                  </a:lnTo>
                  <a:lnTo>
                    <a:pt x="1356" y="2303"/>
                  </a:lnTo>
                  <a:lnTo>
                    <a:pt x="1245" y="2451"/>
                  </a:lnTo>
                  <a:lnTo>
                    <a:pt x="1189" y="2619"/>
                  </a:lnTo>
                  <a:lnTo>
                    <a:pt x="1133" y="2786"/>
                  </a:lnTo>
                  <a:lnTo>
                    <a:pt x="1115" y="2823"/>
                  </a:lnTo>
                  <a:lnTo>
                    <a:pt x="1096" y="2841"/>
                  </a:lnTo>
                  <a:lnTo>
                    <a:pt x="1078" y="2860"/>
                  </a:lnTo>
                  <a:lnTo>
                    <a:pt x="1041" y="2860"/>
                  </a:lnTo>
                  <a:lnTo>
                    <a:pt x="985" y="2823"/>
                  </a:lnTo>
                  <a:lnTo>
                    <a:pt x="966" y="2804"/>
                  </a:lnTo>
                  <a:lnTo>
                    <a:pt x="948" y="2767"/>
                  </a:lnTo>
                  <a:lnTo>
                    <a:pt x="948" y="2656"/>
                  </a:lnTo>
                  <a:lnTo>
                    <a:pt x="966" y="2544"/>
                  </a:lnTo>
                  <a:lnTo>
                    <a:pt x="985" y="2433"/>
                  </a:lnTo>
                  <a:lnTo>
                    <a:pt x="1041" y="2321"/>
                  </a:lnTo>
                  <a:lnTo>
                    <a:pt x="1096" y="2229"/>
                  </a:lnTo>
                  <a:lnTo>
                    <a:pt x="1152" y="2136"/>
                  </a:lnTo>
                  <a:lnTo>
                    <a:pt x="1245" y="2043"/>
                  </a:lnTo>
                  <a:lnTo>
                    <a:pt x="1338" y="1987"/>
                  </a:lnTo>
                  <a:lnTo>
                    <a:pt x="1375" y="1969"/>
                  </a:lnTo>
                  <a:close/>
                  <a:moveTo>
                    <a:pt x="3418" y="0"/>
                  </a:moveTo>
                  <a:lnTo>
                    <a:pt x="3288" y="19"/>
                  </a:lnTo>
                  <a:lnTo>
                    <a:pt x="3288" y="74"/>
                  </a:lnTo>
                  <a:lnTo>
                    <a:pt x="3250" y="149"/>
                  </a:lnTo>
                  <a:lnTo>
                    <a:pt x="3213" y="186"/>
                  </a:lnTo>
                  <a:lnTo>
                    <a:pt x="3083" y="186"/>
                  </a:lnTo>
                  <a:lnTo>
                    <a:pt x="3028" y="297"/>
                  </a:lnTo>
                  <a:lnTo>
                    <a:pt x="3028" y="409"/>
                  </a:lnTo>
                  <a:lnTo>
                    <a:pt x="3028" y="650"/>
                  </a:lnTo>
                  <a:lnTo>
                    <a:pt x="3028" y="687"/>
                  </a:lnTo>
                  <a:lnTo>
                    <a:pt x="3009" y="724"/>
                  </a:lnTo>
                  <a:lnTo>
                    <a:pt x="2953" y="762"/>
                  </a:lnTo>
                  <a:lnTo>
                    <a:pt x="2935" y="799"/>
                  </a:lnTo>
                  <a:lnTo>
                    <a:pt x="2898" y="817"/>
                  </a:lnTo>
                  <a:lnTo>
                    <a:pt x="2860" y="817"/>
                  </a:lnTo>
                  <a:lnTo>
                    <a:pt x="2823" y="799"/>
                  </a:lnTo>
                  <a:lnTo>
                    <a:pt x="2731" y="687"/>
                  </a:lnTo>
                  <a:lnTo>
                    <a:pt x="2619" y="594"/>
                  </a:lnTo>
                  <a:lnTo>
                    <a:pt x="2508" y="520"/>
                  </a:lnTo>
                  <a:lnTo>
                    <a:pt x="2378" y="446"/>
                  </a:lnTo>
                  <a:lnTo>
                    <a:pt x="2248" y="409"/>
                  </a:lnTo>
                  <a:lnTo>
                    <a:pt x="2118" y="390"/>
                  </a:lnTo>
                  <a:lnTo>
                    <a:pt x="1988" y="409"/>
                  </a:lnTo>
                  <a:lnTo>
                    <a:pt x="1858" y="446"/>
                  </a:lnTo>
                  <a:lnTo>
                    <a:pt x="1802" y="502"/>
                  </a:lnTo>
                  <a:lnTo>
                    <a:pt x="1728" y="520"/>
                  </a:lnTo>
                  <a:lnTo>
                    <a:pt x="1653" y="632"/>
                  </a:lnTo>
                  <a:lnTo>
                    <a:pt x="1579" y="762"/>
                  </a:lnTo>
                  <a:lnTo>
                    <a:pt x="1542" y="892"/>
                  </a:lnTo>
                  <a:lnTo>
                    <a:pt x="1542" y="1022"/>
                  </a:lnTo>
                  <a:lnTo>
                    <a:pt x="1579" y="1152"/>
                  </a:lnTo>
                  <a:lnTo>
                    <a:pt x="1635" y="1263"/>
                  </a:lnTo>
                  <a:lnTo>
                    <a:pt x="1765" y="1467"/>
                  </a:lnTo>
                  <a:lnTo>
                    <a:pt x="1783" y="1504"/>
                  </a:lnTo>
                  <a:lnTo>
                    <a:pt x="1783" y="1541"/>
                  </a:lnTo>
                  <a:lnTo>
                    <a:pt x="1765" y="1579"/>
                  </a:lnTo>
                  <a:lnTo>
                    <a:pt x="1728" y="1597"/>
                  </a:lnTo>
                  <a:lnTo>
                    <a:pt x="1709" y="1634"/>
                  </a:lnTo>
                  <a:lnTo>
                    <a:pt x="1653" y="1653"/>
                  </a:lnTo>
                  <a:lnTo>
                    <a:pt x="1431" y="1671"/>
                  </a:lnTo>
                  <a:lnTo>
                    <a:pt x="1319" y="1690"/>
                  </a:lnTo>
                  <a:lnTo>
                    <a:pt x="1208" y="1727"/>
                  </a:lnTo>
                  <a:lnTo>
                    <a:pt x="1115" y="1783"/>
                  </a:lnTo>
                  <a:lnTo>
                    <a:pt x="1022" y="1839"/>
                  </a:lnTo>
                  <a:lnTo>
                    <a:pt x="929" y="1913"/>
                  </a:lnTo>
                  <a:lnTo>
                    <a:pt x="855" y="2006"/>
                  </a:lnTo>
                  <a:lnTo>
                    <a:pt x="799" y="2117"/>
                  </a:lnTo>
                  <a:lnTo>
                    <a:pt x="762" y="2229"/>
                  </a:lnTo>
                  <a:lnTo>
                    <a:pt x="743" y="2340"/>
                  </a:lnTo>
                  <a:lnTo>
                    <a:pt x="743" y="2451"/>
                  </a:lnTo>
                  <a:lnTo>
                    <a:pt x="762" y="2563"/>
                  </a:lnTo>
                  <a:lnTo>
                    <a:pt x="781" y="2674"/>
                  </a:lnTo>
                  <a:lnTo>
                    <a:pt x="855" y="2897"/>
                  </a:lnTo>
                  <a:lnTo>
                    <a:pt x="873" y="2934"/>
                  </a:lnTo>
                  <a:lnTo>
                    <a:pt x="855" y="2971"/>
                  </a:lnTo>
                  <a:lnTo>
                    <a:pt x="836" y="3009"/>
                  </a:lnTo>
                  <a:lnTo>
                    <a:pt x="799" y="3027"/>
                  </a:lnTo>
                  <a:lnTo>
                    <a:pt x="762" y="3046"/>
                  </a:lnTo>
                  <a:lnTo>
                    <a:pt x="688" y="3046"/>
                  </a:lnTo>
                  <a:lnTo>
                    <a:pt x="651" y="3009"/>
                  </a:lnTo>
                  <a:lnTo>
                    <a:pt x="632" y="2990"/>
                  </a:lnTo>
                  <a:lnTo>
                    <a:pt x="465" y="3046"/>
                  </a:lnTo>
                  <a:lnTo>
                    <a:pt x="298" y="3120"/>
                  </a:lnTo>
                  <a:lnTo>
                    <a:pt x="223" y="3176"/>
                  </a:lnTo>
                  <a:lnTo>
                    <a:pt x="168" y="3231"/>
                  </a:lnTo>
                  <a:lnTo>
                    <a:pt x="112" y="3306"/>
                  </a:lnTo>
                  <a:lnTo>
                    <a:pt x="56" y="3380"/>
                  </a:lnTo>
                  <a:lnTo>
                    <a:pt x="19" y="3473"/>
                  </a:lnTo>
                  <a:lnTo>
                    <a:pt x="1" y="3584"/>
                  </a:lnTo>
                  <a:lnTo>
                    <a:pt x="1" y="3677"/>
                  </a:lnTo>
                  <a:lnTo>
                    <a:pt x="19" y="3789"/>
                  </a:lnTo>
                  <a:lnTo>
                    <a:pt x="56" y="3881"/>
                  </a:lnTo>
                  <a:lnTo>
                    <a:pt x="93" y="3974"/>
                  </a:lnTo>
                  <a:lnTo>
                    <a:pt x="149" y="4067"/>
                  </a:lnTo>
                  <a:lnTo>
                    <a:pt x="223" y="4141"/>
                  </a:lnTo>
                  <a:lnTo>
                    <a:pt x="261" y="4179"/>
                  </a:lnTo>
                  <a:lnTo>
                    <a:pt x="855" y="3900"/>
                  </a:lnTo>
                  <a:lnTo>
                    <a:pt x="1133" y="3733"/>
                  </a:lnTo>
                  <a:lnTo>
                    <a:pt x="1412" y="3566"/>
                  </a:lnTo>
                  <a:lnTo>
                    <a:pt x="1672" y="3399"/>
                  </a:lnTo>
                  <a:lnTo>
                    <a:pt x="1932" y="3213"/>
                  </a:lnTo>
                  <a:lnTo>
                    <a:pt x="2192" y="3027"/>
                  </a:lnTo>
                  <a:lnTo>
                    <a:pt x="2433" y="2823"/>
                  </a:lnTo>
                  <a:lnTo>
                    <a:pt x="2656" y="2600"/>
                  </a:lnTo>
                  <a:lnTo>
                    <a:pt x="2879" y="2377"/>
                  </a:lnTo>
                  <a:lnTo>
                    <a:pt x="3083" y="2136"/>
                  </a:lnTo>
                  <a:lnTo>
                    <a:pt x="3288" y="1894"/>
                  </a:lnTo>
                  <a:lnTo>
                    <a:pt x="3473" y="1634"/>
                  </a:lnTo>
                  <a:lnTo>
                    <a:pt x="3640" y="1356"/>
                  </a:lnTo>
                  <a:lnTo>
                    <a:pt x="3808" y="1077"/>
                  </a:lnTo>
                  <a:lnTo>
                    <a:pt x="3938" y="780"/>
                  </a:lnTo>
                  <a:lnTo>
                    <a:pt x="3993" y="724"/>
                  </a:lnTo>
                  <a:lnTo>
                    <a:pt x="4068" y="687"/>
                  </a:lnTo>
                  <a:lnTo>
                    <a:pt x="4049" y="576"/>
                  </a:lnTo>
                  <a:lnTo>
                    <a:pt x="4030" y="446"/>
                  </a:lnTo>
                  <a:lnTo>
                    <a:pt x="3993" y="353"/>
                  </a:lnTo>
                  <a:lnTo>
                    <a:pt x="3938" y="242"/>
                  </a:lnTo>
                  <a:lnTo>
                    <a:pt x="3863" y="149"/>
                  </a:lnTo>
                  <a:lnTo>
                    <a:pt x="3789" y="74"/>
                  </a:lnTo>
                  <a:lnTo>
                    <a:pt x="3678" y="37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437;p43">
              <a:extLst>
                <a:ext uri="{FF2B5EF4-FFF2-40B4-BE49-F238E27FC236}">
                  <a16:creationId xmlns:a16="http://schemas.microsoft.com/office/drawing/2014/main" id="{7EDB3E13-5607-EB91-D007-410615FA60AF}"/>
                </a:ext>
              </a:extLst>
            </p:cNvPr>
            <p:cNvSpPr/>
            <p:nvPr/>
          </p:nvSpPr>
          <p:spPr>
            <a:xfrm>
              <a:off x="4779154" y="1195959"/>
              <a:ext cx="179573" cy="94436"/>
            </a:xfrm>
            <a:custGeom>
              <a:avLst/>
              <a:gdLst/>
              <a:ahLst/>
              <a:cxnLst/>
              <a:rect l="l" t="t" r="r" b="b"/>
              <a:pathLst>
                <a:path w="5368" h="2823" extrusionOk="0">
                  <a:moveTo>
                    <a:pt x="2489" y="0"/>
                  </a:moveTo>
                  <a:lnTo>
                    <a:pt x="2322" y="19"/>
                  </a:lnTo>
                  <a:lnTo>
                    <a:pt x="2136" y="56"/>
                  </a:lnTo>
                  <a:lnTo>
                    <a:pt x="1951" y="130"/>
                  </a:lnTo>
                  <a:lnTo>
                    <a:pt x="1765" y="242"/>
                  </a:lnTo>
                  <a:lnTo>
                    <a:pt x="1616" y="353"/>
                  </a:lnTo>
                  <a:lnTo>
                    <a:pt x="1468" y="502"/>
                  </a:lnTo>
                  <a:lnTo>
                    <a:pt x="1356" y="650"/>
                  </a:lnTo>
                  <a:lnTo>
                    <a:pt x="1282" y="836"/>
                  </a:lnTo>
                  <a:lnTo>
                    <a:pt x="1245" y="1022"/>
                  </a:lnTo>
                  <a:lnTo>
                    <a:pt x="1226" y="1133"/>
                  </a:lnTo>
                  <a:lnTo>
                    <a:pt x="1226" y="1226"/>
                  </a:lnTo>
                  <a:lnTo>
                    <a:pt x="1263" y="1263"/>
                  </a:lnTo>
                  <a:lnTo>
                    <a:pt x="1282" y="1282"/>
                  </a:lnTo>
                  <a:lnTo>
                    <a:pt x="1282" y="1319"/>
                  </a:lnTo>
                  <a:lnTo>
                    <a:pt x="1263" y="1374"/>
                  </a:lnTo>
                  <a:lnTo>
                    <a:pt x="1226" y="1412"/>
                  </a:lnTo>
                  <a:lnTo>
                    <a:pt x="1189" y="1430"/>
                  </a:lnTo>
                  <a:lnTo>
                    <a:pt x="1115" y="1430"/>
                  </a:lnTo>
                  <a:lnTo>
                    <a:pt x="1096" y="1393"/>
                  </a:lnTo>
                  <a:lnTo>
                    <a:pt x="911" y="1300"/>
                  </a:lnTo>
                  <a:lnTo>
                    <a:pt x="818" y="1263"/>
                  </a:lnTo>
                  <a:lnTo>
                    <a:pt x="706" y="1244"/>
                  </a:lnTo>
                  <a:lnTo>
                    <a:pt x="613" y="1244"/>
                  </a:lnTo>
                  <a:lnTo>
                    <a:pt x="521" y="1263"/>
                  </a:lnTo>
                  <a:lnTo>
                    <a:pt x="428" y="1282"/>
                  </a:lnTo>
                  <a:lnTo>
                    <a:pt x="335" y="1337"/>
                  </a:lnTo>
                  <a:lnTo>
                    <a:pt x="223" y="1393"/>
                  </a:lnTo>
                  <a:lnTo>
                    <a:pt x="149" y="1486"/>
                  </a:lnTo>
                  <a:lnTo>
                    <a:pt x="93" y="1579"/>
                  </a:lnTo>
                  <a:lnTo>
                    <a:pt x="56" y="1690"/>
                  </a:lnTo>
                  <a:lnTo>
                    <a:pt x="19" y="1783"/>
                  </a:lnTo>
                  <a:lnTo>
                    <a:pt x="1" y="1894"/>
                  </a:lnTo>
                  <a:lnTo>
                    <a:pt x="19" y="2024"/>
                  </a:lnTo>
                  <a:lnTo>
                    <a:pt x="19" y="2136"/>
                  </a:lnTo>
                  <a:lnTo>
                    <a:pt x="19" y="2173"/>
                  </a:lnTo>
                  <a:lnTo>
                    <a:pt x="1" y="2210"/>
                  </a:lnTo>
                  <a:lnTo>
                    <a:pt x="186" y="2303"/>
                  </a:lnTo>
                  <a:lnTo>
                    <a:pt x="261" y="2377"/>
                  </a:lnTo>
                  <a:lnTo>
                    <a:pt x="335" y="2452"/>
                  </a:lnTo>
                  <a:lnTo>
                    <a:pt x="409" y="2377"/>
                  </a:lnTo>
                  <a:lnTo>
                    <a:pt x="483" y="2340"/>
                  </a:lnTo>
                  <a:lnTo>
                    <a:pt x="576" y="2303"/>
                  </a:lnTo>
                  <a:lnTo>
                    <a:pt x="781" y="2303"/>
                  </a:lnTo>
                  <a:lnTo>
                    <a:pt x="892" y="2322"/>
                  </a:lnTo>
                  <a:lnTo>
                    <a:pt x="1003" y="2377"/>
                  </a:lnTo>
                  <a:lnTo>
                    <a:pt x="1096" y="2433"/>
                  </a:lnTo>
                  <a:lnTo>
                    <a:pt x="1189" y="2507"/>
                  </a:lnTo>
                  <a:lnTo>
                    <a:pt x="1282" y="2582"/>
                  </a:lnTo>
                  <a:lnTo>
                    <a:pt x="1431" y="2767"/>
                  </a:lnTo>
                  <a:lnTo>
                    <a:pt x="1431" y="2786"/>
                  </a:lnTo>
                  <a:lnTo>
                    <a:pt x="1728" y="2823"/>
                  </a:lnTo>
                  <a:lnTo>
                    <a:pt x="1691" y="2563"/>
                  </a:lnTo>
                  <a:lnTo>
                    <a:pt x="1709" y="2284"/>
                  </a:lnTo>
                  <a:lnTo>
                    <a:pt x="1765" y="2024"/>
                  </a:lnTo>
                  <a:lnTo>
                    <a:pt x="1858" y="1764"/>
                  </a:lnTo>
                  <a:lnTo>
                    <a:pt x="1913" y="1653"/>
                  </a:lnTo>
                  <a:lnTo>
                    <a:pt x="1988" y="1542"/>
                  </a:lnTo>
                  <a:lnTo>
                    <a:pt x="2062" y="1449"/>
                  </a:lnTo>
                  <a:lnTo>
                    <a:pt x="2155" y="1337"/>
                  </a:lnTo>
                  <a:lnTo>
                    <a:pt x="2266" y="1263"/>
                  </a:lnTo>
                  <a:lnTo>
                    <a:pt x="2378" y="1189"/>
                  </a:lnTo>
                  <a:lnTo>
                    <a:pt x="2489" y="1114"/>
                  </a:lnTo>
                  <a:lnTo>
                    <a:pt x="2619" y="1059"/>
                  </a:lnTo>
                  <a:lnTo>
                    <a:pt x="2730" y="1040"/>
                  </a:lnTo>
                  <a:lnTo>
                    <a:pt x="2860" y="1022"/>
                  </a:lnTo>
                  <a:lnTo>
                    <a:pt x="3083" y="1003"/>
                  </a:lnTo>
                  <a:lnTo>
                    <a:pt x="3325" y="1040"/>
                  </a:lnTo>
                  <a:lnTo>
                    <a:pt x="3529" y="1114"/>
                  </a:lnTo>
                  <a:lnTo>
                    <a:pt x="3733" y="1226"/>
                  </a:lnTo>
                  <a:lnTo>
                    <a:pt x="3919" y="1356"/>
                  </a:lnTo>
                  <a:lnTo>
                    <a:pt x="3993" y="1449"/>
                  </a:lnTo>
                  <a:lnTo>
                    <a:pt x="4068" y="1542"/>
                  </a:lnTo>
                  <a:lnTo>
                    <a:pt x="4123" y="1634"/>
                  </a:lnTo>
                  <a:lnTo>
                    <a:pt x="4179" y="1746"/>
                  </a:lnTo>
                  <a:lnTo>
                    <a:pt x="4290" y="1709"/>
                  </a:lnTo>
                  <a:lnTo>
                    <a:pt x="4402" y="1690"/>
                  </a:lnTo>
                  <a:lnTo>
                    <a:pt x="4532" y="1709"/>
                  </a:lnTo>
                  <a:lnTo>
                    <a:pt x="4643" y="1709"/>
                  </a:lnTo>
                  <a:lnTo>
                    <a:pt x="4755" y="1746"/>
                  </a:lnTo>
                  <a:lnTo>
                    <a:pt x="4866" y="1783"/>
                  </a:lnTo>
                  <a:lnTo>
                    <a:pt x="4978" y="1839"/>
                  </a:lnTo>
                  <a:lnTo>
                    <a:pt x="5070" y="1913"/>
                  </a:lnTo>
                  <a:lnTo>
                    <a:pt x="5108" y="1783"/>
                  </a:lnTo>
                  <a:lnTo>
                    <a:pt x="5163" y="1653"/>
                  </a:lnTo>
                  <a:lnTo>
                    <a:pt x="5256" y="1523"/>
                  </a:lnTo>
                  <a:lnTo>
                    <a:pt x="5367" y="1430"/>
                  </a:lnTo>
                  <a:lnTo>
                    <a:pt x="5330" y="1263"/>
                  </a:lnTo>
                  <a:lnTo>
                    <a:pt x="5275" y="1114"/>
                  </a:lnTo>
                  <a:lnTo>
                    <a:pt x="5219" y="1059"/>
                  </a:lnTo>
                  <a:lnTo>
                    <a:pt x="5163" y="1003"/>
                  </a:lnTo>
                  <a:lnTo>
                    <a:pt x="5108" y="947"/>
                  </a:lnTo>
                  <a:lnTo>
                    <a:pt x="5033" y="910"/>
                  </a:lnTo>
                  <a:lnTo>
                    <a:pt x="4940" y="873"/>
                  </a:lnTo>
                  <a:lnTo>
                    <a:pt x="4755" y="873"/>
                  </a:lnTo>
                  <a:lnTo>
                    <a:pt x="4662" y="892"/>
                  </a:lnTo>
                  <a:lnTo>
                    <a:pt x="4495" y="947"/>
                  </a:lnTo>
                  <a:lnTo>
                    <a:pt x="4346" y="1040"/>
                  </a:lnTo>
                  <a:lnTo>
                    <a:pt x="4309" y="1077"/>
                  </a:lnTo>
                  <a:lnTo>
                    <a:pt x="4290" y="1096"/>
                  </a:lnTo>
                  <a:lnTo>
                    <a:pt x="4253" y="1114"/>
                  </a:lnTo>
                  <a:lnTo>
                    <a:pt x="4216" y="1096"/>
                  </a:lnTo>
                  <a:lnTo>
                    <a:pt x="4179" y="1096"/>
                  </a:lnTo>
                  <a:lnTo>
                    <a:pt x="4142" y="1077"/>
                  </a:lnTo>
                  <a:lnTo>
                    <a:pt x="4123" y="1040"/>
                  </a:lnTo>
                  <a:lnTo>
                    <a:pt x="4123" y="984"/>
                  </a:lnTo>
                  <a:lnTo>
                    <a:pt x="4105" y="873"/>
                  </a:lnTo>
                  <a:lnTo>
                    <a:pt x="4068" y="743"/>
                  </a:lnTo>
                  <a:lnTo>
                    <a:pt x="4049" y="687"/>
                  </a:lnTo>
                  <a:lnTo>
                    <a:pt x="4012" y="650"/>
                  </a:lnTo>
                  <a:lnTo>
                    <a:pt x="3956" y="613"/>
                  </a:lnTo>
                  <a:lnTo>
                    <a:pt x="3900" y="576"/>
                  </a:lnTo>
                  <a:lnTo>
                    <a:pt x="3826" y="557"/>
                  </a:lnTo>
                  <a:lnTo>
                    <a:pt x="3770" y="557"/>
                  </a:lnTo>
                  <a:lnTo>
                    <a:pt x="3696" y="576"/>
                  </a:lnTo>
                  <a:lnTo>
                    <a:pt x="3640" y="594"/>
                  </a:lnTo>
                  <a:lnTo>
                    <a:pt x="3529" y="669"/>
                  </a:lnTo>
                  <a:lnTo>
                    <a:pt x="3455" y="762"/>
                  </a:lnTo>
                  <a:lnTo>
                    <a:pt x="3418" y="799"/>
                  </a:lnTo>
                  <a:lnTo>
                    <a:pt x="3399" y="817"/>
                  </a:lnTo>
                  <a:lnTo>
                    <a:pt x="3362" y="836"/>
                  </a:lnTo>
                  <a:lnTo>
                    <a:pt x="3325" y="836"/>
                  </a:lnTo>
                  <a:lnTo>
                    <a:pt x="3288" y="817"/>
                  </a:lnTo>
                  <a:lnTo>
                    <a:pt x="3250" y="799"/>
                  </a:lnTo>
                  <a:lnTo>
                    <a:pt x="3232" y="762"/>
                  </a:lnTo>
                  <a:lnTo>
                    <a:pt x="3213" y="724"/>
                  </a:lnTo>
                  <a:lnTo>
                    <a:pt x="3195" y="594"/>
                  </a:lnTo>
                  <a:lnTo>
                    <a:pt x="3158" y="502"/>
                  </a:lnTo>
                  <a:lnTo>
                    <a:pt x="3120" y="409"/>
                  </a:lnTo>
                  <a:lnTo>
                    <a:pt x="3083" y="316"/>
                  </a:lnTo>
                  <a:lnTo>
                    <a:pt x="3028" y="242"/>
                  </a:lnTo>
                  <a:lnTo>
                    <a:pt x="2972" y="186"/>
                  </a:lnTo>
                  <a:lnTo>
                    <a:pt x="2898" y="130"/>
                  </a:lnTo>
                  <a:lnTo>
                    <a:pt x="2823" y="93"/>
                  </a:lnTo>
                  <a:lnTo>
                    <a:pt x="2675" y="3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0E8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438;p43">
              <a:extLst>
                <a:ext uri="{FF2B5EF4-FFF2-40B4-BE49-F238E27FC236}">
                  <a16:creationId xmlns:a16="http://schemas.microsoft.com/office/drawing/2014/main" id="{1F3C1F79-46F7-52BE-7F2A-2D2A19809A2E}"/>
                </a:ext>
              </a:extLst>
            </p:cNvPr>
            <p:cNvSpPr/>
            <p:nvPr/>
          </p:nvSpPr>
          <p:spPr>
            <a:xfrm>
              <a:off x="4890353" y="1313983"/>
              <a:ext cx="18666" cy="29840"/>
            </a:xfrm>
            <a:custGeom>
              <a:avLst/>
              <a:gdLst/>
              <a:ahLst/>
              <a:cxnLst/>
              <a:rect l="l" t="t" r="r" b="b"/>
              <a:pathLst>
                <a:path w="558" h="892" extrusionOk="0">
                  <a:moveTo>
                    <a:pt x="428" y="1"/>
                  </a:moveTo>
                  <a:lnTo>
                    <a:pt x="391" y="19"/>
                  </a:lnTo>
                  <a:lnTo>
                    <a:pt x="298" y="75"/>
                  </a:lnTo>
                  <a:lnTo>
                    <a:pt x="205" y="168"/>
                  </a:lnTo>
                  <a:lnTo>
                    <a:pt x="149" y="261"/>
                  </a:lnTo>
                  <a:lnTo>
                    <a:pt x="94" y="353"/>
                  </a:lnTo>
                  <a:lnTo>
                    <a:pt x="38" y="465"/>
                  </a:lnTo>
                  <a:lnTo>
                    <a:pt x="19" y="576"/>
                  </a:lnTo>
                  <a:lnTo>
                    <a:pt x="1" y="688"/>
                  </a:lnTo>
                  <a:lnTo>
                    <a:pt x="1" y="799"/>
                  </a:lnTo>
                  <a:lnTo>
                    <a:pt x="19" y="836"/>
                  </a:lnTo>
                  <a:lnTo>
                    <a:pt x="38" y="855"/>
                  </a:lnTo>
                  <a:lnTo>
                    <a:pt x="94" y="892"/>
                  </a:lnTo>
                  <a:lnTo>
                    <a:pt x="131" y="892"/>
                  </a:lnTo>
                  <a:lnTo>
                    <a:pt x="149" y="873"/>
                  </a:lnTo>
                  <a:lnTo>
                    <a:pt x="168" y="855"/>
                  </a:lnTo>
                  <a:lnTo>
                    <a:pt x="186" y="818"/>
                  </a:lnTo>
                  <a:lnTo>
                    <a:pt x="242" y="651"/>
                  </a:lnTo>
                  <a:lnTo>
                    <a:pt x="298" y="483"/>
                  </a:lnTo>
                  <a:lnTo>
                    <a:pt x="409" y="335"/>
                  </a:lnTo>
                  <a:lnTo>
                    <a:pt x="539" y="205"/>
                  </a:lnTo>
                  <a:lnTo>
                    <a:pt x="558" y="168"/>
                  </a:lnTo>
                  <a:lnTo>
                    <a:pt x="558" y="131"/>
                  </a:lnTo>
                  <a:lnTo>
                    <a:pt x="558" y="93"/>
                  </a:lnTo>
                  <a:lnTo>
                    <a:pt x="539" y="56"/>
                  </a:lnTo>
                  <a:lnTo>
                    <a:pt x="502" y="1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439;p43">
              <a:extLst>
                <a:ext uri="{FF2B5EF4-FFF2-40B4-BE49-F238E27FC236}">
                  <a16:creationId xmlns:a16="http://schemas.microsoft.com/office/drawing/2014/main" id="{146225A5-F104-7D2E-1987-60166C459DFC}"/>
                </a:ext>
              </a:extLst>
            </p:cNvPr>
            <p:cNvSpPr/>
            <p:nvPr/>
          </p:nvSpPr>
          <p:spPr>
            <a:xfrm>
              <a:off x="4841912" y="1239449"/>
              <a:ext cx="68343" cy="74566"/>
            </a:xfrm>
            <a:custGeom>
              <a:avLst/>
              <a:gdLst/>
              <a:ahLst/>
              <a:cxnLst/>
              <a:rect l="l" t="t" r="r" b="b"/>
              <a:pathLst>
                <a:path w="2043" h="2229" extrusionOk="0">
                  <a:moveTo>
                    <a:pt x="1467" y="409"/>
                  </a:moveTo>
                  <a:lnTo>
                    <a:pt x="1486" y="427"/>
                  </a:lnTo>
                  <a:lnTo>
                    <a:pt x="1504" y="464"/>
                  </a:lnTo>
                  <a:lnTo>
                    <a:pt x="1523" y="502"/>
                  </a:lnTo>
                  <a:lnTo>
                    <a:pt x="1523" y="539"/>
                  </a:lnTo>
                  <a:lnTo>
                    <a:pt x="1504" y="576"/>
                  </a:lnTo>
                  <a:lnTo>
                    <a:pt x="1486" y="613"/>
                  </a:lnTo>
                  <a:lnTo>
                    <a:pt x="1449" y="632"/>
                  </a:lnTo>
                  <a:lnTo>
                    <a:pt x="1263" y="669"/>
                  </a:lnTo>
                  <a:lnTo>
                    <a:pt x="1337" y="780"/>
                  </a:lnTo>
                  <a:lnTo>
                    <a:pt x="1374" y="892"/>
                  </a:lnTo>
                  <a:lnTo>
                    <a:pt x="1374" y="929"/>
                  </a:lnTo>
                  <a:lnTo>
                    <a:pt x="1374" y="966"/>
                  </a:lnTo>
                  <a:lnTo>
                    <a:pt x="1337" y="1003"/>
                  </a:lnTo>
                  <a:lnTo>
                    <a:pt x="1300" y="1022"/>
                  </a:lnTo>
                  <a:lnTo>
                    <a:pt x="1263" y="1022"/>
                  </a:lnTo>
                  <a:lnTo>
                    <a:pt x="1226" y="1003"/>
                  </a:lnTo>
                  <a:lnTo>
                    <a:pt x="1189" y="984"/>
                  </a:lnTo>
                  <a:lnTo>
                    <a:pt x="1170" y="947"/>
                  </a:lnTo>
                  <a:lnTo>
                    <a:pt x="1133" y="854"/>
                  </a:lnTo>
                  <a:lnTo>
                    <a:pt x="1077" y="780"/>
                  </a:lnTo>
                  <a:lnTo>
                    <a:pt x="1003" y="836"/>
                  </a:lnTo>
                  <a:lnTo>
                    <a:pt x="947" y="910"/>
                  </a:lnTo>
                  <a:lnTo>
                    <a:pt x="892" y="984"/>
                  </a:lnTo>
                  <a:lnTo>
                    <a:pt x="854" y="1059"/>
                  </a:lnTo>
                  <a:lnTo>
                    <a:pt x="836" y="1096"/>
                  </a:lnTo>
                  <a:lnTo>
                    <a:pt x="817" y="1114"/>
                  </a:lnTo>
                  <a:lnTo>
                    <a:pt x="762" y="1114"/>
                  </a:lnTo>
                  <a:lnTo>
                    <a:pt x="724" y="1077"/>
                  </a:lnTo>
                  <a:lnTo>
                    <a:pt x="724" y="1059"/>
                  </a:lnTo>
                  <a:lnTo>
                    <a:pt x="724" y="1022"/>
                  </a:lnTo>
                  <a:lnTo>
                    <a:pt x="743" y="929"/>
                  </a:lnTo>
                  <a:lnTo>
                    <a:pt x="799" y="817"/>
                  </a:lnTo>
                  <a:lnTo>
                    <a:pt x="854" y="724"/>
                  </a:lnTo>
                  <a:lnTo>
                    <a:pt x="929" y="632"/>
                  </a:lnTo>
                  <a:lnTo>
                    <a:pt x="873" y="594"/>
                  </a:lnTo>
                  <a:lnTo>
                    <a:pt x="780" y="576"/>
                  </a:lnTo>
                  <a:lnTo>
                    <a:pt x="743" y="557"/>
                  </a:lnTo>
                  <a:lnTo>
                    <a:pt x="724" y="539"/>
                  </a:lnTo>
                  <a:lnTo>
                    <a:pt x="724" y="483"/>
                  </a:lnTo>
                  <a:lnTo>
                    <a:pt x="762" y="446"/>
                  </a:lnTo>
                  <a:lnTo>
                    <a:pt x="799" y="427"/>
                  </a:lnTo>
                  <a:lnTo>
                    <a:pt x="817" y="427"/>
                  </a:lnTo>
                  <a:lnTo>
                    <a:pt x="966" y="464"/>
                  </a:lnTo>
                  <a:lnTo>
                    <a:pt x="1077" y="520"/>
                  </a:lnTo>
                  <a:lnTo>
                    <a:pt x="1244" y="446"/>
                  </a:lnTo>
                  <a:lnTo>
                    <a:pt x="1319" y="427"/>
                  </a:lnTo>
                  <a:lnTo>
                    <a:pt x="1412" y="409"/>
                  </a:lnTo>
                  <a:close/>
                  <a:moveTo>
                    <a:pt x="1114" y="0"/>
                  </a:moveTo>
                  <a:lnTo>
                    <a:pt x="929" y="19"/>
                  </a:lnTo>
                  <a:lnTo>
                    <a:pt x="743" y="74"/>
                  </a:lnTo>
                  <a:lnTo>
                    <a:pt x="632" y="130"/>
                  </a:lnTo>
                  <a:lnTo>
                    <a:pt x="539" y="204"/>
                  </a:lnTo>
                  <a:lnTo>
                    <a:pt x="390" y="353"/>
                  </a:lnTo>
                  <a:lnTo>
                    <a:pt x="260" y="520"/>
                  </a:lnTo>
                  <a:lnTo>
                    <a:pt x="149" y="706"/>
                  </a:lnTo>
                  <a:lnTo>
                    <a:pt x="75" y="910"/>
                  </a:lnTo>
                  <a:lnTo>
                    <a:pt x="37" y="1133"/>
                  </a:lnTo>
                  <a:lnTo>
                    <a:pt x="0" y="1337"/>
                  </a:lnTo>
                  <a:lnTo>
                    <a:pt x="0" y="1560"/>
                  </a:lnTo>
                  <a:lnTo>
                    <a:pt x="149" y="1616"/>
                  </a:lnTo>
                  <a:lnTo>
                    <a:pt x="297" y="1671"/>
                  </a:lnTo>
                  <a:lnTo>
                    <a:pt x="594" y="1820"/>
                  </a:lnTo>
                  <a:lnTo>
                    <a:pt x="854" y="2006"/>
                  </a:lnTo>
                  <a:lnTo>
                    <a:pt x="1096" y="2229"/>
                  </a:lnTo>
                  <a:lnTo>
                    <a:pt x="1152" y="2117"/>
                  </a:lnTo>
                  <a:lnTo>
                    <a:pt x="1244" y="2024"/>
                  </a:lnTo>
                  <a:lnTo>
                    <a:pt x="1337" y="1931"/>
                  </a:lnTo>
                  <a:lnTo>
                    <a:pt x="1430" y="1857"/>
                  </a:lnTo>
                  <a:lnTo>
                    <a:pt x="1542" y="1801"/>
                  </a:lnTo>
                  <a:lnTo>
                    <a:pt x="1653" y="1746"/>
                  </a:lnTo>
                  <a:lnTo>
                    <a:pt x="1764" y="1727"/>
                  </a:lnTo>
                  <a:lnTo>
                    <a:pt x="1894" y="1709"/>
                  </a:lnTo>
                  <a:lnTo>
                    <a:pt x="1820" y="1579"/>
                  </a:lnTo>
                  <a:lnTo>
                    <a:pt x="1783" y="1430"/>
                  </a:lnTo>
                  <a:lnTo>
                    <a:pt x="1764" y="1282"/>
                  </a:lnTo>
                  <a:lnTo>
                    <a:pt x="1783" y="1114"/>
                  </a:lnTo>
                  <a:lnTo>
                    <a:pt x="1820" y="966"/>
                  </a:lnTo>
                  <a:lnTo>
                    <a:pt x="1876" y="817"/>
                  </a:lnTo>
                  <a:lnTo>
                    <a:pt x="1950" y="687"/>
                  </a:lnTo>
                  <a:lnTo>
                    <a:pt x="2043" y="594"/>
                  </a:lnTo>
                  <a:lnTo>
                    <a:pt x="2006" y="502"/>
                  </a:lnTo>
                  <a:lnTo>
                    <a:pt x="1950" y="409"/>
                  </a:lnTo>
                  <a:lnTo>
                    <a:pt x="1820" y="260"/>
                  </a:lnTo>
                  <a:lnTo>
                    <a:pt x="1672" y="149"/>
                  </a:lnTo>
                  <a:lnTo>
                    <a:pt x="1504" y="56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rgbClr val="5A8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440;p43">
              <a:extLst>
                <a:ext uri="{FF2B5EF4-FFF2-40B4-BE49-F238E27FC236}">
                  <a16:creationId xmlns:a16="http://schemas.microsoft.com/office/drawing/2014/main" id="{CC6355FD-FF8C-6A4E-B5AB-B768B3D18C0E}"/>
                </a:ext>
              </a:extLst>
            </p:cNvPr>
            <p:cNvSpPr/>
            <p:nvPr/>
          </p:nvSpPr>
          <p:spPr>
            <a:xfrm>
              <a:off x="4864259" y="1416485"/>
              <a:ext cx="35460" cy="20540"/>
            </a:xfrm>
            <a:custGeom>
              <a:avLst/>
              <a:gdLst/>
              <a:ahLst/>
              <a:cxnLst/>
              <a:rect l="l" t="t" r="r" b="b"/>
              <a:pathLst>
                <a:path w="1060" h="614" extrusionOk="0">
                  <a:moveTo>
                    <a:pt x="929" y="1"/>
                  </a:moveTo>
                  <a:lnTo>
                    <a:pt x="892" y="19"/>
                  </a:lnTo>
                  <a:lnTo>
                    <a:pt x="706" y="149"/>
                  </a:lnTo>
                  <a:lnTo>
                    <a:pt x="502" y="279"/>
                  </a:lnTo>
                  <a:lnTo>
                    <a:pt x="279" y="372"/>
                  </a:lnTo>
                  <a:lnTo>
                    <a:pt x="38" y="465"/>
                  </a:lnTo>
                  <a:lnTo>
                    <a:pt x="1" y="502"/>
                  </a:lnTo>
                  <a:lnTo>
                    <a:pt x="1" y="539"/>
                  </a:lnTo>
                  <a:lnTo>
                    <a:pt x="19" y="595"/>
                  </a:lnTo>
                  <a:lnTo>
                    <a:pt x="38" y="614"/>
                  </a:lnTo>
                  <a:lnTo>
                    <a:pt x="75" y="614"/>
                  </a:lnTo>
                  <a:lnTo>
                    <a:pt x="186" y="595"/>
                  </a:lnTo>
                  <a:lnTo>
                    <a:pt x="316" y="576"/>
                  </a:lnTo>
                  <a:lnTo>
                    <a:pt x="446" y="539"/>
                  </a:lnTo>
                  <a:lnTo>
                    <a:pt x="576" y="484"/>
                  </a:lnTo>
                  <a:lnTo>
                    <a:pt x="706" y="428"/>
                  </a:lnTo>
                  <a:lnTo>
                    <a:pt x="836" y="354"/>
                  </a:lnTo>
                  <a:lnTo>
                    <a:pt x="929" y="279"/>
                  </a:lnTo>
                  <a:lnTo>
                    <a:pt x="1022" y="186"/>
                  </a:lnTo>
                  <a:lnTo>
                    <a:pt x="1059" y="149"/>
                  </a:lnTo>
                  <a:lnTo>
                    <a:pt x="1059" y="112"/>
                  </a:lnTo>
                  <a:lnTo>
                    <a:pt x="1059" y="75"/>
                  </a:lnTo>
                  <a:lnTo>
                    <a:pt x="1041" y="38"/>
                  </a:lnTo>
                  <a:lnTo>
                    <a:pt x="1004" y="19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441;p43">
              <a:extLst>
                <a:ext uri="{FF2B5EF4-FFF2-40B4-BE49-F238E27FC236}">
                  <a16:creationId xmlns:a16="http://schemas.microsoft.com/office/drawing/2014/main" id="{006E7B08-A493-D271-B976-D54DF0ED2321}"/>
                </a:ext>
              </a:extLst>
            </p:cNvPr>
            <p:cNvSpPr/>
            <p:nvPr/>
          </p:nvSpPr>
          <p:spPr>
            <a:xfrm>
              <a:off x="4866133" y="1253098"/>
              <a:ext cx="26762" cy="23651"/>
            </a:xfrm>
            <a:custGeom>
              <a:avLst/>
              <a:gdLst/>
              <a:ahLst/>
              <a:cxnLst/>
              <a:rect l="l" t="t" r="r" b="b"/>
              <a:pathLst>
                <a:path w="800" h="707" extrusionOk="0">
                  <a:moveTo>
                    <a:pt x="688" y="1"/>
                  </a:moveTo>
                  <a:lnTo>
                    <a:pt x="595" y="19"/>
                  </a:lnTo>
                  <a:lnTo>
                    <a:pt x="520" y="38"/>
                  </a:lnTo>
                  <a:lnTo>
                    <a:pt x="353" y="112"/>
                  </a:lnTo>
                  <a:lnTo>
                    <a:pt x="242" y="56"/>
                  </a:lnTo>
                  <a:lnTo>
                    <a:pt x="93" y="19"/>
                  </a:lnTo>
                  <a:lnTo>
                    <a:pt x="75" y="19"/>
                  </a:lnTo>
                  <a:lnTo>
                    <a:pt x="38" y="38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68"/>
                  </a:lnTo>
                  <a:lnTo>
                    <a:pt x="149" y="186"/>
                  </a:lnTo>
                  <a:lnTo>
                    <a:pt x="205" y="224"/>
                  </a:lnTo>
                  <a:lnTo>
                    <a:pt x="130" y="316"/>
                  </a:lnTo>
                  <a:lnTo>
                    <a:pt x="75" y="409"/>
                  </a:lnTo>
                  <a:lnTo>
                    <a:pt x="19" y="521"/>
                  </a:lnTo>
                  <a:lnTo>
                    <a:pt x="0" y="614"/>
                  </a:lnTo>
                  <a:lnTo>
                    <a:pt x="0" y="651"/>
                  </a:lnTo>
                  <a:lnTo>
                    <a:pt x="0" y="669"/>
                  </a:lnTo>
                  <a:lnTo>
                    <a:pt x="38" y="706"/>
                  </a:lnTo>
                  <a:lnTo>
                    <a:pt x="93" y="706"/>
                  </a:lnTo>
                  <a:lnTo>
                    <a:pt x="112" y="688"/>
                  </a:lnTo>
                  <a:lnTo>
                    <a:pt x="130" y="651"/>
                  </a:lnTo>
                  <a:lnTo>
                    <a:pt x="168" y="576"/>
                  </a:lnTo>
                  <a:lnTo>
                    <a:pt x="223" y="502"/>
                  </a:lnTo>
                  <a:lnTo>
                    <a:pt x="279" y="428"/>
                  </a:lnTo>
                  <a:lnTo>
                    <a:pt x="353" y="372"/>
                  </a:lnTo>
                  <a:lnTo>
                    <a:pt x="409" y="446"/>
                  </a:lnTo>
                  <a:lnTo>
                    <a:pt x="446" y="539"/>
                  </a:lnTo>
                  <a:lnTo>
                    <a:pt x="465" y="576"/>
                  </a:lnTo>
                  <a:lnTo>
                    <a:pt x="502" y="595"/>
                  </a:lnTo>
                  <a:lnTo>
                    <a:pt x="539" y="614"/>
                  </a:lnTo>
                  <a:lnTo>
                    <a:pt x="576" y="614"/>
                  </a:lnTo>
                  <a:lnTo>
                    <a:pt x="613" y="595"/>
                  </a:lnTo>
                  <a:lnTo>
                    <a:pt x="650" y="558"/>
                  </a:lnTo>
                  <a:lnTo>
                    <a:pt x="650" y="521"/>
                  </a:lnTo>
                  <a:lnTo>
                    <a:pt x="650" y="484"/>
                  </a:lnTo>
                  <a:lnTo>
                    <a:pt x="613" y="372"/>
                  </a:lnTo>
                  <a:lnTo>
                    <a:pt x="539" y="261"/>
                  </a:lnTo>
                  <a:lnTo>
                    <a:pt x="725" y="224"/>
                  </a:lnTo>
                  <a:lnTo>
                    <a:pt x="762" y="205"/>
                  </a:lnTo>
                  <a:lnTo>
                    <a:pt x="780" y="168"/>
                  </a:lnTo>
                  <a:lnTo>
                    <a:pt x="799" y="131"/>
                  </a:lnTo>
                  <a:lnTo>
                    <a:pt x="799" y="94"/>
                  </a:lnTo>
                  <a:lnTo>
                    <a:pt x="780" y="56"/>
                  </a:lnTo>
                  <a:lnTo>
                    <a:pt x="762" y="19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442;p43">
              <a:extLst>
                <a:ext uri="{FF2B5EF4-FFF2-40B4-BE49-F238E27FC236}">
                  <a16:creationId xmlns:a16="http://schemas.microsoft.com/office/drawing/2014/main" id="{8BD45D10-FF04-5D48-B21B-45643774797C}"/>
                </a:ext>
              </a:extLst>
            </p:cNvPr>
            <p:cNvSpPr/>
            <p:nvPr/>
          </p:nvSpPr>
          <p:spPr>
            <a:xfrm>
              <a:off x="4846261" y="1407787"/>
              <a:ext cx="39173" cy="21778"/>
            </a:xfrm>
            <a:custGeom>
              <a:avLst/>
              <a:gdLst/>
              <a:ahLst/>
              <a:cxnLst/>
              <a:rect l="l" t="t" r="r" b="b"/>
              <a:pathLst>
                <a:path w="1171" h="651" extrusionOk="0">
                  <a:moveTo>
                    <a:pt x="1059" y="1"/>
                  </a:moveTo>
                  <a:lnTo>
                    <a:pt x="1022" y="19"/>
                  </a:lnTo>
                  <a:lnTo>
                    <a:pt x="799" y="186"/>
                  </a:lnTo>
                  <a:lnTo>
                    <a:pt x="557" y="316"/>
                  </a:lnTo>
                  <a:lnTo>
                    <a:pt x="316" y="428"/>
                  </a:lnTo>
                  <a:lnTo>
                    <a:pt x="37" y="521"/>
                  </a:lnTo>
                  <a:lnTo>
                    <a:pt x="0" y="539"/>
                  </a:lnTo>
                  <a:lnTo>
                    <a:pt x="0" y="595"/>
                  </a:lnTo>
                  <a:lnTo>
                    <a:pt x="19" y="632"/>
                  </a:lnTo>
                  <a:lnTo>
                    <a:pt x="37" y="651"/>
                  </a:lnTo>
                  <a:lnTo>
                    <a:pt x="56" y="651"/>
                  </a:lnTo>
                  <a:lnTo>
                    <a:pt x="205" y="632"/>
                  </a:lnTo>
                  <a:lnTo>
                    <a:pt x="353" y="595"/>
                  </a:lnTo>
                  <a:lnTo>
                    <a:pt x="502" y="558"/>
                  </a:lnTo>
                  <a:lnTo>
                    <a:pt x="650" y="502"/>
                  </a:lnTo>
                  <a:lnTo>
                    <a:pt x="780" y="446"/>
                  </a:lnTo>
                  <a:lnTo>
                    <a:pt x="929" y="372"/>
                  </a:lnTo>
                  <a:lnTo>
                    <a:pt x="1040" y="279"/>
                  </a:lnTo>
                  <a:lnTo>
                    <a:pt x="1152" y="168"/>
                  </a:lnTo>
                  <a:lnTo>
                    <a:pt x="1170" y="149"/>
                  </a:lnTo>
                  <a:lnTo>
                    <a:pt x="1170" y="112"/>
                  </a:lnTo>
                  <a:lnTo>
                    <a:pt x="1170" y="75"/>
                  </a:lnTo>
                  <a:lnTo>
                    <a:pt x="1152" y="38"/>
                  </a:lnTo>
                  <a:lnTo>
                    <a:pt x="1133" y="1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443;p43">
              <a:extLst>
                <a:ext uri="{FF2B5EF4-FFF2-40B4-BE49-F238E27FC236}">
                  <a16:creationId xmlns:a16="http://schemas.microsoft.com/office/drawing/2014/main" id="{B3DADF57-CF90-1EBE-D7EA-D47581C61E3E}"/>
                </a:ext>
              </a:extLst>
            </p:cNvPr>
            <p:cNvSpPr/>
            <p:nvPr/>
          </p:nvSpPr>
          <p:spPr>
            <a:xfrm>
              <a:off x="4786614" y="1299063"/>
              <a:ext cx="90121" cy="80821"/>
            </a:xfrm>
            <a:custGeom>
              <a:avLst/>
              <a:gdLst/>
              <a:ahLst/>
              <a:cxnLst/>
              <a:rect l="l" t="t" r="r" b="b"/>
              <a:pathLst>
                <a:path w="2694" h="2416" extrusionOk="0">
                  <a:moveTo>
                    <a:pt x="836" y="242"/>
                  </a:moveTo>
                  <a:lnTo>
                    <a:pt x="873" y="261"/>
                  </a:lnTo>
                  <a:lnTo>
                    <a:pt x="910" y="279"/>
                  </a:lnTo>
                  <a:lnTo>
                    <a:pt x="929" y="317"/>
                  </a:lnTo>
                  <a:lnTo>
                    <a:pt x="929" y="354"/>
                  </a:lnTo>
                  <a:lnTo>
                    <a:pt x="929" y="391"/>
                  </a:lnTo>
                  <a:lnTo>
                    <a:pt x="892" y="428"/>
                  </a:lnTo>
                  <a:lnTo>
                    <a:pt x="762" y="595"/>
                  </a:lnTo>
                  <a:lnTo>
                    <a:pt x="910" y="632"/>
                  </a:lnTo>
                  <a:lnTo>
                    <a:pt x="1059" y="688"/>
                  </a:lnTo>
                  <a:lnTo>
                    <a:pt x="1208" y="781"/>
                  </a:lnTo>
                  <a:lnTo>
                    <a:pt x="1319" y="892"/>
                  </a:lnTo>
                  <a:lnTo>
                    <a:pt x="1338" y="929"/>
                  </a:lnTo>
                  <a:lnTo>
                    <a:pt x="1338" y="967"/>
                  </a:lnTo>
                  <a:lnTo>
                    <a:pt x="1338" y="1004"/>
                  </a:lnTo>
                  <a:lnTo>
                    <a:pt x="1300" y="1041"/>
                  </a:lnTo>
                  <a:lnTo>
                    <a:pt x="1282" y="1059"/>
                  </a:lnTo>
                  <a:lnTo>
                    <a:pt x="1245" y="1078"/>
                  </a:lnTo>
                  <a:lnTo>
                    <a:pt x="1208" y="1059"/>
                  </a:lnTo>
                  <a:lnTo>
                    <a:pt x="1170" y="1041"/>
                  </a:lnTo>
                  <a:lnTo>
                    <a:pt x="1040" y="948"/>
                  </a:lnTo>
                  <a:lnTo>
                    <a:pt x="929" y="874"/>
                  </a:lnTo>
                  <a:lnTo>
                    <a:pt x="799" y="818"/>
                  </a:lnTo>
                  <a:lnTo>
                    <a:pt x="669" y="799"/>
                  </a:lnTo>
                  <a:lnTo>
                    <a:pt x="650" y="948"/>
                  </a:lnTo>
                  <a:lnTo>
                    <a:pt x="650" y="1097"/>
                  </a:lnTo>
                  <a:lnTo>
                    <a:pt x="650" y="1134"/>
                  </a:lnTo>
                  <a:lnTo>
                    <a:pt x="632" y="1152"/>
                  </a:lnTo>
                  <a:lnTo>
                    <a:pt x="595" y="1189"/>
                  </a:lnTo>
                  <a:lnTo>
                    <a:pt x="539" y="1189"/>
                  </a:lnTo>
                  <a:lnTo>
                    <a:pt x="483" y="1152"/>
                  </a:lnTo>
                  <a:lnTo>
                    <a:pt x="446" y="1078"/>
                  </a:lnTo>
                  <a:lnTo>
                    <a:pt x="428" y="985"/>
                  </a:lnTo>
                  <a:lnTo>
                    <a:pt x="409" y="892"/>
                  </a:lnTo>
                  <a:lnTo>
                    <a:pt x="428" y="799"/>
                  </a:lnTo>
                  <a:lnTo>
                    <a:pt x="335" y="799"/>
                  </a:lnTo>
                  <a:lnTo>
                    <a:pt x="298" y="781"/>
                  </a:lnTo>
                  <a:lnTo>
                    <a:pt x="279" y="762"/>
                  </a:lnTo>
                  <a:lnTo>
                    <a:pt x="260" y="725"/>
                  </a:lnTo>
                  <a:lnTo>
                    <a:pt x="260" y="707"/>
                  </a:lnTo>
                  <a:lnTo>
                    <a:pt x="279" y="669"/>
                  </a:lnTo>
                  <a:lnTo>
                    <a:pt x="298" y="651"/>
                  </a:lnTo>
                  <a:lnTo>
                    <a:pt x="335" y="632"/>
                  </a:lnTo>
                  <a:lnTo>
                    <a:pt x="465" y="595"/>
                  </a:lnTo>
                  <a:lnTo>
                    <a:pt x="520" y="484"/>
                  </a:lnTo>
                  <a:lnTo>
                    <a:pt x="595" y="391"/>
                  </a:lnTo>
                  <a:lnTo>
                    <a:pt x="669" y="317"/>
                  </a:lnTo>
                  <a:lnTo>
                    <a:pt x="762" y="261"/>
                  </a:lnTo>
                  <a:lnTo>
                    <a:pt x="799" y="242"/>
                  </a:lnTo>
                  <a:close/>
                  <a:moveTo>
                    <a:pt x="1078" y="1"/>
                  </a:moveTo>
                  <a:lnTo>
                    <a:pt x="929" y="19"/>
                  </a:lnTo>
                  <a:lnTo>
                    <a:pt x="780" y="57"/>
                  </a:lnTo>
                  <a:lnTo>
                    <a:pt x="650" y="94"/>
                  </a:lnTo>
                  <a:lnTo>
                    <a:pt x="502" y="168"/>
                  </a:lnTo>
                  <a:lnTo>
                    <a:pt x="372" y="261"/>
                  </a:lnTo>
                  <a:lnTo>
                    <a:pt x="242" y="354"/>
                  </a:lnTo>
                  <a:lnTo>
                    <a:pt x="149" y="484"/>
                  </a:lnTo>
                  <a:lnTo>
                    <a:pt x="75" y="614"/>
                  </a:lnTo>
                  <a:lnTo>
                    <a:pt x="38" y="744"/>
                  </a:lnTo>
                  <a:lnTo>
                    <a:pt x="0" y="874"/>
                  </a:lnTo>
                  <a:lnTo>
                    <a:pt x="0" y="1022"/>
                  </a:lnTo>
                  <a:lnTo>
                    <a:pt x="19" y="1171"/>
                  </a:lnTo>
                  <a:lnTo>
                    <a:pt x="38" y="1319"/>
                  </a:lnTo>
                  <a:lnTo>
                    <a:pt x="93" y="1468"/>
                  </a:lnTo>
                  <a:lnTo>
                    <a:pt x="149" y="1617"/>
                  </a:lnTo>
                  <a:lnTo>
                    <a:pt x="223" y="1747"/>
                  </a:lnTo>
                  <a:lnTo>
                    <a:pt x="298" y="1877"/>
                  </a:lnTo>
                  <a:lnTo>
                    <a:pt x="390" y="2007"/>
                  </a:lnTo>
                  <a:lnTo>
                    <a:pt x="502" y="2118"/>
                  </a:lnTo>
                  <a:lnTo>
                    <a:pt x="613" y="2211"/>
                  </a:lnTo>
                  <a:lnTo>
                    <a:pt x="632" y="2229"/>
                  </a:lnTo>
                  <a:lnTo>
                    <a:pt x="799" y="2192"/>
                  </a:lnTo>
                  <a:lnTo>
                    <a:pt x="948" y="2155"/>
                  </a:lnTo>
                  <a:lnTo>
                    <a:pt x="1115" y="2137"/>
                  </a:lnTo>
                  <a:lnTo>
                    <a:pt x="1300" y="2155"/>
                  </a:lnTo>
                  <a:lnTo>
                    <a:pt x="1468" y="2192"/>
                  </a:lnTo>
                  <a:lnTo>
                    <a:pt x="1616" y="2248"/>
                  </a:lnTo>
                  <a:lnTo>
                    <a:pt x="1783" y="2322"/>
                  </a:lnTo>
                  <a:lnTo>
                    <a:pt x="1932" y="2415"/>
                  </a:lnTo>
                  <a:lnTo>
                    <a:pt x="1895" y="2229"/>
                  </a:lnTo>
                  <a:lnTo>
                    <a:pt x="1876" y="2062"/>
                  </a:lnTo>
                  <a:lnTo>
                    <a:pt x="1913" y="1895"/>
                  </a:lnTo>
                  <a:lnTo>
                    <a:pt x="1969" y="1728"/>
                  </a:lnTo>
                  <a:lnTo>
                    <a:pt x="2043" y="1635"/>
                  </a:lnTo>
                  <a:lnTo>
                    <a:pt x="2118" y="1561"/>
                  </a:lnTo>
                  <a:lnTo>
                    <a:pt x="2192" y="1487"/>
                  </a:lnTo>
                  <a:lnTo>
                    <a:pt x="2285" y="1412"/>
                  </a:lnTo>
                  <a:lnTo>
                    <a:pt x="2377" y="1375"/>
                  </a:lnTo>
                  <a:lnTo>
                    <a:pt x="2470" y="1338"/>
                  </a:lnTo>
                  <a:lnTo>
                    <a:pt x="2582" y="1319"/>
                  </a:lnTo>
                  <a:lnTo>
                    <a:pt x="2693" y="1301"/>
                  </a:lnTo>
                  <a:lnTo>
                    <a:pt x="2637" y="1171"/>
                  </a:lnTo>
                  <a:lnTo>
                    <a:pt x="2600" y="1041"/>
                  </a:lnTo>
                  <a:lnTo>
                    <a:pt x="2600" y="892"/>
                  </a:lnTo>
                  <a:lnTo>
                    <a:pt x="2619" y="762"/>
                  </a:lnTo>
                  <a:lnTo>
                    <a:pt x="2600" y="744"/>
                  </a:lnTo>
                  <a:lnTo>
                    <a:pt x="2415" y="539"/>
                  </a:lnTo>
                  <a:lnTo>
                    <a:pt x="2173" y="354"/>
                  </a:lnTo>
                  <a:lnTo>
                    <a:pt x="1932" y="205"/>
                  </a:lnTo>
                  <a:lnTo>
                    <a:pt x="1783" y="149"/>
                  </a:lnTo>
                  <a:lnTo>
                    <a:pt x="1653" y="94"/>
                  </a:lnTo>
                  <a:lnTo>
                    <a:pt x="1505" y="57"/>
                  </a:lnTo>
                  <a:lnTo>
                    <a:pt x="1375" y="19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5A8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444;p43">
              <a:extLst>
                <a:ext uri="{FF2B5EF4-FFF2-40B4-BE49-F238E27FC236}">
                  <a16:creationId xmlns:a16="http://schemas.microsoft.com/office/drawing/2014/main" id="{EF348367-2BD6-E5C5-0F05-D69BB90549B9}"/>
                </a:ext>
              </a:extLst>
            </p:cNvPr>
            <p:cNvSpPr/>
            <p:nvPr/>
          </p:nvSpPr>
          <p:spPr>
            <a:xfrm>
              <a:off x="4795312" y="1307158"/>
              <a:ext cx="36062" cy="31713"/>
            </a:xfrm>
            <a:custGeom>
              <a:avLst/>
              <a:gdLst/>
              <a:ahLst/>
              <a:cxnLst/>
              <a:rect l="l" t="t" r="r" b="b"/>
              <a:pathLst>
                <a:path w="1078" h="948" extrusionOk="0">
                  <a:moveTo>
                    <a:pt x="539" y="0"/>
                  </a:moveTo>
                  <a:lnTo>
                    <a:pt x="502" y="19"/>
                  </a:lnTo>
                  <a:lnTo>
                    <a:pt x="409" y="75"/>
                  </a:lnTo>
                  <a:lnTo>
                    <a:pt x="335" y="149"/>
                  </a:lnTo>
                  <a:lnTo>
                    <a:pt x="260" y="242"/>
                  </a:lnTo>
                  <a:lnTo>
                    <a:pt x="205" y="353"/>
                  </a:lnTo>
                  <a:lnTo>
                    <a:pt x="75" y="390"/>
                  </a:lnTo>
                  <a:lnTo>
                    <a:pt x="38" y="409"/>
                  </a:lnTo>
                  <a:lnTo>
                    <a:pt x="19" y="427"/>
                  </a:lnTo>
                  <a:lnTo>
                    <a:pt x="0" y="465"/>
                  </a:lnTo>
                  <a:lnTo>
                    <a:pt x="0" y="483"/>
                  </a:lnTo>
                  <a:lnTo>
                    <a:pt x="19" y="520"/>
                  </a:lnTo>
                  <a:lnTo>
                    <a:pt x="38" y="539"/>
                  </a:lnTo>
                  <a:lnTo>
                    <a:pt x="75" y="557"/>
                  </a:lnTo>
                  <a:lnTo>
                    <a:pt x="168" y="557"/>
                  </a:lnTo>
                  <a:lnTo>
                    <a:pt x="149" y="650"/>
                  </a:lnTo>
                  <a:lnTo>
                    <a:pt x="168" y="743"/>
                  </a:lnTo>
                  <a:lnTo>
                    <a:pt x="186" y="836"/>
                  </a:lnTo>
                  <a:lnTo>
                    <a:pt x="223" y="910"/>
                  </a:lnTo>
                  <a:lnTo>
                    <a:pt x="279" y="947"/>
                  </a:lnTo>
                  <a:lnTo>
                    <a:pt x="335" y="947"/>
                  </a:lnTo>
                  <a:lnTo>
                    <a:pt x="372" y="910"/>
                  </a:lnTo>
                  <a:lnTo>
                    <a:pt x="390" y="892"/>
                  </a:lnTo>
                  <a:lnTo>
                    <a:pt x="390" y="855"/>
                  </a:lnTo>
                  <a:lnTo>
                    <a:pt x="390" y="706"/>
                  </a:lnTo>
                  <a:lnTo>
                    <a:pt x="409" y="557"/>
                  </a:lnTo>
                  <a:lnTo>
                    <a:pt x="539" y="576"/>
                  </a:lnTo>
                  <a:lnTo>
                    <a:pt x="669" y="632"/>
                  </a:lnTo>
                  <a:lnTo>
                    <a:pt x="780" y="706"/>
                  </a:lnTo>
                  <a:lnTo>
                    <a:pt x="910" y="799"/>
                  </a:lnTo>
                  <a:lnTo>
                    <a:pt x="948" y="817"/>
                  </a:lnTo>
                  <a:lnTo>
                    <a:pt x="985" y="836"/>
                  </a:lnTo>
                  <a:lnTo>
                    <a:pt x="1022" y="817"/>
                  </a:lnTo>
                  <a:lnTo>
                    <a:pt x="1040" y="799"/>
                  </a:lnTo>
                  <a:lnTo>
                    <a:pt x="1078" y="762"/>
                  </a:lnTo>
                  <a:lnTo>
                    <a:pt x="1078" y="725"/>
                  </a:lnTo>
                  <a:lnTo>
                    <a:pt x="1078" y="687"/>
                  </a:lnTo>
                  <a:lnTo>
                    <a:pt x="1059" y="650"/>
                  </a:lnTo>
                  <a:lnTo>
                    <a:pt x="948" y="539"/>
                  </a:lnTo>
                  <a:lnTo>
                    <a:pt x="799" y="446"/>
                  </a:lnTo>
                  <a:lnTo>
                    <a:pt x="650" y="390"/>
                  </a:lnTo>
                  <a:lnTo>
                    <a:pt x="502" y="353"/>
                  </a:lnTo>
                  <a:lnTo>
                    <a:pt x="632" y="186"/>
                  </a:lnTo>
                  <a:lnTo>
                    <a:pt x="669" y="149"/>
                  </a:lnTo>
                  <a:lnTo>
                    <a:pt x="669" y="112"/>
                  </a:lnTo>
                  <a:lnTo>
                    <a:pt x="669" y="75"/>
                  </a:lnTo>
                  <a:lnTo>
                    <a:pt x="650" y="37"/>
                  </a:lnTo>
                  <a:lnTo>
                    <a:pt x="613" y="19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445;p43">
              <a:extLst>
                <a:ext uri="{FF2B5EF4-FFF2-40B4-BE49-F238E27FC236}">
                  <a16:creationId xmlns:a16="http://schemas.microsoft.com/office/drawing/2014/main" id="{E68ABF3E-2422-9DB9-2615-AC14148D9926}"/>
                </a:ext>
              </a:extLst>
            </p:cNvPr>
            <p:cNvSpPr/>
            <p:nvPr/>
          </p:nvSpPr>
          <p:spPr>
            <a:xfrm>
              <a:off x="4702110" y="1367408"/>
              <a:ext cx="149767" cy="59679"/>
            </a:xfrm>
            <a:custGeom>
              <a:avLst/>
              <a:gdLst/>
              <a:ahLst/>
              <a:cxnLst/>
              <a:rect l="l" t="t" r="r" b="b"/>
              <a:pathLst>
                <a:path w="4477" h="1784" extrusionOk="0">
                  <a:moveTo>
                    <a:pt x="874" y="1"/>
                  </a:moveTo>
                  <a:lnTo>
                    <a:pt x="781" y="19"/>
                  </a:lnTo>
                  <a:lnTo>
                    <a:pt x="707" y="38"/>
                  </a:lnTo>
                  <a:lnTo>
                    <a:pt x="539" y="112"/>
                  </a:lnTo>
                  <a:lnTo>
                    <a:pt x="539" y="354"/>
                  </a:lnTo>
                  <a:lnTo>
                    <a:pt x="521" y="576"/>
                  </a:lnTo>
                  <a:lnTo>
                    <a:pt x="465" y="781"/>
                  </a:lnTo>
                  <a:lnTo>
                    <a:pt x="409" y="1003"/>
                  </a:lnTo>
                  <a:lnTo>
                    <a:pt x="335" y="1208"/>
                  </a:lnTo>
                  <a:lnTo>
                    <a:pt x="242" y="1412"/>
                  </a:lnTo>
                  <a:lnTo>
                    <a:pt x="131" y="1598"/>
                  </a:lnTo>
                  <a:lnTo>
                    <a:pt x="1" y="1783"/>
                  </a:lnTo>
                  <a:lnTo>
                    <a:pt x="558" y="1728"/>
                  </a:lnTo>
                  <a:lnTo>
                    <a:pt x="1134" y="1653"/>
                  </a:lnTo>
                  <a:lnTo>
                    <a:pt x="1709" y="1542"/>
                  </a:lnTo>
                  <a:lnTo>
                    <a:pt x="2266" y="1431"/>
                  </a:lnTo>
                  <a:lnTo>
                    <a:pt x="2842" y="1301"/>
                  </a:lnTo>
                  <a:lnTo>
                    <a:pt x="3399" y="1152"/>
                  </a:lnTo>
                  <a:lnTo>
                    <a:pt x="3938" y="985"/>
                  </a:lnTo>
                  <a:lnTo>
                    <a:pt x="4476" y="799"/>
                  </a:lnTo>
                  <a:lnTo>
                    <a:pt x="4384" y="706"/>
                  </a:lnTo>
                  <a:lnTo>
                    <a:pt x="4272" y="614"/>
                  </a:lnTo>
                  <a:lnTo>
                    <a:pt x="4179" y="558"/>
                  </a:lnTo>
                  <a:lnTo>
                    <a:pt x="4068" y="502"/>
                  </a:lnTo>
                  <a:lnTo>
                    <a:pt x="3956" y="446"/>
                  </a:lnTo>
                  <a:lnTo>
                    <a:pt x="3864" y="428"/>
                  </a:lnTo>
                  <a:lnTo>
                    <a:pt x="3752" y="409"/>
                  </a:lnTo>
                  <a:lnTo>
                    <a:pt x="3641" y="391"/>
                  </a:lnTo>
                  <a:lnTo>
                    <a:pt x="3529" y="391"/>
                  </a:lnTo>
                  <a:lnTo>
                    <a:pt x="3418" y="409"/>
                  </a:lnTo>
                  <a:lnTo>
                    <a:pt x="3195" y="484"/>
                  </a:lnTo>
                  <a:lnTo>
                    <a:pt x="2972" y="595"/>
                  </a:lnTo>
                  <a:lnTo>
                    <a:pt x="2768" y="744"/>
                  </a:lnTo>
                  <a:lnTo>
                    <a:pt x="2786" y="799"/>
                  </a:lnTo>
                  <a:lnTo>
                    <a:pt x="2805" y="855"/>
                  </a:lnTo>
                  <a:lnTo>
                    <a:pt x="2786" y="892"/>
                  </a:lnTo>
                  <a:lnTo>
                    <a:pt x="2749" y="929"/>
                  </a:lnTo>
                  <a:lnTo>
                    <a:pt x="2712" y="948"/>
                  </a:lnTo>
                  <a:lnTo>
                    <a:pt x="2656" y="966"/>
                  </a:lnTo>
                  <a:lnTo>
                    <a:pt x="2619" y="948"/>
                  </a:lnTo>
                  <a:lnTo>
                    <a:pt x="2564" y="911"/>
                  </a:lnTo>
                  <a:lnTo>
                    <a:pt x="2545" y="873"/>
                  </a:lnTo>
                  <a:lnTo>
                    <a:pt x="2452" y="725"/>
                  </a:lnTo>
                  <a:lnTo>
                    <a:pt x="2359" y="632"/>
                  </a:lnTo>
                  <a:lnTo>
                    <a:pt x="2248" y="576"/>
                  </a:lnTo>
                  <a:lnTo>
                    <a:pt x="2118" y="558"/>
                  </a:lnTo>
                  <a:lnTo>
                    <a:pt x="1988" y="558"/>
                  </a:lnTo>
                  <a:lnTo>
                    <a:pt x="1858" y="614"/>
                  </a:lnTo>
                  <a:lnTo>
                    <a:pt x="1747" y="688"/>
                  </a:lnTo>
                  <a:lnTo>
                    <a:pt x="1635" y="799"/>
                  </a:lnTo>
                  <a:lnTo>
                    <a:pt x="1617" y="873"/>
                  </a:lnTo>
                  <a:lnTo>
                    <a:pt x="1579" y="929"/>
                  </a:lnTo>
                  <a:lnTo>
                    <a:pt x="1542" y="966"/>
                  </a:lnTo>
                  <a:lnTo>
                    <a:pt x="1524" y="966"/>
                  </a:lnTo>
                  <a:lnTo>
                    <a:pt x="1449" y="985"/>
                  </a:lnTo>
                  <a:lnTo>
                    <a:pt x="1375" y="966"/>
                  </a:lnTo>
                  <a:lnTo>
                    <a:pt x="1357" y="948"/>
                  </a:lnTo>
                  <a:lnTo>
                    <a:pt x="1338" y="911"/>
                  </a:lnTo>
                  <a:lnTo>
                    <a:pt x="1338" y="873"/>
                  </a:lnTo>
                  <a:lnTo>
                    <a:pt x="1338" y="836"/>
                  </a:lnTo>
                  <a:lnTo>
                    <a:pt x="1375" y="744"/>
                  </a:lnTo>
                  <a:lnTo>
                    <a:pt x="1412" y="632"/>
                  </a:lnTo>
                  <a:lnTo>
                    <a:pt x="1412" y="539"/>
                  </a:lnTo>
                  <a:lnTo>
                    <a:pt x="1412" y="428"/>
                  </a:lnTo>
                  <a:lnTo>
                    <a:pt x="1394" y="335"/>
                  </a:lnTo>
                  <a:lnTo>
                    <a:pt x="1357" y="242"/>
                  </a:lnTo>
                  <a:lnTo>
                    <a:pt x="1282" y="168"/>
                  </a:lnTo>
                  <a:lnTo>
                    <a:pt x="1208" y="94"/>
                  </a:lnTo>
                  <a:lnTo>
                    <a:pt x="1134" y="38"/>
                  </a:lnTo>
                  <a:lnTo>
                    <a:pt x="1041" y="19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D0E8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446;p43">
              <a:extLst>
                <a:ext uri="{FF2B5EF4-FFF2-40B4-BE49-F238E27FC236}">
                  <a16:creationId xmlns:a16="http://schemas.microsoft.com/office/drawing/2014/main" id="{2E53B043-DE79-F712-C1D1-1C3F2F9D7877}"/>
                </a:ext>
              </a:extLst>
            </p:cNvPr>
            <p:cNvSpPr/>
            <p:nvPr/>
          </p:nvSpPr>
          <p:spPr>
            <a:xfrm>
              <a:off x="4720142" y="1178563"/>
              <a:ext cx="96945" cy="108118"/>
            </a:xfrm>
            <a:custGeom>
              <a:avLst/>
              <a:gdLst/>
              <a:ahLst/>
              <a:cxnLst/>
              <a:rect l="l" t="t" r="r" b="b"/>
              <a:pathLst>
                <a:path w="2898" h="3232" extrusionOk="0">
                  <a:moveTo>
                    <a:pt x="688" y="0"/>
                  </a:moveTo>
                  <a:lnTo>
                    <a:pt x="613" y="19"/>
                  </a:lnTo>
                  <a:lnTo>
                    <a:pt x="520" y="37"/>
                  </a:lnTo>
                  <a:lnTo>
                    <a:pt x="446" y="56"/>
                  </a:lnTo>
                  <a:lnTo>
                    <a:pt x="372" y="112"/>
                  </a:lnTo>
                  <a:lnTo>
                    <a:pt x="298" y="167"/>
                  </a:lnTo>
                  <a:lnTo>
                    <a:pt x="353" y="335"/>
                  </a:lnTo>
                  <a:lnTo>
                    <a:pt x="409" y="502"/>
                  </a:lnTo>
                  <a:lnTo>
                    <a:pt x="446" y="669"/>
                  </a:lnTo>
                  <a:lnTo>
                    <a:pt x="465" y="854"/>
                  </a:lnTo>
                  <a:lnTo>
                    <a:pt x="483" y="1226"/>
                  </a:lnTo>
                  <a:lnTo>
                    <a:pt x="446" y="1597"/>
                  </a:lnTo>
                  <a:lnTo>
                    <a:pt x="390" y="1969"/>
                  </a:lnTo>
                  <a:lnTo>
                    <a:pt x="279" y="2303"/>
                  </a:lnTo>
                  <a:lnTo>
                    <a:pt x="168" y="2637"/>
                  </a:lnTo>
                  <a:lnTo>
                    <a:pt x="0" y="2916"/>
                  </a:lnTo>
                  <a:lnTo>
                    <a:pt x="168" y="2953"/>
                  </a:lnTo>
                  <a:lnTo>
                    <a:pt x="316" y="3027"/>
                  </a:lnTo>
                  <a:lnTo>
                    <a:pt x="446" y="3120"/>
                  </a:lnTo>
                  <a:lnTo>
                    <a:pt x="558" y="3232"/>
                  </a:lnTo>
                  <a:lnTo>
                    <a:pt x="632" y="3064"/>
                  </a:lnTo>
                  <a:lnTo>
                    <a:pt x="725" y="2934"/>
                  </a:lnTo>
                  <a:lnTo>
                    <a:pt x="855" y="2804"/>
                  </a:lnTo>
                  <a:lnTo>
                    <a:pt x="1003" y="2712"/>
                  </a:lnTo>
                  <a:lnTo>
                    <a:pt x="1152" y="2656"/>
                  </a:lnTo>
                  <a:lnTo>
                    <a:pt x="1300" y="2637"/>
                  </a:lnTo>
                  <a:lnTo>
                    <a:pt x="1467" y="2637"/>
                  </a:lnTo>
                  <a:lnTo>
                    <a:pt x="1616" y="2674"/>
                  </a:lnTo>
                  <a:lnTo>
                    <a:pt x="1579" y="2544"/>
                  </a:lnTo>
                  <a:lnTo>
                    <a:pt x="1560" y="2414"/>
                  </a:lnTo>
                  <a:lnTo>
                    <a:pt x="1560" y="2284"/>
                  </a:lnTo>
                  <a:lnTo>
                    <a:pt x="1597" y="2173"/>
                  </a:lnTo>
                  <a:lnTo>
                    <a:pt x="1635" y="2062"/>
                  </a:lnTo>
                  <a:lnTo>
                    <a:pt x="1690" y="1950"/>
                  </a:lnTo>
                  <a:lnTo>
                    <a:pt x="1765" y="1857"/>
                  </a:lnTo>
                  <a:lnTo>
                    <a:pt x="1857" y="1764"/>
                  </a:lnTo>
                  <a:lnTo>
                    <a:pt x="1950" y="1690"/>
                  </a:lnTo>
                  <a:lnTo>
                    <a:pt x="2062" y="1616"/>
                  </a:lnTo>
                  <a:lnTo>
                    <a:pt x="2173" y="1579"/>
                  </a:lnTo>
                  <a:lnTo>
                    <a:pt x="2285" y="1542"/>
                  </a:lnTo>
                  <a:lnTo>
                    <a:pt x="2396" y="1523"/>
                  </a:lnTo>
                  <a:lnTo>
                    <a:pt x="2526" y="1523"/>
                  </a:lnTo>
                  <a:lnTo>
                    <a:pt x="2637" y="1542"/>
                  </a:lnTo>
                  <a:lnTo>
                    <a:pt x="2767" y="1579"/>
                  </a:lnTo>
                  <a:lnTo>
                    <a:pt x="2767" y="1430"/>
                  </a:lnTo>
                  <a:lnTo>
                    <a:pt x="2786" y="1300"/>
                  </a:lnTo>
                  <a:lnTo>
                    <a:pt x="2842" y="1152"/>
                  </a:lnTo>
                  <a:lnTo>
                    <a:pt x="2897" y="1022"/>
                  </a:lnTo>
                  <a:lnTo>
                    <a:pt x="2842" y="1003"/>
                  </a:lnTo>
                  <a:lnTo>
                    <a:pt x="2805" y="966"/>
                  </a:lnTo>
                  <a:lnTo>
                    <a:pt x="2786" y="929"/>
                  </a:lnTo>
                  <a:lnTo>
                    <a:pt x="2786" y="873"/>
                  </a:lnTo>
                  <a:lnTo>
                    <a:pt x="2805" y="799"/>
                  </a:lnTo>
                  <a:lnTo>
                    <a:pt x="2805" y="724"/>
                  </a:lnTo>
                  <a:lnTo>
                    <a:pt x="2786" y="613"/>
                  </a:lnTo>
                  <a:lnTo>
                    <a:pt x="2712" y="520"/>
                  </a:lnTo>
                  <a:lnTo>
                    <a:pt x="2619" y="446"/>
                  </a:lnTo>
                  <a:lnTo>
                    <a:pt x="2507" y="390"/>
                  </a:lnTo>
                  <a:lnTo>
                    <a:pt x="2396" y="353"/>
                  </a:lnTo>
                  <a:lnTo>
                    <a:pt x="2266" y="353"/>
                  </a:lnTo>
                  <a:lnTo>
                    <a:pt x="2155" y="372"/>
                  </a:lnTo>
                  <a:lnTo>
                    <a:pt x="2062" y="390"/>
                  </a:lnTo>
                  <a:lnTo>
                    <a:pt x="1969" y="446"/>
                  </a:lnTo>
                  <a:lnTo>
                    <a:pt x="1802" y="539"/>
                  </a:lnTo>
                  <a:lnTo>
                    <a:pt x="1467" y="762"/>
                  </a:lnTo>
                  <a:lnTo>
                    <a:pt x="1449" y="762"/>
                  </a:lnTo>
                  <a:lnTo>
                    <a:pt x="1412" y="836"/>
                  </a:lnTo>
                  <a:lnTo>
                    <a:pt x="1375" y="910"/>
                  </a:lnTo>
                  <a:lnTo>
                    <a:pt x="1337" y="929"/>
                  </a:lnTo>
                  <a:lnTo>
                    <a:pt x="1300" y="947"/>
                  </a:lnTo>
                  <a:lnTo>
                    <a:pt x="1263" y="947"/>
                  </a:lnTo>
                  <a:lnTo>
                    <a:pt x="1226" y="929"/>
                  </a:lnTo>
                  <a:lnTo>
                    <a:pt x="1170" y="854"/>
                  </a:lnTo>
                  <a:lnTo>
                    <a:pt x="1152" y="817"/>
                  </a:lnTo>
                  <a:lnTo>
                    <a:pt x="1152" y="780"/>
                  </a:lnTo>
                  <a:lnTo>
                    <a:pt x="1189" y="576"/>
                  </a:lnTo>
                  <a:lnTo>
                    <a:pt x="1189" y="483"/>
                  </a:lnTo>
                  <a:lnTo>
                    <a:pt x="1170" y="390"/>
                  </a:lnTo>
                  <a:lnTo>
                    <a:pt x="1152" y="297"/>
                  </a:lnTo>
                  <a:lnTo>
                    <a:pt x="1096" y="205"/>
                  </a:lnTo>
                  <a:lnTo>
                    <a:pt x="1040" y="130"/>
                  </a:lnTo>
                  <a:lnTo>
                    <a:pt x="948" y="75"/>
                  </a:lnTo>
                  <a:lnTo>
                    <a:pt x="873" y="37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447;p43">
              <a:extLst>
                <a:ext uri="{FF2B5EF4-FFF2-40B4-BE49-F238E27FC236}">
                  <a16:creationId xmlns:a16="http://schemas.microsoft.com/office/drawing/2014/main" id="{764EA6E9-8575-B968-E44B-FED042C2109E}"/>
                </a:ext>
              </a:extLst>
            </p:cNvPr>
            <p:cNvSpPr/>
            <p:nvPr/>
          </p:nvSpPr>
          <p:spPr>
            <a:xfrm>
              <a:off x="4700270" y="1277318"/>
              <a:ext cx="116816" cy="109390"/>
            </a:xfrm>
            <a:custGeom>
              <a:avLst/>
              <a:gdLst/>
              <a:ahLst/>
              <a:cxnLst/>
              <a:rect l="l" t="t" r="r" b="b"/>
              <a:pathLst>
                <a:path w="3492" h="3270" extrusionOk="0">
                  <a:moveTo>
                    <a:pt x="2024" y="187"/>
                  </a:moveTo>
                  <a:lnTo>
                    <a:pt x="2061" y="242"/>
                  </a:lnTo>
                  <a:lnTo>
                    <a:pt x="2061" y="298"/>
                  </a:lnTo>
                  <a:lnTo>
                    <a:pt x="2061" y="335"/>
                  </a:lnTo>
                  <a:lnTo>
                    <a:pt x="2024" y="354"/>
                  </a:lnTo>
                  <a:lnTo>
                    <a:pt x="1876" y="447"/>
                  </a:lnTo>
                  <a:lnTo>
                    <a:pt x="1820" y="502"/>
                  </a:lnTo>
                  <a:lnTo>
                    <a:pt x="1746" y="558"/>
                  </a:lnTo>
                  <a:lnTo>
                    <a:pt x="1634" y="688"/>
                  </a:lnTo>
                  <a:lnTo>
                    <a:pt x="1542" y="837"/>
                  </a:lnTo>
                  <a:lnTo>
                    <a:pt x="1523" y="855"/>
                  </a:lnTo>
                  <a:lnTo>
                    <a:pt x="1504" y="874"/>
                  </a:lnTo>
                  <a:lnTo>
                    <a:pt x="1449" y="874"/>
                  </a:lnTo>
                  <a:lnTo>
                    <a:pt x="1412" y="837"/>
                  </a:lnTo>
                  <a:lnTo>
                    <a:pt x="1412" y="781"/>
                  </a:lnTo>
                  <a:lnTo>
                    <a:pt x="1430" y="688"/>
                  </a:lnTo>
                  <a:lnTo>
                    <a:pt x="1467" y="595"/>
                  </a:lnTo>
                  <a:lnTo>
                    <a:pt x="1523" y="502"/>
                  </a:lnTo>
                  <a:lnTo>
                    <a:pt x="1597" y="410"/>
                  </a:lnTo>
                  <a:lnTo>
                    <a:pt x="1690" y="335"/>
                  </a:lnTo>
                  <a:lnTo>
                    <a:pt x="1764" y="261"/>
                  </a:lnTo>
                  <a:lnTo>
                    <a:pt x="1857" y="224"/>
                  </a:lnTo>
                  <a:lnTo>
                    <a:pt x="1950" y="187"/>
                  </a:lnTo>
                  <a:close/>
                  <a:moveTo>
                    <a:pt x="1913" y="1"/>
                  </a:moveTo>
                  <a:lnTo>
                    <a:pt x="1820" y="20"/>
                  </a:lnTo>
                  <a:lnTo>
                    <a:pt x="1727" y="57"/>
                  </a:lnTo>
                  <a:lnTo>
                    <a:pt x="1634" y="94"/>
                  </a:lnTo>
                  <a:lnTo>
                    <a:pt x="1560" y="168"/>
                  </a:lnTo>
                  <a:lnTo>
                    <a:pt x="1486" y="224"/>
                  </a:lnTo>
                  <a:lnTo>
                    <a:pt x="1430" y="317"/>
                  </a:lnTo>
                  <a:lnTo>
                    <a:pt x="1374" y="410"/>
                  </a:lnTo>
                  <a:lnTo>
                    <a:pt x="1337" y="502"/>
                  </a:lnTo>
                  <a:lnTo>
                    <a:pt x="1319" y="614"/>
                  </a:lnTo>
                  <a:lnTo>
                    <a:pt x="1337" y="744"/>
                  </a:lnTo>
                  <a:lnTo>
                    <a:pt x="1319" y="799"/>
                  </a:lnTo>
                  <a:lnTo>
                    <a:pt x="1319" y="855"/>
                  </a:lnTo>
                  <a:lnTo>
                    <a:pt x="1319" y="874"/>
                  </a:lnTo>
                  <a:lnTo>
                    <a:pt x="1300" y="911"/>
                  </a:lnTo>
                  <a:lnTo>
                    <a:pt x="1263" y="948"/>
                  </a:lnTo>
                  <a:lnTo>
                    <a:pt x="1189" y="948"/>
                  </a:lnTo>
                  <a:lnTo>
                    <a:pt x="1170" y="911"/>
                  </a:lnTo>
                  <a:lnTo>
                    <a:pt x="1152" y="837"/>
                  </a:lnTo>
                  <a:lnTo>
                    <a:pt x="1114" y="818"/>
                  </a:lnTo>
                  <a:lnTo>
                    <a:pt x="1096" y="762"/>
                  </a:lnTo>
                  <a:lnTo>
                    <a:pt x="1059" y="651"/>
                  </a:lnTo>
                  <a:lnTo>
                    <a:pt x="1003" y="539"/>
                  </a:lnTo>
                  <a:lnTo>
                    <a:pt x="947" y="447"/>
                  </a:lnTo>
                  <a:lnTo>
                    <a:pt x="854" y="354"/>
                  </a:lnTo>
                  <a:lnTo>
                    <a:pt x="762" y="280"/>
                  </a:lnTo>
                  <a:lnTo>
                    <a:pt x="650" y="242"/>
                  </a:lnTo>
                  <a:lnTo>
                    <a:pt x="520" y="224"/>
                  </a:lnTo>
                  <a:lnTo>
                    <a:pt x="390" y="242"/>
                  </a:lnTo>
                  <a:lnTo>
                    <a:pt x="297" y="280"/>
                  </a:lnTo>
                  <a:lnTo>
                    <a:pt x="223" y="335"/>
                  </a:lnTo>
                  <a:lnTo>
                    <a:pt x="167" y="391"/>
                  </a:lnTo>
                  <a:lnTo>
                    <a:pt x="112" y="465"/>
                  </a:lnTo>
                  <a:lnTo>
                    <a:pt x="56" y="539"/>
                  </a:lnTo>
                  <a:lnTo>
                    <a:pt x="19" y="632"/>
                  </a:lnTo>
                  <a:lnTo>
                    <a:pt x="0" y="725"/>
                  </a:lnTo>
                  <a:lnTo>
                    <a:pt x="0" y="818"/>
                  </a:lnTo>
                  <a:lnTo>
                    <a:pt x="112" y="1022"/>
                  </a:lnTo>
                  <a:lnTo>
                    <a:pt x="223" y="1264"/>
                  </a:lnTo>
                  <a:lnTo>
                    <a:pt x="316" y="1487"/>
                  </a:lnTo>
                  <a:lnTo>
                    <a:pt x="409" y="1728"/>
                  </a:lnTo>
                  <a:lnTo>
                    <a:pt x="520" y="2192"/>
                  </a:lnTo>
                  <a:lnTo>
                    <a:pt x="557" y="2397"/>
                  </a:lnTo>
                  <a:lnTo>
                    <a:pt x="594" y="2564"/>
                  </a:lnTo>
                  <a:lnTo>
                    <a:pt x="594" y="2582"/>
                  </a:lnTo>
                  <a:lnTo>
                    <a:pt x="669" y="2527"/>
                  </a:lnTo>
                  <a:lnTo>
                    <a:pt x="780" y="2489"/>
                  </a:lnTo>
                  <a:lnTo>
                    <a:pt x="873" y="2471"/>
                  </a:lnTo>
                  <a:lnTo>
                    <a:pt x="984" y="2452"/>
                  </a:lnTo>
                  <a:lnTo>
                    <a:pt x="1077" y="2471"/>
                  </a:lnTo>
                  <a:lnTo>
                    <a:pt x="1189" y="2489"/>
                  </a:lnTo>
                  <a:lnTo>
                    <a:pt x="1282" y="2508"/>
                  </a:lnTo>
                  <a:lnTo>
                    <a:pt x="1374" y="2564"/>
                  </a:lnTo>
                  <a:lnTo>
                    <a:pt x="1504" y="2675"/>
                  </a:lnTo>
                  <a:lnTo>
                    <a:pt x="1616" y="2805"/>
                  </a:lnTo>
                  <a:lnTo>
                    <a:pt x="1690" y="2954"/>
                  </a:lnTo>
                  <a:lnTo>
                    <a:pt x="1727" y="3121"/>
                  </a:lnTo>
                  <a:lnTo>
                    <a:pt x="1820" y="3065"/>
                  </a:lnTo>
                  <a:lnTo>
                    <a:pt x="1913" y="3028"/>
                  </a:lnTo>
                  <a:lnTo>
                    <a:pt x="2006" y="2991"/>
                  </a:lnTo>
                  <a:lnTo>
                    <a:pt x="2284" y="2991"/>
                  </a:lnTo>
                  <a:lnTo>
                    <a:pt x="2377" y="3028"/>
                  </a:lnTo>
                  <a:lnTo>
                    <a:pt x="2451" y="3047"/>
                  </a:lnTo>
                  <a:lnTo>
                    <a:pt x="2600" y="3158"/>
                  </a:lnTo>
                  <a:lnTo>
                    <a:pt x="2730" y="3269"/>
                  </a:lnTo>
                  <a:lnTo>
                    <a:pt x="2804" y="3195"/>
                  </a:lnTo>
                  <a:lnTo>
                    <a:pt x="2879" y="3102"/>
                  </a:lnTo>
                  <a:lnTo>
                    <a:pt x="3046" y="2972"/>
                  </a:lnTo>
                  <a:lnTo>
                    <a:pt x="2916" y="2879"/>
                  </a:lnTo>
                  <a:lnTo>
                    <a:pt x="2786" y="2768"/>
                  </a:lnTo>
                  <a:lnTo>
                    <a:pt x="2674" y="2638"/>
                  </a:lnTo>
                  <a:lnTo>
                    <a:pt x="2563" y="2508"/>
                  </a:lnTo>
                  <a:lnTo>
                    <a:pt x="2489" y="2359"/>
                  </a:lnTo>
                  <a:lnTo>
                    <a:pt x="2414" y="2211"/>
                  </a:lnTo>
                  <a:lnTo>
                    <a:pt x="2359" y="2062"/>
                  </a:lnTo>
                  <a:lnTo>
                    <a:pt x="2321" y="1914"/>
                  </a:lnTo>
                  <a:lnTo>
                    <a:pt x="2284" y="1747"/>
                  </a:lnTo>
                  <a:lnTo>
                    <a:pt x="2284" y="1598"/>
                  </a:lnTo>
                  <a:lnTo>
                    <a:pt x="2303" y="1449"/>
                  </a:lnTo>
                  <a:lnTo>
                    <a:pt x="2340" y="1282"/>
                  </a:lnTo>
                  <a:lnTo>
                    <a:pt x="2396" y="1134"/>
                  </a:lnTo>
                  <a:lnTo>
                    <a:pt x="2470" y="985"/>
                  </a:lnTo>
                  <a:lnTo>
                    <a:pt x="2581" y="855"/>
                  </a:lnTo>
                  <a:lnTo>
                    <a:pt x="2711" y="707"/>
                  </a:lnTo>
                  <a:lnTo>
                    <a:pt x="2879" y="577"/>
                  </a:lnTo>
                  <a:lnTo>
                    <a:pt x="3083" y="465"/>
                  </a:lnTo>
                  <a:lnTo>
                    <a:pt x="3269" y="410"/>
                  </a:lnTo>
                  <a:lnTo>
                    <a:pt x="3491" y="354"/>
                  </a:lnTo>
                  <a:lnTo>
                    <a:pt x="3417" y="280"/>
                  </a:lnTo>
                  <a:lnTo>
                    <a:pt x="3324" y="205"/>
                  </a:lnTo>
                  <a:lnTo>
                    <a:pt x="3250" y="150"/>
                  </a:lnTo>
                  <a:lnTo>
                    <a:pt x="3139" y="112"/>
                  </a:lnTo>
                  <a:lnTo>
                    <a:pt x="2971" y="112"/>
                  </a:lnTo>
                  <a:lnTo>
                    <a:pt x="2879" y="150"/>
                  </a:lnTo>
                  <a:lnTo>
                    <a:pt x="2804" y="205"/>
                  </a:lnTo>
                  <a:lnTo>
                    <a:pt x="2823" y="261"/>
                  </a:lnTo>
                  <a:lnTo>
                    <a:pt x="2804" y="317"/>
                  </a:lnTo>
                  <a:lnTo>
                    <a:pt x="2749" y="372"/>
                  </a:lnTo>
                  <a:lnTo>
                    <a:pt x="2693" y="391"/>
                  </a:lnTo>
                  <a:lnTo>
                    <a:pt x="2656" y="410"/>
                  </a:lnTo>
                  <a:lnTo>
                    <a:pt x="2619" y="391"/>
                  </a:lnTo>
                  <a:lnTo>
                    <a:pt x="2600" y="372"/>
                  </a:lnTo>
                  <a:lnTo>
                    <a:pt x="2581" y="335"/>
                  </a:lnTo>
                  <a:lnTo>
                    <a:pt x="2563" y="317"/>
                  </a:lnTo>
                  <a:lnTo>
                    <a:pt x="2489" y="224"/>
                  </a:lnTo>
                  <a:lnTo>
                    <a:pt x="2396" y="131"/>
                  </a:lnTo>
                  <a:lnTo>
                    <a:pt x="2303" y="75"/>
                  </a:lnTo>
                  <a:lnTo>
                    <a:pt x="2210" y="38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448;p43">
              <a:extLst>
                <a:ext uri="{FF2B5EF4-FFF2-40B4-BE49-F238E27FC236}">
                  <a16:creationId xmlns:a16="http://schemas.microsoft.com/office/drawing/2014/main" id="{729A1335-294B-4711-FBD4-A17C7158DF9B}"/>
                </a:ext>
              </a:extLst>
            </p:cNvPr>
            <p:cNvSpPr/>
            <p:nvPr/>
          </p:nvSpPr>
          <p:spPr>
            <a:xfrm>
              <a:off x="4747473" y="1283540"/>
              <a:ext cx="21778" cy="23015"/>
            </a:xfrm>
            <a:custGeom>
              <a:avLst/>
              <a:gdLst/>
              <a:ahLst/>
              <a:cxnLst/>
              <a:rect l="l" t="t" r="r" b="b"/>
              <a:pathLst>
                <a:path w="651" h="688" extrusionOk="0">
                  <a:moveTo>
                    <a:pt x="539" y="1"/>
                  </a:moveTo>
                  <a:lnTo>
                    <a:pt x="446" y="38"/>
                  </a:lnTo>
                  <a:lnTo>
                    <a:pt x="353" y="75"/>
                  </a:lnTo>
                  <a:lnTo>
                    <a:pt x="279" y="149"/>
                  </a:lnTo>
                  <a:lnTo>
                    <a:pt x="186" y="224"/>
                  </a:lnTo>
                  <a:lnTo>
                    <a:pt x="112" y="316"/>
                  </a:lnTo>
                  <a:lnTo>
                    <a:pt x="56" y="409"/>
                  </a:lnTo>
                  <a:lnTo>
                    <a:pt x="19" y="502"/>
                  </a:lnTo>
                  <a:lnTo>
                    <a:pt x="1" y="595"/>
                  </a:lnTo>
                  <a:lnTo>
                    <a:pt x="1" y="651"/>
                  </a:lnTo>
                  <a:lnTo>
                    <a:pt x="38" y="688"/>
                  </a:lnTo>
                  <a:lnTo>
                    <a:pt x="93" y="688"/>
                  </a:lnTo>
                  <a:lnTo>
                    <a:pt x="112" y="669"/>
                  </a:lnTo>
                  <a:lnTo>
                    <a:pt x="131" y="651"/>
                  </a:lnTo>
                  <a:lnTo>
                    <a:pt x="223" y="502"/>
                  </a:lnTo>
                  <a:lnTo>
                    <a:pt x="335" y="372"/>
                  </a:lnTo>
                  <a:lnTo>
                    <a:pt x="409" y="316"/>
                  </a:lnTo>
                  <a:lnTo>
                    <a:pt x="465" y="261"/>
                  </a:lnTo>
                  <a:lnTo>
                    <a:pt x="613" y="168"/>
                  </a:lnTo>
                  <a:lnTo>
                    <a:pt x="650" y="149"/>
                  </a:lnTo>
                  <a:lnTo>
                    <a:pt x="650" y="112"/>
                  </a:lnTo>
                  <a:lnTo>
                    <a:pt x="650" y="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449;p43">
              <a:extLst>
                <a:ext uri="{FF2B5EF4-FFF2-40B4-BE49-F238E27FC236}">
                  <a16:creationId xmlns:a16="http://schemas.microsoft.com/office/drawing/2014/main" id="{42067478-7083-1988-066C-261D8359DD0C}"/>
                </a:ext>
              </a:extLst>
            </p:cNvPr>
            <p:cNvSpPr/>
            <p:nvPr/>
          </p:nvSpPr>
          <p:spPr>
            <a:xfrm>
              <a:off x="4672303" y="1163007"/>
              <a:ext cx="55933" cy="132372"/>
            </a:xfrm>
            <a:custGeom>
              <a:avLst/>
              <a:gdLst/>
              <a:ahLst/>
              <a:cxnLst/>
              <a:rect l="l" t="t" r="r" b="b"/>
              <a:pathLst>
                <a:path w="1672" h="3957" extrusionOk="0">
                  <a:moveTo>
                    <a:pt x="428" y="1"/>
                  </a:moveTo>
                  <a:lnTo>
                    <a:pt x="242" y="38"/>
                  </a:lnTo>
                  <a:lnTo>
                    <a:pt x="38" y="94"/>
                  </a:lnTo>
                  <a:lnTo>
                    <a:pt x="0" y="112"/>
                  </a:lnTo>
                  <a:lnTo>
                    <a:pt x="223" y="280"/>
                  </a:lnTo>
                  <a:lnTo>
                    <a:pt x="428" y="465"/>
                  </a:lnTo>
                  <a:lnTo>
                    <a:pt x="595" y="651"/>
                  </a:lnTo>
                  <a:lnTo>
                    <a:pt x="743" y="874"/>
                  </a:lnTo>
                  <a:lnTo>
                    <a:pt x="873" y="1097"/>
                  </a:lnTo>
                  <a:lnTo>
                    <a:pt x="948" y="1319"/>
                  </a:lnTo>
                  <a:lnTo>
                    <a:pt x="1022" y="1561"/>
                  </a:lnTo>
                  <a:lnTo>
                    <a:pt x="1040" y="1802"/>
                  </a:lnTo>
                  <a:lnTo>
                    <a:pt x="1059" y="2062"/>
                  </a:lnTo>
                  <a:lnTo>
                    <a:pt x="1022" y="2304"/>
                  </a:lnTo>
                  <a:lnTo>
                    <a:pt x="985" y="2545"/>
                  </a:lnTo>
                  <a:lnTo>
                    <a:pt x="892" y="2787"/>
                  </a:lnTo>
                  <a:lnTo>
                    <a:pt x="780" y="3028"/>
                  </a:lnTo>
                  <a:lnTo>
                    <a:pt x="650" y="3251"/>
                  </a:lnTo>
                  <a:lnTo>
                    <a:pt x="483" y="3455"/>
                  </a:lnTo>
                  <a:lnTo>
                    <a:pt x="279" y="3659"/>
                  </a:lnTo>
                  <a:lnTo>
                    <a:pt x="242" y="3678"/>
                  </a:lnTo>
                  <a:lnTo>
                    <a:pt x="335" y="3715"/>
                  </a:lnTo>
                  <a:lnTo>
                    <a:pt x="483" y="3808"/>
                  </a:lnTo>
                  <a:lnTo>
                    <a:pt x="613" y="3956"/>
                  </a:lnTo>
                  <a:lnTo>
                    <a:pt x="650" y="3864"/>
                  </a:lnTo>
                  <a:lnTo>
                    <a:pt x="706" y="3771"/>
                  </a:lnTo>
                  <a:lnTo>
                    <a:pt x="762" y="3678"/>
                  </a:lnTo>
                  <a:lnTo>
                    <a:pt x="818" y="3604"/>
                  </a:lnTo>
                  <a:lnTo>
                    <a:pt x="892" y="3548"/>
                  </a:lnTo>
                  <a:lnTo>
                    <a:pt x="985" y="3492"/>
                  </a:lnTo>
                  <a:lnTo>
                    <a:pt x="1059" y="3437"/>
                  </a:lnTo>
                  <a:lnTo>
                    <a:pt x="1152" y="3399"/>
                  </a:lnTo>
                  <a:lnTo>
                    <a:pt x="1208" y="3399"/>
                  </a:lnTo>
                  <a:lnTo>
                    <a:pt x="1300" y="3232"/>
                  </a:lnTo>
                  <a:lnTo>
                    <a:pt x="1393" y="3065"/>
                  </a:lnTo>
                  <a:lnTo>
                    <a:pt x="1468" y="2898"/>
                  </a:lnTo>
                  <a:lnTo>
                    <a:pt x="1523" y="2731"/>
                  </a:lnTo>
                  <a:lnTo>
                    <a:pt x="1579" y="2545"/>
                  </a:lnTo>
                  <a:lnTo>
                    <a:pt x="1616" y="2378"/>
                  </a:lnTo>
                  <a:lnTo>
                    <a:pt x="1653" y="2192"/>
                  </a:lnTo>
                  <a:lnTo>
                    <a:pt x="1672" y="2007"/>
                  </a:lnTo>
                  <a:lnTo>
                    <a:pt x="1672" y="1821"/>
                  </a:lnTo>
                  <a:lnTo>
                    <a:pt x="1653" y="1635"/>
                  </a:lnTo>
                  <a:lnTo>
                    <a:pt x="1635" y="1449"/>
                  </a:lnTo>
                  <a:lnTo>
                    <a:pt x="1598" y="1282"/>
                  </a:lnTo>
                  <a:lnTo>
                    <a:pt x="1542" y="1097"/>
                  </a:lnTo>
                  <a:lnTo>
                    <a:pt x="1468" y="930"/>
                  </a:lnTo>
                  <a:lnTo>
                    <a:pt x="1375" y="762"/>
                  </a:lnTo>
                  <a:lnTo>
                    <a:pt x="1282" y="595"/>
                  </a:lnTo>
                  <a:lnTo>
                    <a:pt x="1152" y="410"/>
                  </a:lnTo>
                  <a:lnTo>
                    <a:pt x="1003" y="242"/>
                  </a:lnTo>
                  <a:lnTo>
                    <a:pt x="873" y="131"/>
                  </a:lnTo>
                  <a:lnTo>
                    <a:pt x="743" y="57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450;p43">
              <a:extLst>
                <a:ext uri="{FF2B5EF4-FFF2-40B4-BE49-F238E27FC236}">
                  <a16:creationId xmlns:a16="http://schemas.microsoft.com/office/drawing/2014/main" id="{12533E2F-76D4-273A-8732-E4598AA69956}"/>
                </a:ext>
              </a:extLst>
            </p:cNvPr>
            <p:cNvSpPr/>
            <p:nvPr/>
          </p:nvSpPr>
          <p:spPr>
            <a:xfrm>
              <a:off x="4650558" y="1298461"/>
              <a:ext cx="57806" cy="132338"/>
            </a:xfrm>
            <a:custGeom>
              <a:avLst/>
              <a:gdLst/>
              <a:ahLst/>
              <a:cxnLst/>
              <a:rect l="l" t="t" r="r" b="b"/>
              <a:pathLst>
                <a:path w="1728" h="3956" extrusionOk="0">
                  <a:moveTo>
                    <a:pt x="502" y="0"/>
                  </a:moveTo>
                  <a:lnTo>
                    <a:pt x="409" y="37"/>
                  </a:lnTo>
                  <a:lnTo>
                    <a:pt x="298" y="75"/>
                  </a:lnTo>
                  <a:lnTo>
                    <a:pt x="75" y="260"/>
                  </a:lnTo>
                  <a:lnTo>
                    <a:pt x="316" y="427"/>
                  </a:lnTo>
                  <a:lnTo>
                    <a:pt x="520" y="632"/>
                  </a:lnTo>
                  <a:lnTo>
                    <a:pt x="688" y="836"/>
                  </a:lnTo>
                  <a:lnTo>
                    <a:pt x="799" y="1059"/>
                  </a:lnTo>
                  <a:lnTo>
                    <a:pt x="873" y="1282"/>
                  </a:lnTo>
                  <a:lnTo>
                    <a:pt x="929" y="1523"/>
                  </a:lnTo>
                  <a:lnTo>
                    <a:pt x="948" y="1783"/>
                  </a:lnTo>
                  <a:lnTo>
                    <a:pt x="929" y="2025"/>
                  </a:lnTo>
                  <a:lnTo>
                    <a:pt x="892" y="2285"/>
                  </a:lnTo>
                  <a:lnTo>
                    <a:pt x="818" y="2545"/>
                  </a:lnTo>
                  <a:lnTo>
                    <a:pt x="725" y="2805"/>
                  </a:lnTo>
                  <a:lnTo>
                    <a:pt x="613" y="3046"/>
                  </a:lnTo>
                  <a:lnTo>
                    <a:pt x="483" y="3287"/>
                  </a:lnTo>
                  <a:lnTo>
                    <a:pt x="335" y="3529"/>
                  </a:lnTo>
                  <a:lnTo>
                    <a:pt x="168" y="3752"/>
                  </a:lnTo>
                  <a:lnTo>
                    <a:pt x="1" y="3956"/>
                  </a:lnTo>
                  <a:lnTo>
                    <a:pt x="1" y="3956"/>
                  </a:lnTo>
                  <a:lnTo>
                    <a:pt x="576" y="3919"/>
                  </a:lnTo>
                  <a:lnTo>
                    <a:pt x="1170" y="3882"/>
                  </a:lnTo>
                  <a:lnTo>
                    <a:pt x="1356" y="3603"/>
                  </a:lnTo>
                  <a:lnTo>
                    <a:pt x="1505" y="3324"/>
                  </a:lnTo>
                  <a:lnTo>
                    <a:pt x="1616" y="3027"/>
                  </a:lnTo>
                  <a:lnTo>
                    <a:pt x="1690" y="2730"/>
                  </a:lnTo>
                  <a:lnTo>
                    <a:pt x="1728" y="2415"/>
                  </a:lnTo>
                  <a:lnTo>
                    <a:pt x="1728" y="2099"/>
                  </a:lnTo>
                  <a:lnTo>
                    <a:pt x="1690" y="1783"/>
                  </a:lnTo>
                  <a:lnTo>
                    <a:pt x="1616" y="1449"/>
                  </a:lnTo>
                  <a:lnTo>
                    <a:pt x="1523" y="1170"/>
                  </a:lnTo>
                  <a:lnTo>
                    <a:pt x="1412" y="855"/>
                  </a:lnTo>
                  <a:lnTo>
                    <a:pt x="1338" y="706"/>
                  </a:lnTo>
                  <a:lnTo>
                    <a:pt x="1263" y="576"/>
                  </a:lnTo>
                  <a:lnTo>
                    <a:pt x="1189" y="446"/>
                  </a:lnTo>
                  <a:lnTo>
                    <a:pt x="1078" y="335"/>
                  </a:lnTo>
                  <a:lnTo>
                    <a:pt x="910" y="186"/>
                  </a:lnTo>
                  <a:lnTo>
                    <a:pt x="743" y="75"/>
                  </a:lnTo>
                  <a:lnTo>
                    <a:pt x="613" y="19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451;p43">
              <a:extLst>
                <a:ext uri="{FF2B5EF4-FFF2-40B4-BE49-F238E27FC236}">
                  <a16:creationId xmlns:a16="http://schemas.microsoft.com/office/drawing/2014/main" id="{D3B76176-F930-39EA-5904-568A69C561D2}"/>
                </a:ext>
              </a:extLst>
            </p:cNvPr>
            <p:cNvSpPr/>
            <p:nvPr/>
          </p:nvSpPr>
          <p:spPr>
            <a:xfrm>
              <a:off x="4529423" y="1169865"/>
              <a:ext cx="169638" cy="119927"/>
            </a:xfrm>
            <a:custGeom>
              <a:avLst/>
              <a:gdLst/>
              <a:ahLst/>
              <a:cxnLst/>
              <a:rect l="l" t="t" r="r" b="b"/>
              <a:pathLst>
                <a:path w="5071" h="3585" extrusionOk="0">
                  <a:moveTo>
                    <a:pt x="3956" y="854"/>
                  </a:moveTo>
                  <a:lnTo>
                    <a:pt x="4049" y="873"/>
                  </a:lnTo>
                  <a:lnTo>
                    <a:pt x="4123" y="892"/>
                  </a:lnTo>
                  <a:lnTo>
                    <a:pt x="4179" y="910"/>
                  </a:lnTo>
                  <a:lnTo>
                    <a:pt x="4234" y="947"/>
                  </a:lnTo>
                  <a:lnTo>
                    <a:pt x="4290" y="1003"/>
                  </a:lnTo>
                  <a:lnTo>
                    <a:pt x="4309" y="1040"/>
                  </a:lnTo>
                  <a:lnTo>
                    <a:pt x="4327" y="1096"/>
                  </a:lnTo>
                  <a:lnTo>
                    <a:pt x="4309" y="1170"/>
                  </a:lnTo>
                  <a:lnTo>
                    <a:pt x="4290" y="1226"/>
                  </a:lnTo>
                  <a:lnTo>
                    <a:pt x="4234" y="1300"/>
                  </a:lnTo>
                  <a:lnTo>
                    <a:pt x="4179" y="1337"/>
                  </a:lnTo>
                  <a:lnTo>
                    <a:pt x="4123" y="1374"/>
                  </a:lnTo>
                  <a:lnTo>
                    <a:pt x="4049" y="1412"/>
                  </a:lnTo>
                  <a:lnTo>
                    <a:pt x="3882" y="1449"/>
                  </a:lnTo>
                  <a:lnTo>
                    <a:pt x="3733" y="1449"/>
                  </a:lnTo>
                  <a:lnTo>
                    <a:pt x="3622" y="1412"/>
                  </a:lnTo>
                  <a:lnTo>
                    <a:pt x="3492" y="1356"/>
                  </a:lnTo>
                  <a:lnTo>
                    <a:pt x="3399" y="1282"/>
                  </a:lnTo>
                  <a:lnTo>
                    <a:pt x="3306" y="1189"/>
                  </a:lnTo>
                  <a:lnTo>
                    <a:pt x="3250" y="1189"/>
                  </a:lnTo>
                  <a:lnTo>
                    <a:pt x="3213" y="1152"/>
                  </a:lnTo>
                  <a:lnTo>
                    <a:pt x="3194" y="1096"/>
                  </a:lnTo>
                  <a:lnTo>
                    <a:pt x="3213" y="1059"/>
                  </a:lnTo>
                  <a:lnTo>
                    <a:pt x="3250" y="1040"/>
                  </a:lnTo>
                  <a:lnTo>
                    <a:pt x="3436" y="966"/>
                  </a:lnTo>
                  <a:lnTo>
                    <a:pt x="3640" y="892"/>
                  </a:lnTo>
                  <a:lnTo>
                    <a:pt x="3844" y="873"/>
                  </a:lnTo>
                  <a:lnTo>
                    <a:pt x="3956" y="854"/>
                  </a:lnTo>
                  <a:close/>
                  <a:moveTo>
                    <a:pt x="4086" y="0"/>
                  </a:moveTo>
                  <a:lnTo>
                    <a:pt x="3510" y="297"/>
                  </a:lnTo>
                  <a:lnTo>
                    <a:pt x="2990" y="576"/>
                  </a:lnTo>
                  <a:lnTo>
                    <a:pt x="2972" y="650"/>
                  </a:lnTo>
                  <a:lnTo>
                    <a:pt x="2953" y="687"/>
                  </a:lnTo>
                  <a:lnTo>
                    <a:pt x="2934" y="725"/>
                  </a:lnTo>
                  <a:lnTo>
                    <a:pt x="2897" y="743"/>
                  </a:lnTo>
                  <a:lnTo>
                    <a:pt x="2860" y="762"/>
                  </a:lnTo>
                  <a:lnTo>
                    <a:pt x="2786" y="762"/>
                  </a:lnTo>
                  <a:lnTo>
                    <a:pt x="2730" y="706"/>
                  </a:lnTo>
                  <a:lnTo>
                    <a:pt x="780" y="1783"/>
                  </a:lnTo>
                  <a:lnTo>
                    <a:pt x="762" y="1820"/>
                  </a:lnTo>
                  <a:lnTo>
                    <a:pt x="725" y="1839"/>
                  </a:lnTo>
                  <a:lnTo>
                    <a:pt x="687" y="1857"/>
                  </a:lnTo>
                  <a:lnTo>
                    <a:pt x="632" y="1857"/>
                  </a:lnTo>
                  <a:lnTo>
                    <a:pt x="19" y="2192"/>
                  </a:lnTo>
                  <a:lnTo>
                    <a:pt x="0" y="2192"/>
                  </a:lnTo>
                  <a:lnTo>
                    <a:pt x="112" y="2229"/>
                  </a:lnTo>
                  <a:lnTo>
                    <a:pt x="223" y="2266"/>
                  </a:lnTo>
                  <a:lnTo>
                    <a:pt x="335" y="2322"/>
                  </a:lnTo>
                  <a:lnTo>
                    <a:pt x="446" y="2396"/>
                  </a:lnTo>
                  <a:lnTo>
                    <a:pt x="557" y="2507"/>
                  </a:lnTo>
                  <a:lnTo>
                    <a:pt x="650" y="2619"/>
                  </a:lnTo>
                  <a:lnTo>
                    <a:pt x="706" y="2767"/>
                  </a:lnTo>
                  <a:lnTo>
                    <a:pt x="762" y="2897"/>
                  </a:lnTo>
                  <a:lnTo>
                    <a:pt x="780" y="3046"/>
                  </a:lnTo>
                  <a:lnTo>
                    <a:pt x="780" y="3194"/>
                  </a:lnTo>
                  <a:lnTo>
                    <a:pt x="743" y="3343"/>
                  </a:lnTo>
                  <a:lnTo>
                    <a:pt x="687" y="3473"/>
                  </a:lnTo>
                  <a:lnTo>
                    <a:pt x="817" y="3529"/>
                  </a:lnTo>
                  <a:lnTo>
                    <a:pt x="929" y="3584"/>
                  </a:lnTo>
                  <a:lnTo>
                    <a:pt x="985" y="3380"/>
                  </a:lnTo>
                  <a:lnTo>
                    <a:pt x="1059" y="3194"/>
                  </a:lnTo>
                  <a:lnTo>
                    <a:pt x="1152" y="3009"/>
                  </a:lnTo>
                  <a:lnTo>
                    <a:pt x="1282" y="2842"/>
                  </a:lnTo>
                  <a:lnTo>
                    <a:pt x="1430" y="2693"/>
                  </a:lnTo>
                  <a:lnTo>
                    <a:pt x="1597" y="2582"/>
                  </a:lnTo>
                  <a:lnTo>
                    <a:pt x="1783" y="2507"/>
                  </a:lnTo>
                  <a:lnTo>
                    <a:pt x="1987" y="2452"/>
                  </a:lnTo>
                  <a:lnTo>
                    <a:pt x="2173" y="2452"/>
                  </a:lnTo>
                  <a:lnTo>
                    <a:pt x="2340" y="2470"/>
                  </a:lnTo>
                  <a:lnTo>
                    <a:pt x="2303" y="2396"/>
                  </a:lnTo>
                  <a:lnTo>
                    <a:pt x="2247" y="2303"/>
                  </a:lnTo>
                  <a:lnTo>
                    <a:pt x="2210" y="2136"/>
                  </a:lnTo>
                  <a:lnTo>
                    <a:pt x="2173" y="1932"/>
                  </a:lnTo>
                  <a:lnTo>
                    <a:pt x="2192" y="1746"/>
                  </a:lnTo>
                  <a:lnTo>
                    <a:pt x="2192" y="1727"/>
                  </a:lnTo>
                  <a:lnTo>
                    <a:pt x="2210" y="1727"/>
                  </a:lnTo>
                  <a:lnTo>
                    <a:pt x="2266" y="1709"/>
                  </a:lnTo>
                  <a:lnTo>
                    <a:pt x="2303" y="1690"/>
                  </a:lnTo>
                  <a:lnTo>
                    <a:pt x="2340" y="1672"/>
                  </a:lnTo>
                  <a:lnTo>
                    <a:pt x="2377" y="1690"/>
                  </a:lnTo>
                  <a:lnTo>
                    <a:pt x="2563" y="1764"/>
                  </a:lnTo>
                  <a:lnTo>
                    <a:pt x="2767" y="1820"/>
                  </a:lnTo>
                  <a:lnTo>
                    <a:pt x="2953" y="1894"/>
                  </a:lnTo>
                  <a:lnTo>
                    <a:pt x="3046" y="1932"/>
                  </a:lnTo>
                  <a:lnTo>
                    <a:pt x="3120" y="1987"/>
                  </a:lnTo>
                  <a:lnTo>
                    <a:pt x="3176" y="2062"/>
                  </a:lnTo>
                  <a:lnTo>
                    <a:pt x="3213" y="2117"/>
                  </a:lnTo>
                  <a:lnTo>
                    <a:pt x="3250" y="2192"/>
                  </a:lnTo>
                  <a:lnTo>
                    <a:pt x="3250" y="2284"/>
                  </a:lnTo>
                  <a:lnTo>
                    <a:pt x="3232" y="2359"/>
                  </a:lnTo>
                  <a:lnTo>
                    <a:pt x="3213" y="2433"/>
                  </a:lnTo>
                  <a:lnTo>
                    <a:pt x="3176" y="2507"/>
                  </a:lnTo>
                  <a:lnTo>
                    <a:pt x="3120" y="2563"/>
                  </a:lnTo>
                  <a:lnTo>
                    <a:pt x="3046" y="2600"/>
                  </a:lnTo>
                  <a:lnTo>
                    <a:pt x="2972" y="2637"/>
                  </a:lnTo>
                  <a:lnTo>
                    <a:pt x="2897" y="2674"/>
                  </a:lnTo>
                  <a:lnTo>
                    <a:pt x="2823" y="2674"/>
                  </a:lnTo>
                  <a:lnTo>
                    <a:pt x="2953" y="2786"/>
                  </a:lnTo>
                  <a:lnTo>
                    <a:pt x="3064" y="2916"/>
                  </a:lnTo>
                  <a:lnTo>
                    <a:pt x="3157" y="3064"/>
                  </a:lnTo>
                  <a:lnTo>
                    <a:pt x="3213" y="3213"/>
                  </a:lnTo>
                  <a:lnTo>
                    <a:pt x="3343" y="3157"/>
                  </a:lnTo>
                  <a:lnTo>
                    <a:pt x="3492" y="3120"/>
                  </a:lnTo>
                  <a:lnTo>
                    <a:pt x="3622" y="3102"/>
                  </a:lnTo>
                  <a:lnTo>
                    <a:pt x="3770" y="3120"/>
                  </a:lnTo>
                  <a:lnTo>
                    <a:pt x="3900" y="3176"/>
                  </a:lnTo>
                  <a:lnTo>
                    <a:pt x="4030" y="3232"/>
                  </a:lnTo>
                  <a:lnTo>
                    <a:pt x="4141" y="3324"/>
                  </a:lnTo>
                  <a:lnTo>
                    <a:pt x="4216" y="3454"/>
                  </a:lnTo>
                  <a:lnTo>
                    <a:pt x="4383" y="3454"/>
                  </a:lnTo>
                  <a:lnTo>
                    <a:pt x="4364" y="3417"/>
                  </a:lnTo>
                  <a:lnTo>
                    <a:pt x="4346" y="3380"/>
                  </a:lnTo>
                  <a:lnTo>
                    <a:pt x="4346" y="3324"/>
                  </a:lnTo>
                  <a:lnTo>
                    <a:pt x="4383" y="3287"/>
                  </a:lnTo>
                  <a:lnTo>
                    <a:pt x="4550" y="3102"/>
                  </a:lnTo>
                  <a:lnTo>
                    <a:pt x="4699" y="2897"/>
                  </a:lnTo>
                  <a:lnTo>
                    <a:pt x="4829" y="2693"/>
                  </a:lnTo>
                  <a:lnTo>
                    <a:pt x="4921" y="2489"/>
                  </a:lnTo>
                  <a:lnTo>
                    <a:pt x="4996" y="2266"/>
                  </a:lnTo>
                  <a:lnTo>
                    <a:pt x="5033" y="2062"/>
                  </a:lnTo>
                  <a:lnTo>
                    <a:pt x="5070" y="1839"/>
                  </a:lnTo>
                  <a:lnTo>
                    <a:pt x="5051" y="1616"/>
                  </a:lnTo>
                  <a:lnTo>
                    <a:pt x="5033" y="1393"/>
                  </a:lnTo>
                  <a:lnTo>
                    <a:pt x="4959" y="1170"/>
                  </a:lnTo>
                  <a:lnTo>
                    <a:pt x="4884" y="966"/>
                  </a:lnTo>
                  <a:lnTo>
                    <a:pt x="4773" y="762"/>
                  </a:lnTo>
                  <a:lnTo>
                    <a:pt x="4661" y="557"/>
                  </a:lnTo>
                  <a:lnTo>
                    <a:pt x="4494" y="390"/>
                  </a:lnTo>
                  <a:lnTo>
                    <a:pt x="4327" y="223"/>
                  </a:lnTo>
                  <a:lnTo>
                    <a:pt x="4123" y="56"/>
                  </a:lnTo>
                  <a:lnTo>
                    <a:pt x="4086" y="37"/>
                  </a:lnTo>
                  <a:lnTo>
                    <a:pt x="40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452;p43">
              <a:extLst>
                <a:ext uri="{FF2B5EF4-FFF2-40B4-BE49-F238E27FC236}">
                  <a16:creationId xmlns:a16="http://schemas.microsoft.com/office/drawing/2014/main" id="{201A5C2F-CE1E-5ECA-C376-E91EBF4DFFB6}"/>
                </a:ext>
              </a:extLst>
            </p:cNvPr>
            <p:cNvSpPr/>
            <p:nvPr/>
          </p:nvSpPr>
          <p:spPr>
            <a:xfrm>
              <a:off x="4636273" y="1198434"/>
              <a:ext cx="37935" cy="19904"/>
            </a:xfrm>
            <a:custGeom>
              <a:avLst/>
              <a:gdLst/>
              <a:ahLst/>
              <a:cxnLst/>
              <a:rect l="l" t="t" r="r" b="b"/>
              <a:pathLst>
                <a:path w="1134" h="595" extrusionOk="0">
                  <a:moveTo>
                    <a:pt x="799" y="186"/>
                  </a:moveTo>
                  <a:lnTo>
                    <a:pt x="873" y="223"/>
                  </a:lnTo>
                  <a:lnTo>
                    <a:pt x="910" y="260"/>
                  </a:lnTo>
                  <a:lnTo>
                    <a:pt x="910" y="279"/>
                  </a:lnTo>
                  <a:lnTo>
                    <a:pt x="910" y="316"/>
                  </a:lnTo>
                  <a:lnTo>
                    <a:pt x="836" y="372"/>
                  </a:lnTo>
                  <a:lnTo>
                    <a:pt x="780" y="409"/>
                  </a:lnTo>
                  <a:lnTo>
                    <a:pt x="688" y="428"/>
                  </a:lnTo>
                  <a:lnTo>
                    <a:pt x="539" y="428"/>
                  </a:lnTo>
                  <a:lnTo>
                    <a:pt x="465" y="409"/>
                  </a:lnTo>
                  <a:lnTo>
                    <a:pt x="390" y="372"/>
                  </a:lnTo>
                  <a:lnTo>
                    <a:pt x="316" y="335"/>
                  </a:lnTo>
                  <a:lnTo>
                    <a:pt x="260" y="298"/>
                  </a:lnTo>
                  <a:lnTo>
                    <a:pt x="428" y="242"/>
                  </a:lnTo>
                  <a:lnTo>
                    <a:pt x="595" y="205"/>
                  </a:lnTo>
                  <a:lnTo>
                    <a:pt x="688" y="186"/>
                  </a:lnTo>
                  <a:close/>
                  <a:moveTo>
                    <a:pt x="762" y="0"/>
                  </a:moveTo>
                  <a:lnTo>
                    <a:pt x="650" y="19"/>
                  </a:lnTo>
                  <a:lnTo>
                    <a:pt x="446" y="38"/>
                  </a:lnTo>
                  <a:lnTo>
                    <a:pt x="242" y="112"/>
                  </a:lnTo>
                  <a:lnTo>
                    <a:pt x="56" y="186"/>
                  </a:lnTo>
                  <a:lnTo>
                    <a:pt x="19" y="205"/>
                  </a:lnTo>
                  <a:lnTo>
                    <a:pt x="0" y="242"/>
                  </a:lnTo>
                  <a:lnTo>
                    <a:pt x="19" y="298"/>
                  </a:lnTo>
                  <a:lnTo>
                    <a:pt x="56" y="335"/>
                  </a:lnTo>
                  <a:lnTo>
                    <a:pt x="112" y="335"/>
                  </a:lnTo>
                  <a:lnTo>
                    <a:pt x="205" y="428"/>
                  </a:lnTo>
                  <a:lnTo>
                    <a:pt x="298" y="502"/>
                  </a:lnTo>
                  <a:lnTo>
                    <a:pt x="428" y="558"/>
                  </a:lnTo>
                  <a:lnTo>
                    <a:pt x="539" y="595"/>
                  </a:lnTo>
                  <a:lnTo>
                    <a:pt x="688" y="595"/>
                  </a:lnTo>
                  <a:lnTo>
                    <a:pt x="855" y="558"/>
                  </a:lnTo>
                  <a:lnTo>
                    <a:pt x="929" y="520"/>
                  </a:lnTo>
                  <a:lnTo>
                    <a:pt x="985" y="483"/>
                  </a:lnTo>
                  <a:lnTo>
                    <a:pt x="1040" y="446"/>
                  </a:lnTo>
                  <a:lnTo>
                    <a:pt x="1096" y="372"/>
                  </a:lnTo>
                  <a:lnTo>
                    <a:pt x="1115" y="316"/>
                  </a:lnTo>
                  <a:lnTo>
                    <a:pt x="1133" y="242"/>
                  </a:lnTo>
                  <a:lnTo>
                    <a:pt x="1115" y="186"/>
                  </a:lnTo>
                  <a:lnTo>
                    <a:pt x="1096" y="149"/>
                  </a:lnTo>
                  <a:lnTo>
                    <a:pt x="1040" y="93"/>
                  </a:lnTo>
                  <a:lnTo>
                    <a:pt x="985" y="56"/>
                  </a:lnTo>
                  <a:lnTo>
                    <a:pt x="929" y="38"/>
                  </a:lnTo>
                  <a:lnTo>
                    <a:pt x="855" y="1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453;p43">
              <a:extLst>
                <a:ext uri="{FF2B5EF4-FFF2-40B4-BE49-F238E27FC236}">
                  <a16:creationId xmlns:a16="http://schemas.microsoft.com/office/drawing/2014/main" id="{A53BEF21-C529-6C8C-05D4-49162166EC84}"/>
                </a:ext>
              </a:extLst>
            </p:cNvPr>
            <p:cNvSpPr/>
            <p:nvPr/>
          </p:nvSpPr>
          <p:spPr>
            <a:xfrm>
              <a:off x="4644971" y="1204657"/>
              <a:ext cx="21778" cy="8096"/>
            </a:xfrm>
            <a:custGeom>
              <a:avLst/>
              <a:gdLst/>
              <a:ahLst/>
              <a:cxnLst/>
              <a:rect l="l" t="t" r="r" b="b"/>
              <a:pathLst>
                <a:path w="651" h="242" extrusionOk="0">
                  <a:moveTo>
                    <a:pt x="428" y="0"/>
                  </a:moveTo>
                  <a:lnTo>
                    <a:pt x="335" y="19"/>
                  </a:lnTo>
                  <a:lnTo>
                    <a:pt x="168" y="56"/>
                  </a:lnTo>
                  <a:lnTo>
                    <a:pt x="0" y="112"/>
                  </a:lnTo>
                  <a:lnTo>
                    <a:pt x="56" y="149"/>
                  </a:lnTo>
                  <a:lnTo>
                    <a:pt x="130" y="186"/>
                  </a:lnTo>
                  <a:lnTo>
                    <a:pt x="205" y="223"/>
                  </a:lnTo>
                  <a:lnTo>
                    <a:pt x="279" y="242"/>
                  </a:lnTo>
                  <a:lnTo>
                    <a:pt x="428" y="242"/>
                  </a:lnTo>
                  <a:lnTo>
                    <a:pt x="520" y="223"/>
                  </a:lnTo>
                  <a:lnTo>
                    <a:pt x="576" y="186"/>
                  </a:lnTo>
                  <a:lnTo>
                    <a:pt x="650" y="130"/>
                  </a:lnTo>
                  <a:lnTo>
                    <a:pt x="650" y="93"/>
                  </a:lnTo>
                  <a:lnTo>
                    <a:pt x="650" y="74"/>
                  </a:lnTo>
                  <a:lnTo>
                    <a:pt x="613" y="3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454;p43">
              <a:extLst>
                <a:ext uri="{FF2B5EF4-FFF2-40B4-BE49-F238E27FC236}">
                  <a16:creationId xmlns:a16="http://schemas.microsoft.com/office/drawing/2014/main" id="{04AD2BAB-FD1A-B85B-04E7-716CBAD795C4}"/>
                </a:ext>
              </a:extLst>
            </p:cNvPr>
            <p:cNvSpPr/>
            <p:nvPr/>
          </p:nvSpPr>
          <p:spPr>
            <a:xfrm>
              <a:off x="4526914" y="1261795"/>
              <a:ext cx="134245" cy="103168"/>
            </a:xfrm>
            <a:custGeom>
              <a:avLst/>
              <a:gdLst/>
              <a:ahLst/>
              <a:cxnLst/>
              <a:rect l="l" t="t" r="r" b="b"/>
              <a:pathLst>
                <a:path w="4013" h="3084" extrusionOk="0">
                  <a:moveTo>
                    <a:pt x="2155" y="224"/>
                  </a:moveTo>
                  <a:lnTo>
                    <a:pt x="2248" y="261"/>
                  </a:lnTo>
                  <a:lnTo>
                    <a:pt x="2359" y="316"/>
                  </a:lnTo>
                  <a:lnTo>
                    <a:pt x="2434" y="391"/>
                  </a:lnTo>
                  <a:lnTo>
                    <a:pt x="2527" y="465"/>
                  </a:lnTo>
                  <a:lnTo>
                    <a:pt x="2582" y="558"/>
                  </a:lnTo>
                  <a:lnTo>
                    <a:pt x="2619" y="669"/>
                  </a:lnTo>
                  <a:lnTo>
                    <a:pt x="2638" y="781"/>
                  </a:lnTo>
                  <a:lnTo>
                    <a:pt x="2619" y="892"/>
                  </a:lnTo>
                  <a:lnTo>
                    <a:pt x="2601" y="929"/>
                  </a:lnTo>
                  <a:lnTo>
                    <a:pt x="2582" y="948"/>
                  </a:lnTo>
                  <a:lnTo>
                    <a:pt x="2508" y="966"/>
                  </a:lnTo>
                  <a:lnTo>
                    <a:pt x="2471" y="966"/>
                  </a:lnTo>
                  <a:lnTo>
                    <a:pt x="2452" y="948"/>
                  </a:lnTo>
                  <a:lnTo>
                    <a:pt x="2434" y="929"/>
                  </a:lnTo>
                  <a:lnTo>
                    <a:pt x="2415" y="892"/>
                  </a:lnTo>
                  <a:lnTo>
                    <a:pt x="2397" y="725"/>
                  </a:lnTo>
                  <a:lnTo>
                    <a:pt x="2378" y="651"/>
                  </a:lnTo>
                  <a:lnTo>
                    <a:pt x="2341" y="576"/>
                  </a:lnTo>
                  <a:lnTo>
                    <a:pt x="2285" y="521"/>
                  </a:lnTo>
                  <a:lnTo>
                    <a:pt x="2229" y="446"/>
                  </a:lnTo>
                  <a:lnTo>
                    <a:pt x="2174" y="409"/>
                  </a:lnTo>
                  <a:lnTo>
                    <a:pt x="2099" y="354"/>
                  </a:lnTo>
                  <a:lnTo>
                    <a:pt x="2062" y="335"/>
                  </a:lnTo>
                  <a:lnTo>
                    <a:pt x="2062" y="316"/>
                  </a:lnTo>
                  <a:lnTo>
                    <a:pt x="2062" y="279"/>
                  </a:lnTo>
                  <a:lnTo>
                    <a:pt x="2099" y="224"/>
                  </a:lnTo>
                  <a:close/>
                  <a:moveTo>
                    <a:pt x="2099" y="1"/>
                  </a:moveTo>
                  <a:lnTo>
                    <a:pt x="2007" y="19"/>
                  </a:lnTo>
                  <a:lnTo>
                    <a:pt x="1839" y="94"/>
                  </a:lnTo>
                  <a:lnTo>
                    <a:pt x="1691" y="168"/>
                  </a:lnTo>
                  <a:lnTo>
                    <a:pt x="1561" y="279"/>
                  </a:lnTo>
                  <a:lnTo>
                    <a:pt x="1449" y="409"/>
                  </a:lnTo>
                  <a:lnTo>
                    <a:pt x="1357" y="558"/>
                  </a:lnTo>
                  <a:lnTo>
                    <a:pt x="1282" y="706"/>
                  </a:lnTo>
                  <a:lnTo>
                    <a:pt x="1227" y="874"/>
                  </a:lnTo>
                  <a:lnTo>
                    <a:pt x="1190" y="1041"/>
                  </a:lnTo>
                  <a:lnTo>
                    <a:pt x="1227" y="1133"/>
                  </a:lnTo>
                  <a:lnTo>
                    <a:pt x="1264" y="1226"/>
                  </a:lnTo>
                  <a:lnTo>
                    <a:pt x="1264" y="1263"/>
                  </a:lnTo>
                  <a:lnTo>
                    <a:pt x="1245" y="1301"/>
                  </a:lnTo>
                  <a:lnTo>
                    <a:pt x="1227" y="1338"/>
                  </a:lnTo>
                  <a:lnTo>
                    <a:pt x="1190" y="1356"/>
                  </a:lnTo>
                  <a:lnTo>
                    <a:pt x="1152" y="1375"/>
                  </a:lnTo>
                  <a:lnTo>
                    <a:pt x="1115" y="1356"/>
                  </a:lnTo>
                  <a:lnTo>
                    <a:pt x="1078" y="1356"/>
                  </a:lnTo>
                  <a:lnTo>
                    <a:pt x="1041" y="1319"/>
                  </a:lnTo>
                  <a:lnTo>
                    <a:pt x="1022" y="1301"/>
                  </a:lnTo>
                  <a:lnTo>
                    <a:pt x="985" y="1263"/>
                  </a:lnTo>
                  <a:lnTo>
                    <a:pt x="967" y="1208"/>
                  </a:lnTo>
                  <a:lnTo>
                    <a:pt x="837" y="1078"/>
                  </a:lnTo>
                  <a:lnTo>
                    <a:pt x="762" y="1041"/>
                  </a:lnTo>
                  <a:lnTo>
                    <a:pt x="688" y="1003"/>
                  </a:lnTo>
                  <a:lnTo>
                    <a:pt x="614" y="966"/>
                  </a:lnTo>
                  <a:lnTo>
                    <a:pt x="428" y="966"/>
                  </a:lnTo>
                  <a:lnTo>
                    <a:pt x="335" y="985"/>
                  </a:lnTo>
                  <a:lnTo>
                    <a:pt x="242" y="1041"/>
                  </a:lnTo>
                  <a:lnTo>
                    <a:pt x="168" y="1115"/>
                  </a:lnTo>
                  <a:lnTo>
                    <a:pt x="94" y="1208"/>
                  </a:lnTo>
                  <a:lnTo>
                    <a:pt x="57" y="1301"/>
                  </a:lnTo>
                  <a:lnTo>
                    <a:pt x="20" y="1393"/>
                  </a:lnTo>
                  <a:lnTo>
                    <a:pt x="1" y="1505"/>
                  </a:lnTo>
                  <a:lnTo>
                    <a:pt x="1" y="1616"/>
                  </a:lnTo>
                  <a:lnTo>
                    <a:pt x="20" y="1728"/>
                  </a:lnTo>
                  <a:lnTo>
                    <a:pt x="20" y="1746"/>
                  </a:lnTo>
                  <a:lnTo>
                    <a:pt x="187" y="1876"/>
                  </a:lnTo>
                  <a:lnTo>
                    <a:pt x="335" y="2006"/>
                  </a:lnTo>
                  <a:lnTo>
                    <a:pt x="465" y="2155"/>
                  </a:lnTo>
                  <a:lnTo>
                    <a:pt x="595" y="2322"/>
                  </a:lnTo>
                  <a:lnTo>
                    <a:pt x="707" y="2508"/>
                  </a:lnTo>
                  <a:lnTo>
                    <a:pt x="800" y="2693"/>
                  </a:lnTo>
                  <a:lnTo>
                    <a:pt x="874" y="2879"/>
                  </a:lnTo>
                  <a:lnTo>
                    <a:pt x="930" y="3083"/>
                  </a:lnTo>
                  <a:lnTo>
                    <a:pt x="2025" y="2266"/>
                  </a:lnTo>
                  <a:lnTo>
                    <a:pt x="3121" y="1468"/>
                  </a:lnTo>
                  <a:lnTo>
                    <a:pt x="3325" y="1319"/>
                  </a:lnTo>
                  <a:lnTo>
                    <a:pt x="3529" y="1133"/>
                  </a:lnTo>
                  <a:lnTo>
                    <a:pt x="3771" y="948"/>
                  </a:lnTo>
                  <a:lnTo>
                    <a:pt x="3882" y="874"/>
                  </a:lnTo>
                  <a:lnTo>
                    <a:pt x="4012" y="799"/>
                  </a:lnTo>
                  <a:lnTo>
                    <a:pt x="3957" y="744"/>
                  </a:lnTo>
                  <a:lnTo>
                    <a:pt x="3901" y="688"/>
                  </a:lnTo>
                  <a:lnTo>
                    <a:pt x="3827" y="632"/>
                  </a:lnTo>
                  <a:lnTo>
                    <a:pt x="3752" y="614"/>
                  </a:lnTo>
                  <a:lnTo>
                    <a:pt x="3622" y="595"/>
                  </a:lnTo>
                  <a:lnTo>
                    <a:pt x="3511" y="614"/>
                  </a:lnTo>
                  <a:lnTo>
                    <a:pt x="3399" y="651"/>
                  </a:lnTo>
                  <a:lnTo>
                    <a:pt x="3288" y="725"/>
                  </a:lnTo>
                  <a:lnTo>
                    <a:pt x="3288" y="762"/>
                  </a:lnTo>
                  <a:lnTo>
                    <a:pt x="3269" y="799"/>
                  </a:lnTo>
                  <a:lnTo>
                    <a:pt x="3232" y="836"/>
                  </a:lnTo>
                  <a:lnTo>
                    <a:pt x="3195" y="836"/>
                  </a:lnTo>
                  <a:lnTo>
                    <a:pt x="3158" y="855"/>
                  </a:lnTo>
                  <a:lnTo>
                    <a:pt x="3121" y="855"/>
                  </a:lnTo>
                  <a:lnTo>
                    <a:pt x="3084" y="836"/>
                  </a:lnTo>
                  <a:lnTo>
                    <a:pt x="3047" y="799"/>
                  </a:lnTo>
                  <a:lnTo>
                    <a:pt x="3047" y="762"/>
                  </a:lnTo>
                  <a:lnTo>
                    <a:pt x="2991" y="576"/>
                  </a:lnTo>
                  <a:lnTo>
                    <a:pt x="2898" y="428"/>
                  </a:lnTo>
                  <a:lnTo>
                    <a:pt x="2805" y="279"/>
                  </a:lnTo>
                  <a:lnTo>
                    <a:pt x="2675" y="149"/>
                  </a:lnTo>
                  <a:lnTo>
                    <a:pt x="2545" y="56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455;p43">
              <a:extLst>
                <a:ext uri="{FF2B5EF4-FFF2-40B4-BE49-F238E27FC236}">
                  <a16:creationId xmlns:a16="http://schemas.microsoft.com/office/drawing/2014/main" id="{455D333B-DE66-817A-AE71-E08BA6BF4E8E}"/>
                </a:ext>
              </a:extLst>
            </p:cNvPr>
            <p:cNvSpPr/>
            <p:nvPr/>
          </p:nvSpPr>
          <p:spPr>
            <a:xfrm>
              <a:off x="4524438" y="1310872"/>
              <a:ext cx="149767" cy="121198"/>
            </a:xfrm>
            <a:custGeom>
              <a:avLst/>
              <a:gdLst/>
              <a:ahLst/>
              <a:cxnLst/>
              <a:rect l="l" t="t" r="r" b="b"/>
              <a:pathLst>
                <a:path w="4477" h="3623" extrusionOk="0">
                  <a:moveTo>
                    <a:pt x="3511" y="1004"/>
                  </a:moveTo>
                  <a:lnTo>
                    <a:pt x="3603" y="1022"/>
                  </a:lnTo>
                  <a:lnTo>
                    <a:pt x="3678" y="1059"/>
                  </a:lnTo>
                  <a:lnTo>
                    <a:pt x="3733" y="1096"/>
                  </a:lnTo>
                  <a:lnTo>
                    <a:pt x="3789" y="1171"/>
                  </a:lnTo>
                  <a:lnTo>
                    <a:pt x="3808" y="1245"/>
                  </a:lnTo>
                  <a:lnTo>
                    <a:pt x="3789" y="1338"/>
                  </a:lnTo>
                  <a:lnTo>
                    <a:pt x="3752" y="1412"/>
                  </a:lnTo>
                  <a:lnTo>
                    <a:pt x="3678" y="1486"/>
                  </a:lnTo>
                  <a:lnTo>
                    <a:pt x="3603" y="1542"/>
                  </a:lnTo>
                  <a:lnTo>
                    <a:pt x="3511" y="1579"/>
                  </a:lnTo>
                  <a:lnTo>
                    <a:pt x="3436" y="1616"/>
                  </a:lnTo>
                  <a:lnTo>
                    <a:pt x="3269" y="1672"/>
                  </a:lnTo>
                  <a:lnTo>
                    <a:pt x="3121" y="1672"/>
                  </a:lnTo>
                  <a:lnTo>
                    <a:pt x="2972" y="1654"/>
                  </a:lnTo>
                  <a:lnTo>
                    <a:pt x="2842" y="1598"/>
                  </a:lnTo>
                  <a:lnTo>
                    <a:pt x="2712" y="1524"/>
                  </a:lnTo>
                  <a:lnTo>
                    <a:pt x="2656" y="1524"/>
                  </a:lnTo>
                  <a:lnTo>
                    <a:pt x="2601" y="1505"/>
                  </a:lnTo>
                  <a:lnTo>
                    <a:pt x="2563" y="1449"/>
                  </a:lnTo>
                  <a:lnTo>
                    <a:pt x="2563" y="1412"/>
                  </a:lnTo>
                  <a:lnTo>
                    <a:pt x="2582" y="1394"/>
                  </a:lnTo>
                  <a:lnTo>
                    <a:pt x="2601" y="1375"/>
                  </a:lnTo>
                  <a:lnTo>
                    <a:pt x="2619" y="1338"/>
                  </a:lnTo>
                  <a:lnTo>
                    <a:pt x="2656" y="1319"/>
                  </a:lnTo>
                  <a:lnTo>
                    <a:pt x="2786" y="1189"/>
                  </a:lnTo>
                  <a:lnTo>
                    <a:pt x="2935" y="1096"/>
                  </a:lnTo>
                  <a:lnTo>
                    <a:pt x="3083" y="1041"/>
                  </a:lnTo>
                  <a:lnTo>
                    <a:pt x="3251" y="1004"/>
                  </a:lnTo>
                  <a:close/>
                  <a:moveTo>
                    <a:pt x="1821" y="2118"/>
                  </a:moveTo>
                  <a:lnTo>
                    <a:pt x="1839" y="2174"/>
                  </a:lnTo>
                  <a:lnTo>
                    <a:pt x="1858" y="2155"/>
                  </a:lnTo>
                  <a:lnTo>
                    <a:pt x="1876" y="2155"/>
                  </a:lnTo>
                  <a:lnTo>
                    <a:pt x="2081" y="2174"/>
                  </a:lnTo>
                  <a:lnTo>
                    <a:pt x="2303" y="2211"/>
                  </a:lnTo>
                  <a:lnTo>
                    <a:pt x="2396" y="2248"/>
                  </a:lnTo>
                  <a:lnTo>
                    <a:pt x="2489" y="2285"/>
                  </a:lnTo>
                  <a:lnTo>
                    <a:pt x="2582" y="2359"/>
                  </a:lnTo>
                  <a:lnTo>
                    <a:pt x="2656" y="2434"/>
                  </a:lnTo>
                  <a:lnTo>
                    <a:pt x="2693" y="2489"/>
                  </a:lnTo>
                  <a:lnTo>
                    <a:pt x="2731" y="2563"/>
                  </a:lnTo>
                  <a:lnTo>
                    <a:pt x="2749" y="2638"/>
                  </a:lnTo>
                  <a:lnTo>
                    <a:pt x="2749" y="2712"/>
                  </a:lnTo>
                  <a:lnTo>
                    <a:pt x="2749" y="2805"/>
                  </a:lnTo>
                  <a:lnTo>
                    <a:pt x="2731" y="2879"/>
                  </a:lnTo>
                  <a:lnTo>
                    <a:pt x="2693" y="2953"/>
                  </a:lnTo>
                  <a:lnTo>
                    <a:pt x="2656" y="3009"/>
                  </a:lnTo>
                  <a:lnTo>
                    <a:pt x="2601" y="3083"/>
                  </a:lnTo>
                  <a:lnTo>
                    <a:pt x="2526" y="3121"/>
                  </a:lnTo>
                  <a:lnTo>
                    <a:pt x="2433" y="3139"/>
                  </a:lnTo>
                  <a:lnTo>
                    <a:pt x="2359" y="3139"/>
                  </a:lnTo>
                  <a:lnTo>
                    <a:pt x="2266" y="3121"/>
                  </a:lnTo>
                  <a:lnTo>
                    <a:pt x="2192" y="3083"/>
                  </a:lnTo>
                  <a:lnTo>
                    <a:pt x="2118" y="3046"/>
                  </a:lnTo>
                  <a:lnTo>
                    <a:pt x="2043" y="2991"/>
                  </a:lnTo>
                  <a:lnTo>
                    <a:pt x="1951" y="2898"/>
                  </a:lnTo>
                  <a:lnTo>
                    <a:pt x="1895" y="2823"/>
                  </a:lnTo>
                  <a:lnTo>
                    <a:pt x="1821" y="2731"/>
                  </a:lnTo>
                  <a:lnTo>
                    <a:pt x="1783" y="2619"/>
                  </a:lnTo>
                  <a:lnTo>
                    <a:pt x="1728" y="2526"/>
                  </a:lnTo>
                  <a:lnTo>
                    <a:pt x="1709" y="2415"/>
                  </a:lnTo>
                  <a:lnTo>
                    <a:pt x="1691" y="2304"/>
                  </a:lnTo>
                  <a:lnTo>
                    <a:pt x="1691" y="2192"/>
                  </a:lnTo>
                  <a:lnTo>
                    <a:pt x="1691" y="2155"/>
                  </a:lnTo>
                  <a:lnTo>
                    <a:pt x="1709" y="2136"/>
                  </a:lnTo>
                  <a:lnTo>
                    <a:pt x="1765" y="2118"/>
                  </a:lnTo>
                  <a:close/>
                  <a:moveTo>
                    <a:pt x="3678" y="1"/>
                  </a:moveTo>
                  <a:lnTo>
                    <a:pt x="1858" y="1338"/>
                  </a:lnTo>
                  <a:lnTo>
                    <a:pt x="929" y="1988"/>
                  </a:lnTo>
                  <a:lnTo>
                    <a:pt x="1" y="2619"/>
                  </a:lnTo>
                  <a:lnTo>
                    <a:pt x="56" y="2731"/>
                  </a:lnTo>
                  <a:lnTo>
                    <a:pt x="112" y="2823"/>
                  </a:lnTo>
                  <a:lnTo>
                    <a:pt x="168" y="2953"/>
                  </a:lnTo>
                  <a:lnTo>
                    <a:pt x="186" y="3065"/>
                  </a:lnTo>
                  <a:lnTo>
                    <a:pt x="205" y="3176"/>
                  </a:lnTo>
                  <a:lnTo>
                    <a:pt x="205" y="3306"/>
                  </a:lnTo>
                  <a:lnTo>
                    <a:pt x="186" y="3418"/>
                  </a:lnTo>
                  <a:lnTo>
                    <a:pt x="168" y="3548"/>
                  </a:lnTo>
                  <a:lnTo>
                    <a:pt x="502" y="3566"/>
                  </a:lnTo>
                  <a:lnTo>
                    <a:pt x="446" y="3418"/>
                  </a:lnTo>
                  <a:lnTo>
                    <a:pt x="409" y="3288"/>
                  </a:lnTo>
                  <a:lnTo>
                    <a:pt x="391" y="3139"/>
                  </a:lnTo>
                  <a:lnTo>
                    <a:pt x="428" y="2991"/>
                  </a:lnTo>
                  <a:lnTo>
                    <a:pt x="465" y="2898"/>
                  </a:lnTo>
                  <a:lnTo>
                    <a:pt x="539" y="2805"/>
                  </a:lnTo>
                  <a:lnTo>
                    <a:pt x="651" y="2731"/>
                  </a:lnTo>
                  <a:lnTo>
                    <a:pt x="762" y="2712"/>
                  </a:lnTo>
                  <a:lnTo>
                    <a:pt x="892" y="2712"/>
                  </a:lnTo>
                  <a:lnTo>
                    <a:pt x="1004" y="2768"/>
                  </a:lnTo>
                  <a:lnTo>
                    <a:pt x="1096" y="2861"/>
                  </a:lnTo>
                  <a:lnTo>
                    <a:pt x="1171" y="2953"/>
                  </a:lnTo>
                  <a:lnTo>
                    <a:pt x="1208" y="3028"/>
                  </a:lnTo>
                  <a:lnTo>
                    <a:pt x="1226" y="3102"/>
                  </a:lnTo>
                  <a:lnTo>
                    <a:pt x="1226" y="3269"/>
                  </a:lnTo>
                  <a:lnTo>
                    <a:pt x="1226" y="3436"/>
                  </a:lnTo>
                  <a:lnTo>
                    <a:pt x="1189" y="3585"/>
                  </a:lnTo>
                  <a:lnTo>
                    <a:pt x="2192" y="3622"/>
                  </a:lnTo>
                  <a:lnTo>
                    <a:pt x="3399" y="3603"/>
                  </a:lnTo>
                  <a:lnTo>
                    <a:pt x="3585" y="3399"/>
                  </a:lnTo>
                  <a:lnTo>
                    <a:pt x="3752" y="3195"/>
                  </a:lnTo>
                  <a:lnTo>
                    <a:pt x="3901" y="2991"/>
                  </a:lnTo>
                  <a:lnTo>
                    <a:pt x="4049" y="2768"/>
                  </a:lnTo>
                  <a:lnTo>
                    <a:pt x="4161" y="2526"/>
                  </a:lnTo>
                  <a:lnTo>
                    <a:pt x="4272" y="2285"/>
                  </a:lnTo>
                  <a:lnTo>
                    <a:pt x="4365" y="2044"/>
                  </a:lnTo>
                  <a:lnTo>
                    <a:pt x="4420" y="1784"/>
                  </a:lnTo>
                  <a:lnTo>
                    <a:pt x="4458" y="1542"/>
                  </a:lnTo>
                  <a:lnTo>
                    <a:pt x="4476" y="1301"/>
                  </a:lnTo>
                  <a:lnTo>
                    <a:pt x="4439" y="1059"/>
                  </a:lnTo>
                  <a:lnTo>
                    <a:pt x="4365" y="836"/>
                  </a:lnTo>
                  <a:lnTo>
                    <a:pt x="4272" y="614"/>
                  </a:lnTo>
                  <a:lnTo>
                    <a:pt x="4123" y="391"/>
                  </a:lnTo>
                  <a:lnTo>
                    <a:pt x="4031" y="298"/>
                  </a:lnTo>
                  <a:lnTo>
                    <a:pt x="3919" y="186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456;p43">
              <a:extLst>
                <a:ext uri="{FF2B5EF4-FFF2-40B4-BE49-F238E27FC236}">
                  <a16:creationId xmlns:a16="http://schemas.microsoft.com/office/drawing/2014/main" id="{8D83930C-A4EC-EB14-C63B-1DEED1F8B688}"/>
                </a:ext>
              </a:extLst>
            </p:cNvPr>
            <p:cNvSpPr/>
            <p:nvPr/>
          </p:nvSpPr>
          <p:spPr>
            <a:xfrm>
              <a:off x="4610180" y="1344426"/>
              <a:ext cx="41648" cy="22413"/>
            </a:xfrm>
            <a:custGeom>
              <a:avLst/>
              <a:gdLst/>
              <a:ahLst/>
              <a:cxnLst/>
              <a:rect l="l" t="t" r="r" b="b"/>
              <a:pathLst>
                <a:path w="1245" h="670" extrusionOk="0">
                  <a:moveTo>
                    <a:pt x="743" y="186"/>
                  </a:moveTo>
                  <a:lnTo>
                    <a:pt x="892" y="205"/>
                  </a:lnTo>
                  <a:lnTo>
                    <a:pt x="948" y="223"/>
                  </a:lnTo>
                  <a:lnTo>
                    <a:pt x="985" y="242"/>
                  </a:lnTo>
                  <a:lnTo>
                    <a:pt x="966" y="298"/>
                  </a:lnTo>
                  <a:lnTo>
                    <a:pt x="910" y="372"/>
                  </a:lnTo>
                  <a:lnTo>
                    <a:pt x="855" y="428"/>
                  </a:lnTo>
                  <a:lnTo>
                    <a:pt x="780" y="446"/>
                  </a:lnTo>
                  <a:lnTo>
                    <a:pt x="688" y="465"/>
                  </a:lnTo>
                  <a:lnTo>
                    <a:pt x="613" y="483"/>
                  </a:lnTo>
                  <a:lnTo>
                    <a:pt x="446" y="465"/>
                  </a:lnTo>
                  <a:lnTo>
                    <a:pt x="279" y="409"/>
                  </a:lnTo>
                  <a:lnTo>
                    <a:pt x="353" y="335"/>
                  </a:lnTo>
                  <a:lnTo>
                    <a:pt x="428" y="279"/>
                  </a:lnTo>
                  <a:lnTo>
                    <a:pt x="520" y="242"/>
                  </a:lnTo>
                  <a:lnTo>
                    <a:pt x="613" y="205"/>
                  </a:lnTo>
                  <a:lnTo>
                    <a:pt x="743" y="186"/>
                  </a:lnTo>
                  <a:close/>
                  <a:moveTo>
                    <a:pt x="688" y="1"/>
                  </a:moveTo>
                  <a:lnTo>
                    <a:pt x="520" y="38"/>
                  </a:lnTo>
                  <a:lnTo>
                    <a:pt x="372" y="93"/>
                  </a:lnTo>
                  <a:lnTo>
                    <a:pt x="223" y="186"/>
                  </a:lnTo>
                  <a:lnTo>
                    <a:pt x="93" y="316"/>
                  </a:lnTo>
                  <a:lnTo>
                    <a:pt x="56" y="335"/>
                  </a:lnTo>
                  <a:lnTo>
                    <a:pt x="38" y="372"/>
                  </a:lnTo>
                  <a:lnTo>
                    <a:pt x="19" y="391"/>
                  </a:lnTo>
                  <a:lnTo>
                    <a:pt x="0" y="409"/>
                  </a:lnTo>
                  <a:lnTo>
                    <a:pt x="0" y="446"/>
                  </a:lnTo>
                  <a:lnTo>
                    <a:pt x="38" y="502"/>
                  </a:lnTo>
                  <a:lnTo>
                    <a:pt x="93" y="521"/>
                  </a:lnTo>
                  <a:lnTo>
                    <a:pt x="149" y="521"/>
                  </a:lnTo>
                  <a:lnTo>
                    <a:pt x="279" y="595"/>
                  </a:lnTo>
                  <a:lnTo>
                    <a:pt x="409" y="651"/>
                  </a:lnTo>
                  <a:lnTo>
                    <a:pt x="558" y="669"/>
                  </a:lnTo>
                  <a:lnTo>
                    <a:pt x="706" y="669"/>
                  </a:lnTo>
                  <a:lnTo>
                    <a:pt x="873" y="613"/>
                  </a:lnTo>
                  <a:lnTo>
                    <a:pt x="948" y="576"/>
                  </a:lnTo>
                  <a:lnTo>
                    <a:pt x="1040" y="539"/>
                  </a:lnTo>
                  <a:lnTo>
                    <a:pt x="1115" y="483"/>
                  </a:lnTo>
                  <a:lnTo>
                    <a:pt x="1189" y="409"/>
                  </a:lnTo>
                  <a:lnTo>
                    <a:pt x="1226" y="335"/>
                  </a:lnTo>
                  <a:lnTo>
                    <a:pt x="1245" y="242"/>
                  </a:lnTo>
                  <a:lnTo>
                    <a:pt x="1226" y="168"/>
                  </a:lnTo>
                  <a:lnTo>
                    <a:pt x="1170" y="93"/>
                  </a:lnTo>
                  <a:lnTo>
                    <a:pt x="1115" y="56"/>
                  </a:lnTo>
                  <a:lnTo>
                    <a:pt x="1040" y="19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457;p43">
              <a:extLst>
                <a:ext uri="{FF2B5EF4-FFF2-40B4-BE49-F238E27FC236}">
                  <a16:creationId xmlns:a16="http://schemas.microsoft.com/office/drawing/2014/main" id="{D7B37EE5-3191-DDEB-9D41-A2616F8785AD}"/>
                </a:ext>
              </a:extLst>
            </p:cNvPr>
            <p:cNvSpPr/>
            <p:nvPr/>
          </p:nvSpPr>
          <p:spPr>
            <a:xfrm>
              <a:off x="4619480" y="1350648"/>
              <a:ext cx="23651" cy="9969"/>
            </a:xfrm>
            <a:custGeom>
              <a:avLst/>
              <a:gdLst/>
              <a:ahLst/>
              <a:cxnLst/>
              <a:rect l="l" t="t" r="r" b="b"/>
              <a:pathLst>
                <a:path w="707" h="298" extrusionOk="0">
                  <a:moveTo>
                    <a:pt x="465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50" y="93"/>
                  </a:lnTo>
                  <a:lnTo>
                    <a:pt x="75" y="149"/>
                  </a:lnTo>
                  <a:lnTo>
                    <a:pt x="1" y="223"/>
                  </a:lnTo>
                  <a:lnTo>
                    <a:pt x="168" y="279"/>
                  </a:lnTo>
                  <a:lnTo>
                    <a:pt x="335" y="297"/>
                  </a:lnTo>
                  <a:lnTo>
                    <a:pt x="410" y="279"/>
                  </a:lnTo>
                  <a:lnTo>
                    <a:pt x="502" y="260"/>
                  </a:lnTo>
                  <a:lnTo>
                    <a:pt x="577" y="242"/>
                  </a:lnTo>
                  <a:lnTo>
                    <a:pt x="632" y="186"/>
                  </a:lnTo>
                  <a:lnTo>
                    <a:pt x="688" y="112"/>
                  </a:lnTo>
                  <a:lnTo>
                    <a:pt x="707" y="56"/>
                  </a:lnTo>
                  <a:lnTo>
                    <a:pt x="670" y="37"/>
                  </a:lnTo>
                  <a:lnTo>
                    <a:pt x="614" y="19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458;p43">
              <a:extLst>
                <a:ext uri="{FF2B5EF4-FFF2-40B4-BE49-F238E27FC236}">
                  <a16:creationId xmlns:a16="http://schemas.microsoft.com/office/drawing/2014/main" id="{95DDAFF9-B34B-A19F-AE6F-F98210BE2B73}"/>
                </a:ext>
              </a:extLst>
            </p:cNvPr>
            <p:cNvSpPr/>
            <p:nvPr/>
          </p:nvSpPr>
          <p:spPr>
            <a:xfrm>
              <a:off x="4607069" y="1231988"/>
              <a:ext cx="24889" cy="21142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1" y="0"/>
                  </a:moveTo>
                  <a:lnTo>
                    <a:pt x="38" y="149"/>
                  </a:lnTo>
                  <a:lnTo>
                    <a:pt x="75" y="279"/>
                  </a:lnTo>
                  <a:lnTo>
                    <a:pt x="131" y="409"/>
                  </a:lnTo>
                  <a:lnTo>
                    <a:pt x="205" y="520"/>
                  </a:lnTo>
                  <a:lnTo>
                    <a:pt x="261" y="576"/>
                  </a:lnTo>
                  <a:lnTo>
                    <a:pt x="335" y="613"/>
                  </a:lnTo>
                  <a:lnTo>
                    <a:pt x="409" y="632"/>
                  </a:lnTo>
                  <a:lnTo>
                    <a:pt x="483" y="632"/>
                  </a:lnTo>
                  <a:lnTo>
                    <a:pt x="558" y="613"/>
                  </a:lnTo>
                  <a:lnTo>
                    <a:pt x="632" y="595"/>
                  </a:lnTo>
                  <a:lnTo>
                    <a:pt x="688" y="539"/>
                  </a:lnTo>
                  <a:lnTo>
                    <a:pt x="725" y="483"/>
                  </a:lnTo>
                  <a:lnTo>
                    <a:pt x="743" y="409"/>
                  </a:lnTo>
                  <a:lnTo>
                    <a:pt x="725" y="353"/>
                  </a:lnTo>
                  <a:lnTo>
                    <a:pt x="688" y="297"/>
                  </a:lnTo>
                  <a:lnTo>
                    <a:pt x="632" y="242"/>
                  </a:lnTo>
                  <a:lnTo>
                    <a:pt x="502" y="186"/>
                  </a:lnTo>
                  <a:lnTo>
                    <a:pt x="372" y="149"/>
                  </a:lnTo>
                  <a:lnTo>
                    <a:pt x="186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459;p43">
              <a:extLst>
                <a:ext uri="{FF2B5EF4-FFF2-40B4-BE49-F238E27FC236}">
                  <a16:creationId xmlns:a16="http://schemas.microsoft.com/office/drawing/2014/main" id="{0B35B8C5-F81F-B6EA-96D9-E69D582A3257}"/>
                </a:ext>
              </a:extLst>
            </p:cNvPr>
            <p:cNvSpPr/>
            <p:nvPr/>
          </p:nvSpPr>
          <p:spPr>
            <a:xfrm>
              <a:off x="4595895" y="1269256"/>
              <a:ext cx="19269" cy="24889"/>
            </a:xfrm>
            <a:custGeom>
              <a:avLst/>
              <a:gdLst/>
              <a:ahLst/>
              <a:cxnLst/>
              <a:rect l="l" t="t" r="r" b="b"/>
              <a:pathLst>
                <a:path w="576" h="744" extrusionOk="0">
                  <a:moveTo>
                    <a:pt x="37" y="1"/>
                  </a:moveTo>
                  <a:lnTo>
                    <a:pt x="0" y="56"/>
                  </a:lnTo>
                  <a:lnTo>
                    <a:pt x="0" y="93"/>
                  </a:lnTo>
                  <a:lnTo>
                    <a:pt x="0" y="112"/>
                  </a:lnTo>
                  <a:lnTo>
                    <a:pt x="37" y="131"/>
                  </a:lnTo>
                  <a:lnTo>
                    <a:pt x="112" y="186"/>
                  </a:lnTo>
                  <a:lnTo>
                    <a:pt x="167" y="223"/>
                  </a:lnTo>
                  <a:lnTo>
                    <a:pt x="223" y="298"/>
                  </a:lnTo>
                  <a:lnTo>
                    <a:pt x="279" y="353"/>
                  </a:lnTo>
                  <a:lnTo>
                    <a:pt x="316" y="428"/>
                  </a:lnTo>
                  <a:lnTo>
                    <a:pt x="335" y="502"/>
                  </a:lnTo>
                  <a:lnTo>
                    <a:pt x="353" y="669"/>
                  </a:lnTo>
                  <a:lnTo>
                    <a:pt x="372" y="706"/>
                  </a:lnTo>
                  <a:lnTo>
                    <a:pt x="390" y="725"/>
                  </a:lnTo>
                  <a:lnTo>
                    <a:pt x="409" y="743"/>
                  </a:lnTo>
                  <a:lnTo>
                    <a:pt x="446" y="743"/>
                  </a:lnTo>
                  <a:lnTo>
                    <a:pt x="520" y="725"/>
                  </a:lnTo>
                  <a:lnTo>
                    <a:pt x="539" y="706"/>
                  </a:lnTo>
                  <a:lnTo>
                    <a:pt x="557" y="669"/>
                  </a:lnTo>
                  <a:lnTo>
                    <a:pt x="576" y="558"/>
                  </a:lnTo>
                  <a:lnTo>
                    <a:pt x="557" y="446"/>
                  </a:lnTo>
                  <a:lnTo>
                    <a:pt x="520" y="335"/>
                  </a:lnTo>
                  <a:lnTo>
                    <a:pt x="465" y="242"/>
                  </a:lnTo>
                  <a:lnTo>
                    <a:pt x="372" y="168"/>
                  </a:lnTo>
                  <a:lnTo>
                    <a:pt x="297" y="93"/>
                  </a:lnTo>
                  <a:lnTo>
                    <a:pt x="186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460;p43">
              <a:extLst>
                <a:ext uri="{FF2B5EF4-FFF2-40B4-BE49-F238E27FC236}">
                  <a16:creationId xmlns:a16="http://schemas.microsoft.com/office/drawing/2014/main" id="{34DBD3AE-F7A3-B0C4-933B-F32FA3966E80}"/>
                </a:ext>
              </a:extLst>
            </p:cNvPr>
            <p:cNvSpPr/>
            <p:nvPr/>
          </p:nvSpPr>
          <p:spPr>
            <a:xfrm>
              <a:off x="4580975" y="1381693"/>
              <a:ext cx="35460" cy="34222"/>
            </a:xfrm>
            <a:custGeom>
              <a:avLst/>
              <a:gdLst/>
              <a:ahLst/>
              <a:cxnLst/>
              <a:rect l="l" t="t" r="r" b="b"/>
              <a:pathLst>
                <a:path w="1060" h="1023" extrusionOk="0">
                  <a:moveTo>
                    <a:pt x="186" y="187"/>
                  </a:moveTo>
                  <a:lnTo>
                    <a:pt x="316" y="205"/>
                  </a:lnTo>
                  <a:lnTo>
                    <a:pt x="446" y="242"/>
                  </a:lnTo>
                  <a:lnTo>
                    <a:pt x="576" y="279"/>
                  </a:lnTo>
                  <a:lnTo>
                    <a:pt x="706" y="354"/>
                  </a:lnTo>
                  <a:lnTo>
                    <a:pt x="781" y="428"/>
                  </a:lnTo>
                  <a:lnTo>
                    <a:pt x="836" y="521"/>
                  </a:lnTo>
                  <a:lnTo>
                    <a:pt x="836" y="576"/>
                  </a:lnTo>
                  <a:lnTo>
                    <a:pt x="836" y="632"/>
                  </a:lnTo>
                  <a:lnTo>
                    <a:pt x="836" y="688"/>
                  </a:lnTo>
                  <a:lnTo>
                    <a:pt x="799" y="744"/>
                  </a:lnTo>
                  <a:lnTo>
                    <a:pt x="762" y="781"/>
                  </a:lnTo>
                  <a:lnTo>
                    <a:pt x="706" y="799"/>
                  </a:lnTo>
                  <a:lnTo>
                    <a:pt x="632" y="799"/>
                  </a:lnTo>
                  <a:lnTo>
                    <a:pt x="576" y="762"/>
                  </a:lnTo>
                  <a:lnTo>
                    <a:pt x="465" y="669"/>
                  </a:lnTo>
                  <a:lnTo>
                    <a:pt x="372" y="576"/>
                  </a:lnTo>
                  <a:lnTo>
                    <a:pt x="261" y="391"/>
                  </a:lnTo>
                  <a:lnTo>
                    <a:pt x="168" y="187"/>
                  </a:lnTo>
                  <a:close/>
                  <a:moveTo>
                    <a:pt x="75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5"/>
                  </a:lnTo>
                  <a:lnTo>
                    <a:pt x="1" y="187"/>
                  </a:lnTo>
                  <a:lnTo>
                    <a:pt x="19" y="298"/>
                  </a:lnTo>
                  <a:lnTo>
                    <a:pt x="38" y="409"/>
                  </a:lnTo>
                  <a:lnTo>
                    <a:pt x="93" y="502"/>
                  </a:lnTo>
                  <a:lnTo>
                    <a:pt x="131" y="614"/>
                  </a:lnTo>
                  <a:lnTo>
                    <a:pt x="205" y="706"/>
                  </a:lnTo>
                  <a:lnTo>
                    <a:pt x="261" y="781"/>
                  </a:lnTo>
                  <a:lnTo>
                    <a:pt x="353" y="874"/>
                  </a:lnTo>
                  <a:lnTo>
                    <a:pt x="428" y="929"/>
                  </a:lnTo>
                  <a:lnTo>
                    <a:pt x="502" y="966"/>
                  </a:lnTo>
                  <a:lnTo>
                    <a:pt x="576" y="1004"/>
                  </a:lnTo>
                  <a:lnTo>
                    <a:pt x="669" y="1022"/>
                  </a:lnTo>
                  <a:lnTo>
                    <a:pt x="743" y="1022"/>
                  </a:lnTo>
                  <a:lnTo>
                    <a:pt x="836" y="1004"/>
                  </a:lnTo>
                  <a:lnTo>
                    <a:pt x="911" y="966"/>
                  </a:lnTo>
                  <a:lnTo>
                    <a:pt x="966" y="892"/>
                  </a:lnTo>
                  <a:lnTo>
                    <a:pt x="1003" y="836"/>
                  </a:lnTo>
                  <a:lnTo>
                    <a:pt x="1041" y="762"/>
                  </a:lnTo>
                  <a:lnTo>
                    <a:pt x="1059" y="688"/>
                  </a:lnTo>
                  <a:lnTo>
                    <a:pt x="1059" y="595"/>
                  </a:lnTo>
                  <a:lnTo>
                    <a:pt x="1059" y="521"/>
                  </a:lnTo>
                  <a:lnTo>
                    <a:pt x="1041" y="446"/>
                  </a:lnTo>
                  <a:lnTo>
                    <a:pt x="1003" y="372"/>
                  </a:lnTo>
                  <a:lnTo>
                    <a:pt x="966" y="317"/>
                  </a:lnTo>
                  <a:lnTo>
                    <a:pt x="892" y="242"/>
                  </a:lnTo>
                  <a:lnTo>
                    <a:pt x="799" y="168"/>
                  </a:lnTo>
                  <a:lnTo>
                    <a:pt x="706" y="131"/>
                  </a:lnTo>
                  <a:lnTo>
                    <a:pt x="613" y="94"/>
                  </a:lnTo>
                  <a:lnTo>
                    <a:pt x="391" y="57"/>
                  </a:lnTo>
                  <a:lnTo>
                    <a:pt x="186" y="38"/>
                  </a:lnTo>
                  <a:lnTo>
                    <a:pt x="168" y="38"/>
                  </a:lnTo>
                  <a:lnTo>
                    <a:pt x="149" y="57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461;p43">
              <a:extLst>
                <a:ext uri="{FF2B5EF4-FFF2-40B4-BE49-F238E27FC236}">
                  <a16:creationId xmlns:a16="http://schemas.microsoft.com/office/drawing/2014/main" id="{20223598-8535-DF20-515B-072C768B6E0A}"/>
                </a:ext>
              </a:extLst>
            </p:cNvPr>
            <p:cNvSpPr/>
            <p:nvPr/>
          </p:nvSpPr>
          <p:spPr>
            <a:xfrm>
              <a:off x="4586562" y="1387915"/>
              <a:ext cx="22413" cy="20540"/>
            </a:xfrm>
            <a:custGeom>
              <a:avLst/>
              <a:gdLst/>
              <a:ahLst/>
              <a:cxnLst/>
              <a:rect l="l" t="t" r="r" b="b"/>
              <a:pathLst>
                <a:path w="670" h="614" extrusionOk="0">
                  <a:moveTo>
                    <a:pt x="1" y="1"/>
                  </a:moveTo>
                  <a:lnTo>
                    <a:pt x="94" y="205"/>
                  </a:lnTo>
                  <a:lnTo>
                    <a:pt x="205" y="390"/>
                  </a:lnTo>
                  <a:lnTo>
                    <a:pt x="298" y="483"/>
                  </a:lnTo>
                  <a:lnTo>
                    <a:pt x="409" y="576"/>
                  </a:lnTo>
                  <a:lnTo>
                    <a:pt x="465" y="613"/>
                  </a:lnTo>
                  <a:lnTo>
                    <a:pt x="539" y="613"/>
                  </a:lnTo>
                  <a:lnTo>
                    <a:pt x="595" y="595"/>
                  </a:lnTo>
                  <a:lnTo>
                    <a:pt x="632" y="558"/>
                  </a:lnTo>
                  <a:lnTo>
                    <a:pt x="669" y="502"/>
                  </a:lnTo>
                  <a:lnTo>
                    <a:pt x="669" y="446"/>
                  </a:lnTo>
                  <a:lnTo>
                    <a:pt x="669" y="390"/>
                  </a:lnTo>
                  <a:lnTo>
                    <a:pt x="669" y="335"/>
                  </a:lnTo>
                  <a:lnTo>
                    <a:pt x="614" y="242"/>
                  </a:lnTo>
                  <a:lnTo>
                    <a:pt x="539" y="168"/>
                  </a:lnTo>
                  <a:lnTo>
                    <a:pt x="409" y="93"/>
                  </a:lnTo>
                  <a:lnTo>
                    <a:pt x="279" y="56"/>
                  </a:lnTo>
                  <a:lnTo>
                    <a:pt x="149" y="1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462;p43">
              <a:extLst>
                <a:ext uri="{FF2B5EF4-FFF2-40B4-BE49-F238E27FC236}">
                  <a16:creationId xmlns:a16="http://schemas.microsoft.com/office/drawing/2014/main" id="{A5282241-6D0F-216E-1039-5281352B1410}"/>
                </a:ext>
              </a:extLst>
            </p:cNvPr>
            <p:cNvSpPr/>
            <p:nvPr/>
          </p:nvSpPr>
          <p:spPr>
            <a:xfrm>
              <a:off x="4413874" y="1133200"/>
              <a:ext cx="205030" cy="90121"/>
            </a:xfrm>
            <a:custGeom>
              <a:avLst/>
              <a:gdLst/>
              <a:ahLst/>
              <a:cxnLst/>
              <a:rect l="l" t="t" r="r" b="b"/>
              <a:pathLst>
                <a:path w="6129" h="2694" extrusionOk="0">
                  <a:moveTo>
                    <a:pt x="3046" y="1"/>
                  </a:moveTo>
                  <a:lnTo>
                    <a:pt x="2860" y="19"/>
                  </a:lnTo>
                  <a:lnTo>
                    <a:pt x="2656" y="38"/>
                  </a:lnTo>
                  <a:lnTo>
                    <a:pt x="2451" y="93"/>
                  </a:lnTo>
                  <a:lnTo>
                    <a:pt x="2247" y="186"/>
                  </a:lnTo>
                  <a:lnTo>
                    <a:pt x="2061" y="279"/>
                  </a:lnTo>
                  <a:lnTo>
                    <a:pt x="1894" y="409"/>
                  </a:lnTo>
                  <a:lnTo>
                    <a:pt x="1746" y="539"/>
                  </a:lnTo>
                  <a:lnTo>
                    <a:pt x="1616" y="706"/>
                  </a:lnTo>
                  <a:lnTo>
                    <a:pt x="1523" y="873"/>
                  </a:lnTo>
                  <a:lnTo>
                    <a:pt x="1523" y="929"/>
                  </a:lnTo>
                  <a:lnTo>
                    <a:pt x="1486" y="966"/>
                  </a:lnTo>
                  <a:lnTo>
                    <a:pt x="1486" y="985"/>
                  </a:lnTo>
                  <a:lnTo>
                    <a:pt x="1467" y="1022"/>
                  </a:lnTo>
                  <a:lnTo>
                    <a:pt x="1449" y="1041"/>
                  </a:lnTo>
                  <a:lnTo>
                    <a:pt x="1374" y="1041"/>
                  </a:lnTo>
                  <a:lnTo>
                    <a:pt x="1319" y="1022"/>
                  </a:lnTo>
                  <a:lnTo>
                    <a:pt x="1319" y="1003"/>
                  </a:lnTo>
                  <a:lnTo>
                    <a:pt x="1300" y="966"/>
                  </a:lnTo>
                  <a:lnTo>
                    <a:pt x="1096" y="929"/>
                  </a:lnTo>
                  <a:lnTo>
                    <a:pt x="873" y="929"/>
                  </a:lnTo>
                  <a:lnTo>
                    <a:pt x="687" y="966"/>
                  </a:lnTo>
                  <a:lnTo>
                    <a:pt x="502" y="1041"/>
                  </a:lnTo>
                  <a:lnTo>
                    <a:pt x="334" y="1133"/>
                  </a:lnTo>
                  <a:lnTo>
                    <a:pt x="204" y="1282"/>
                  </a:lnTo>
                  <a:lnTo>
                    <a:pt x="93" y="1468"/>
                  </a:lnTo>
                  <a:lnTo>
                    <a:pt x="0" y="1672"/>
                  </a:lnTo>
                  <a:lnTo>
                    <a:pt x="186" y="1728"/>
                  </a:lnTo>
                  <a:lnTo>
                    <a:pt x="279" y="1765"/>
                  </a:lnTo>
                  <a:lnTo>
                    <a:pt x="353" y="1821"/>
                  </a:lnTo>
                  <a:lnTo>
                    <a:pt x="446" y="1913"/>
                  </a:lnTo>
                  <a:lnTo>
                    <a:pt x="539" y="2006"/>
                  </a:lnTo>
                  <a:lnTo>
                    <a:pt x="613" y="2099"/>
                  </a:lnTo>
                  <a:lnTo>
                    <a:pt x="669" y="2210"/>
                  </a:lnTo>
                  <a:lnTo>
                    <a:pt x="706" y="2340"/>
                  </a:lnTo>
                  <a:lnTo>
                    <a:pt x="724" y="2452"/>
                  </a:lnTo>
                  <a:lnTo>
                    <a:pt x="724" y="2582"/>
                  </a:lnTo>
                  <a:lnTo>
                    <a:pt x="724" y="2693"/>
                  </a:lnTo>
                  <a:lnTo>
                    <a:pt x="854" y="2638"/>
                  </a:lnTo>
                  <a:lnTo>
                    <a:pt x="984" y="2582"/>
                  </a:lnTo>
                  <a:lnTo>
                    <a:pt x="1114" y="2526"/>
                  </a:lnTo>
                  <a:lnTo>
                    <a:pt x="1244" y="2508"/>
                  </a:lnTo>
                  <a:lnTo>
                    <a:pt x="1263" y="2359"/>
                  </a:lnTo>
                  <a:lnTo>
                    <a:pt x="1282" y="2210"/>
                  </a:lnTo>
                  <a:lnTo>
                    <a:pt x="1300" y="2080"/>
                  </a:lnTo>
                  <a:lnTo>
                    <a:pt x="1356" y="1950"/>
                  </a:lnTo>
                  <a:lnTo>
                    <a:pt x="1412" y="1839"/>
                  </a:lnTo>
                  <a:lnTo>
                    <a:pt x="1504" y="1728"/>
                  </a:lnTo>
                  <a:lnTo>
                    <a:pt x="1579" y="1616"/>
                  </a:lnTo>
                  <a:lnTo>
                    <a:pt x="1690" y="1523"/>
                  </a:lnTo>
                  <a:lnTo>
                    <a:pt x="1783" y="1431"/>
                  </a:lnTo>
                  <a:lnTo>
                    <a:pt x="1913" y="1356"/>
                  </a:lnTo>
                  <a:lnTo>
                    <a:pt x="2024" y="1282"/>
                  </a:lnTo>
                  <a:lnTo>
                    <a:pt x="2154" y="1226"/>
                  </a:lnTo>
                  <a:lnTo>
                    <a:pt x="2284" y="1189"/>
                  </a:lnTo>
                  <a:lnTo>
                    <a:pt x="2433" y="1152"/>
                  </a:lnTo>
                  <a:lnTo>
                    <a:pt x="2711" y="1152"/>
                  </a:lnTo>
                  <a:lnTo>
                    <a:pt x="2860" y="1171"/>
                  </a:lnTo>
                  <a:lnTo>
                    <a:pt x="2990" y="1189"/>
                  </a:lnTo>
                  <a:lnTo>
                    <a:pt x="3139" y="1226"/>
                  </a:lnTo>
                  <a:lnTo>
                    <a:pt x="3269" y="1282"/>
                  </a:lnTo>
                  <a:lnTo>
                    <a:pt x="3380" y="1356"/>
                  </a:lnTo>
                  <a:lnTo>
                    <a:pt x="3491" y="1431"/>
                  </a:lnTo>
                  <a:lnTo>
                    <a:pt x="3603" y="1523"/>
                  </a:lnTo>
                  <a:lnTo>
                    <a:pt x="3696" y="1616"/>
                  </a:lnTo>
                  <a:lnTo>
                    <a:pt x="3881" y="1839"/>
                  </a:lnTo>
                  <a:lnTo>
                    <a:pt x="4030" y="2080"/>
                  </a:lnTo>
                  <a:lnTo>
                    <a:pt x="4123" y="2340"/>
                  </a:lnTo>
                  <a:lnTo>
                    <a:pt x="4197" y="2600"/>
                  </a:lnTo>
                  <a:lnTo>
                    <a:pt x="4680" y="2322"/>
                  </a:lnTo>
                  <a:lnTo>
                    <a:pt x="5163" y="2043"/>
                  </a:lnTo>
                  <a:lnTo>
                    <a:pt x="6128" y="1505"/>
                  </a:lnTo>
                  <a:lnTo>
                    <a:pt x="6110" y="1375"/>
                  </a:lnTo>
                  <a:lnTo>
                    <a:pt x="6036" y="1282"/>
                  </a:lnTo>
                  <a:lnTo>
                    <a:pt x="5961" y="1189"/>
                  </a:lnTo>
                  <a:lnTo>
                    <a:pt x="5850" y="1133"/>
                  </a:lnTo>
                  <a:lnTo>
                    <a:pt x="5738" y="1096"/>
                  </a:lnTo>
                  <a:lnTo>
                    <a:pt x="5608" y="1096"/>
                  </a:lnTo>
                  <a:lnTo>
                    <a:pt x="5478" y="1133"/>
                  </a:lnTo>
                  <a:lnTo>
                    <a:pt x="5348" y="1189"/>
                  </a:lnTo>
                  <a:lnTo>
                    <a:pt x="5311" y="1208"/>
                  </a:lnTo>
                  <a:lnTo>
                    <a:pt x="5274" y="1208"/>
                  </a:lnTo>
                  <a:lnTo>
                    <a:pt x="5237" y="1189"/>
                  </a:lnTo>
                  <a:lnTo>
                    <a:pt x="5218" y="1152"/>
                  </a:lnTo>
                  <a:lnTo>
                    <a:pt x="5181" y="1115"/>
                  </a:lnTo>
                  <a:lnTo>
                    <a:pt x="5163" y="1078"/>
                  </a:lnTo>
                  <a:lnTo>
                    <a:pt x="5088" y="892"/>
                  </a:lnTo>
                  <a:lnTo>
                    <a:pt x="5051" y="818"/>
                  </a:lnTo>
                  <a:lnTo>
                    <a:pt x="4996" y="743"/>
                  </a:lnTo>
                  <a:lnTo>
                    <a:pt x="4921" y="688"/>
                  </a:lnTo>
                  <a:lnTo>
                    <a:pt x="4847" y="651"/>
                  </a:lnTo>
                  <a:lnTo>
                    <a:pt x="4754" y="613"/>
                  </a:lnTo>
                  <a:lnTo>
                    <a:pt x="4661" y="595"/>
                  </a:lnTo>
                  <a:lnTo>
                    <a:pt x="4531" y="613"/>
                  </a:lnTo>
                  <a:lnTo>
                    <a:pt x="4401" y="669"/>
                  </a:lnTo>
                  <a:lnTo>
                    <a:pt x="4290" y="743"/>
                  </a:lnTo>
                  <a:lnTo>
                    <a:pt x="4179" y="836"/>
                  </a:lnTo>
                  <a:lnTo>
                    <a:pt x="4179" y="892"/>
                  </a:lnTo>
                  <a:lnTo>
                    <a:pt x="4160" y="948"/>
                  </a:lnTo>
                  <a:lnTo>
                    <a:pt x="4141" y="1003"/>
                  </a:lnTo>
                  <a:lnTo>
                    <a:pt x="4086" y="1022"/>
                  </a:lnTo>
                  <a:lnTo>
                    <a:pt x="3974" y="1022"/>
                  </a:lnTo>
                  <a:lnTo>
                    <a:pt x="3937" y="1003"/>
                  </a:lnTo>
                  <a:lnTo>
                    <a:pt x="3900" y="948"/>
                  </a:lnTo>
                  <a:lnTo>
                    <a:pt x="3900" y="892"/>
                  </a:lnTo>
                  <a:lnTo>
                    <a:pt x="3881" y="762"/>
                  </a:lnTo>
                  <a:lnTo>
                    <a:pt x="3863" y="651"/>
                  </a:lnTo>
                  <a:lnTo>
                    <a:pt x="3844" y="539"/>
                  </a:lnTo>
                  <a:lnTo>
                    <a:pt x="3807" y="446"/>
                  </a:lnTo>
                  <a:lnTo>
                    <a:pt x="3751" y="372"/>
                  </a:lnTo>
                  <a:lnTo>
                    <a:pt x="3696" y="298"/>
                  </a:lnTo>
                  <a:lnTo>
                    <a:pt x="3640" y="223"/>
                  </a:lnTo>
                  <a:lnTo>
                    <a:pt x="3566" y="168"/>
                  </a:lnTo>
                  <a:lnTo>
                    <a:pt x="3417" y="75"/>
                  </a:lnTo>
                  <a:lnTo>
                    <a:pt x="3231" y="38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rgbClr val="D0E8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463;p43">
              <a:extLst>
                <a:ext uri="{FF2B5EF4-FFF2-40B4-BE49-F238E27FC236}">
                  <a16:creationId xmlns:a16="http://schemas.microsoft.com/office/drawing/2014/main" id="{4BBB66B3-D4CB-B702-9FA9-35694F48A583}"/>
                </a:ext>
              </a:extLst>
            </p:cNvPr>
            <p:cNvSpPr/>
            <p:nvPr/>
          </p:nvSpPr>
          <p:spPr>
            <a:xfrm>
              <a:off x="4543708" y="1407787"/>
              <a:ext cx="15555" cy="23015"/>
            </a:xfrm>
            <a:custGeom>
              <a:avLst/>
              <a:gdLst/>
              <a:ahLst/>
              <a:cxnLst/>
              <a:rect l="l" t="t" r="r" b="b"/>
              <a:pathLst>
                <a:path w="465" h="688" extrusionOk="0">
                  <a:moveTo>
                    <a:pt x="205" y="1"/>
                  </a:moveTo>
                  <a:lnTo>
                    <a:pt x="168" y="19"/>
                  </a:lnTo>
                  <a:lnTo>
                    <a:pt x="112" y="38"/>
                  </a:lnTo>
                  <a:lnTo>
                    <a:pt x="56" y="94"/>
                  </a:lnTo>
                  <a:lnTo>
                    <a:pt x="19" y="186"/>
                  </a:lnTo>
                  <a:lnTo>
                    <a:pt x="0" y="261"/>
                  </a:lnTo>
                  <a:lnTo>
                    <a:pt x="0" y="372"/>
                  </a:lnTo>
                  <a:lnTo>
                    <a:pt x="19" y="465"/>
                  </a:lnTo>
                  <a:lnTo>
                    <a:pt x="93" y="669"/>
                  </a:lnTo>
                  <a:lnTo>
                    <a:pt x="409" y="688"/>
                  </a:lnTo>
                  <a:lnTo>
                    <a:pt x="409" y="669"/>
                  </a:lnTo>
                  <a:lnTo>
                    <a:pt x="446" y="446"/>
                  </a:lnTo>
                  <a:lnTo>
                    <a:pt x="465" y="335"/>
                  </a:lnTo>
                  <a:lnTo>
                    <a:pt x="446" y="224"/>
                  </a:lnTo>
                  <a:lnTo>
                    <a:pt x="409" y="149"/>
                  </a:lnTo>
                  <a:lnTo>
                    <a:pt x="353" y="75"/>
                  </a:lnTo>
                  <a:lnTo>
                    <a:pt x="298" y="19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464;p43">
              <a:extLst>
                <a:ext uri="{FF2B5EF4-FFF2-40B4-BE49-F238E27FC236}">
                  <a16:creationId xmlns:a16="http://schemas.microsoft.com/office/drawing/2014/main" id="{D86EFC6D-5FE7-18DC-C2FE-35188E6568C9}"/>
                </a:ext>
              </a:extLst>
            </p:cNvPr>
            <p:cNvSpPr/>
            <p:nvPr/>
          </p:nvSpPr>
          <p:spPr>
            <a:xfrm>
              <a:off x="4278421" y="1171705"/>
              <a:ext cx="267787" cy="144782"/>
            </a:xfrm>
            <a:custGeom>
              <a:avLst/>
              <a:gdLst/>
              <a:ahLst/>
              <a:cxnLst/>
              <a:rect l="l" t="t" r="r" b="b"/>
              <a:pathLst>
                <a:path w="8005" h="4328" extrusionOk="0">
                  <a:moveTo>
                    <a:pt x="5331" y="1969"/>
                  </a:moveTo>
                  <a:lnTo>
                    <a:pt x="5461" y="1988"/>
                  </a:lnTo>
                  <a:lnTo>
                    <a:pt x="5572" y="2044"/>
                  </a:lnTo>
                  <a:lnTo>
                    <a:pt x="5665" y="2118"/>
                  </a:lnTo>
                  <a:lnTo>
                    <a:pt x="5758" y="2229"/>
                  </a:lnTo>
                  <a:lnTo>
                    <a:pt x="5813" y="2341"/>
                  </a:lnTo>
                  <a:lnTo>
                    <a:pt x="5850" y="2471"/>
                  </a:lnTo>
                  <a:lnTo>
                    <a:pt x="5869" y="2601"/>
                  </a:lnTo>
                  <a:lnTo>
                    <a:pt x="5850" y="2657"/>
                  </a:lnTo>
                  <a:lnTo>
                    <a:pt x="5813" y="2712"/>
                  </a:lnTo>
                  <a:lnTo>
                    <a:pt x="5776" y="2749"/>
                  </a:lnTo>
                  <a:lnTo>
                    <a:pt x="5721" y="2768"/>
                  </a:lnTo>
                  <a:lnTo>
                    <a:pt x="5665" y="2749"/>
                  </a:lnTo>
                  <a:lnTo>
                    <a:pt x="5646" y="2694"/>
                  </a:lnTo>
                  <a:lnTo>
                    <a:pt x="5628" y="2601"/>
                  </a:lnTo>
                  <a:lnTo>
                    <a:pt x="5628" y="2527"/>
                  </a:lnTo>
                  <a:lnTo>
                    <a:pt x="5628" y="2434"/>
                  </a:lnTo>
                  <a:lnTo>
                    <a:pt x="5591" y="2359"/>
                  </a:lnTo>
                  <a:lnTo>
                    <a:pt x="5535" y="2285"/>
                  </a:lnTo>
                  <a:lnTo>
                    <a:pt x="5479" y="2211"/>
                  </a:lnTo>
                  <a:lnTo>
                    <a:pt x="5405" y="2155"/>
                  </a:lnTo>
                  <a:lnTo>
                    <a:pt x="5312" y="2118"/>
                  </a:lnTo>
                  <a:lnTo>
                    <a:pt x="5293" y="2099"/>
                  </a:lnTo>
                  <a:lnTo>
                    <a:pt x="5275" y="2081"/>
                  </a:lnTo>
                  <a:lnTo>
                    <a:pt x="5256" y="2025"/>
                  </a:lnTo>
                  <a:lnTo>
                    <a:pt x="5293" y="1988"/>
                  </a:lnTo>
                  <a:lnTo>
                    <a:pt x="5312" y="1969"/>
                  </a:lnTo>
                  <a:close/>
                  <a:moveTo>
                    <a:pt x="2304" y="1"/>
                  </a:moveTo>
                  <a:lnTo>
                    <a:pt x="2099" y="38"/>
                  </a:lnTo>
                  <a:lnTo>
                    <a:pt x="1895" y="94"/>
                  </a:lnTo>
                  <a:lnTo>
                    <a:pt x="1709" y="168"/>
                  </a:lnTo>
                  <a:lnTo>
                    <a:pt x="1542" y="280"/>
                  </a:lnTo>
                  <a:lnTo>
                    <a:pt x="1375" y="410"/>
                  </a:lnTo>
                  <a:lnTo>
                    <a:pt x="1245" y="540"/>
                  </a:lnTo>
                  <a:lnTo>
                    <a:pt x="1171" y="688"/>
                  </a:lnTo>
                  <a:lnTo>
                    <a:pt x="1134" y="762"/>
                  </a:lnTo>
                  <a:lnTo>
                    <a:pt x="1115" y="855"/>
                  </a:lnTo>
                  <a:lnTo>
                    <a:pt x="1115" y="929"/>
                  </a:lnTo>
                  <a:lnTo>
                    <a:pt x="1115" y="1004"/>
                  </a:lnTo>
                  <a:lnTo>
                    <a:pt x="1189" y="1134"/>
                  </a:lnTo>
                  <a:lnTo>
                    <a:pt x="1208" y="1171"/>
                  </a:lnTo>
                  <a:lnTo>
                    <a:pt x="1208" y="1208"/>
                  </a:lnTo>
                  <a:lnTo>
                    <a:pt x="1189" y="1245"/>
                  </a:lnTo>
                  <a:lnTo>
                    <a:pt x="1152" y="1264"/>
                  </a:lnTo>
                  <a:lnTo>
                    <a:pt x="1059" y="1264"/>
                  </a:lnTo>
                  <a:lnTo>
                    <a:pt x="1022" y="1227"/>
                  </a:lnTo>
                  <a:lnTo>
                    <a:pt x="948" y="1152"/>
                  </a:lnTo>
                  <a:lnTo>
                    <a:pt x="874" y="1078"/>
                  </a:lnTo>
                  <a:lnTo>
                    <a:pt x="799" y="1041"/>
                  </a:lnTo>
                  <a:lnTo>
                    <a:pt x="725" y="1004"/>
                  </a:lnTo>
                  <a:lnTo>
                    <a:pt x="651" y="985"/>
                  </a:lnTo>
                  <a:lnTo>
                    <a:pt x="576" y="967"/>
                  </a:lnTo>
                  <a:lnTo>
                    <a:pt x="484" y="967"/>
                  </a:lnTo>
                  <a:lnTo>
                    <a:pt x="409" y="985"/>
                  </a:lnTo>
                  <a:lnTo>
                    <a:pt x="335" y="1022"/>
                  </a:lnTo>
                  <a:lnTo>
                    <a:pt x="261" y="1059"/>
                  </a:lnTo>
                  <a:lnTo>
                    <a:pt x="205" y="1097"/>
                  </a:lnTo>
                  <a:lnTo>
                    <a:pt x="149" y="1152"/>
                  </a:lnTo>
                  <a:lnTo>
                    <a:pt x="94" y="1227"/>
                  </a:lnTo>
                  <a:lnTo>
                    <a:pt x="56" y="1301"/>
                  </a:lnTo>
                  <a:lnTo>
                    <a:pt x="19" y="1394"/>
                  </a:lnTo>
                  <a:lnTo>
                    <a:pt x="1" y="1487"/>
                  </a:lnTo>
                  <a:lnTo>
                    <a:pt x="94" y="1561"/>
                  </a:lnTo>
                  <a:lnTo>
                    <a:pt x="149" y="1654"/>
                  </a:lnTo>
                  <a:lnTo>
                    <a:pt x="205" y="1765"/>
                  </a:lnTo>
                  <a:lnTo>
                    <a:pt x="242" y="1895"/>
                  </a:lnTo>
                  <a:lnTo>
                    <a:pt x="242" y="1951"/>
                  </a:lnTo>
                  <a:lnTo>
                    <a:pt x="205" y="2007"/>
                  </a:lnTo>
                  <a:lnTo>
                    <a:pt x="316" y="1932"/>
                  </a:lnTo>
                  <a:lnTo>
                    <a:pt x="428" y="1877"/>
                  </a:lnTo>
                  <a:lnTo>
                    <a:pt x="484" y="1877"/>
                  </a:lnTo>
                  <a:lnTo>
                    <a:pt x="484" y="1858"/>
                  </a:lnTo>
                  <a:lnTo>
                    <a:pt x="465" y="1821"/>
                  </a:lnTo>
                  <a:lnTo>
                    <a:pt x="484" y="1784"/>
                  </a:lnTo>
                  <a:lnTo>
                    <a:pt x="521" y="1765"/>
                  </a:lnTo>
                  <a:lnTo>
                    <a:pt x="558" y="1784"/>
                  </a:lnTo>
                  <a:lnTo>
                    <a:pt x="762" y="1914"/>
                  </a:lnTo>
                  <a:lnTo>
                    <a:pt x="948" y="2081"/>
                  </a:lnTo>
                  <a:lnTo>
                    <a:pt x="1319" y="2415"/>
                  </a:lnTo>
                  <a:lnTo>
                    <a:pt x="1394" y="2267"/>
                  </a:lnTo>
                  <a:lnTo>
                    <a:pt x="1468" y="2118"/>
                  </a:lnTo>
                  <a:lnTo>
                    <a:pt x="1542" y="1988"/>
                  </a:lnTo>
                  <a:lnTo>
                    <a:pt x="1654" y="1858"/>
                  </a:lnTo>
                  <a:lnTo>
                    <a:pt x="1765" y="1747"/>
                  </a:lnTo>
                  <a:lnTo>
                    <a:pt x="1895" y="1635"/>
                  </a:lnTo>
                  <a:lnTo>
                    <a:pt x="2025" y="1542"/>
                  </a:lnTo>
                  <a:lnTo>
                    <a:pt x="2174" y="1468"/>
                  </a:lnTo>
                  <a:lnTo>
                    <a:pt x="2322" y="1412"/>
                  </a:lnTo>
                  <a:lnTo>
                    <a:pt x="2471" y="1357"/>
                  </a:lnTo>
                  <a:lnTo>
                    <a:pt x="2619" y="1319"/>
                  </a:lnTo>
                  <a:lnTo>
                    <a:pt x="2786" y="1301"/>
                  </a:lnTo>
                  <a:lnTo>
                    <a:pt x="2953" y="1301"/>
                  </a:lnTo>
                  <a:lnTo>
                    <a:pt x="3102" y="1319"/>
                  </a:lnTo>
                  <a:lnTo>
                    <a:pt x="3269" y="1357"/>
                  </a:lnTo>
                  <a:lnTo>
                    <a:pt x="3436" y="1412"/>
                  </a:lnTo>
                  <a:lnTo>
                    <a:pt x="3566" y="1487"/>
                  </a:lnTo>
                  <a:lnTo>
                    <a:pt x="3715" y="1579"/>
                  </a:lnTo>
                  <a:lnTo>
                    <a:pt x="3845" y="1672"/>
                  </a:lnTo>
                  <a:lnTo>
                    <a:pt x="3956" y="1802"/>
                  </a:lnTo>
                  <a:lnTo>
                    <a:pt x="4068" y="1932"/>
                  </a:lnTo>
                  <a:lnTo>
                    <a:pt x="4179" y="2062"/>
                  </a:lnTo>
                  <a:lnTo>
                    <a:pt x="4253" y="2211"/>
                  </a:lnTo>
                  <a:lnTo>
                    <a:pt x="4328" y="2378"/>
                  </a:lnTo>
                  <a:lnTo>
                    <a:pt x="4383" y="2545"/>
                  </a:lnTo>
                  <a:lnTo>
                    <a:pt x="4421" y="2694"/>
                  </a:lnTo>
                  <a:lnTo>
                    <a:pt x="4439" y="2861"/>
                  </a:lnTo>
                  <a:lnTo>
                    <a:pt x="4439" y="3028"/>
                  </a:lnTo>
                  <a:lnTo>
                    <a:pt x="4421" y="3195"/>
                  </a:lnTo>
                  <a:lnTo>
                    <a:pt x="4383" y="3362"/>
                  </a:lnTo>
                  <a:lnTo>
                    <a:pt x="4328" y="3511"/>
                  </a:lnTo>
                  <a:lnTo>
                    <a:pt x="4235" y="3659"/>
                  </a:lnTo>
                  <a:lnTo>
                    <a:pt x="4198" y="3696"/>
                  </a:lnTo>
                  <a:lnTo>
                    <a:pt x="4216" y="3752"/>
                  </a:lnTo>
                  <a:lnTo>
                    <a:pt x="4328" y="3659"/>
                  </a:lnTo>
                  <a:lnTo>
                    <a:pt x="4439" y="3622"/>
                  </a:lnTo>
                  <a:lnTo>
                    <a:pt x="4588" y="3604"/>
                  </a:lnTo>
                  <a:lnTo>
                    <a:pt x="4718" y="3604"/>
                  </a:lnTo>
                  <a:lnTo>
                    <a:pt x="4848" y="3641"/>
                  </a:lnTo>
                  <a:lnTo>
                    <a:pt x="4978" y="3696"/>
                  </a:lnTo>
                  <a:lnTo>
                    <a:pt x="5089" y="3789"/>
                  </a:lnTo>
                  <a:lnTo>
                    <a:pt x="5182" y="3882"/>
                  </a:lnTo>
                  <a:lnTo>
                    <a:pt x="5275" y="3734"/>
                  </a:lnTo>
                  <a:lnTo>
                    <a:pt x="5386" y="3622"/>
                  </a:lnTo>
                  <a:lnTo>
                    <a:pt x="5498" y="3529"/>
                  </a:lnTo>
                  <a:lnTo>
                    <a:pt x="5646" y="3455"/>
                  </a:lnTo>
                  <a:lnTo>
                    <a:pt x="5795" y="3399"/>
                  </a:lnTo>
                  <a:lnTo>
                    <a:pt x="5943" y="3381"/>
                  </a:lnTo>
                  <a:lnTo>
                    <a:pt x="6092" y="3381"/>
                  </a:lnTo>
                  <a:lnTo>
                    <a:pt x="6259" y="3399"/>
                  </a:lnTo>
                  <a:lnTo>
                    <a:pt x="6408" y="3437"/>
                  </a:lnTo>
                  <a:lnTo>
                    <a:pt x="6556" y="3511"/>
                  </a:lnTo>
                  <a:lnTo>
                    <a:pt x="6686" y="3585"/>
                  </a:lnTo>
                  <a:lnTo>
                    <a:pt x="6816" y="3696"/>
                  </a:lnTo>
                  <a:lnTo>
                    <a:pt x="6928" y="3808"/>
                  </a:lnTo>
                  <a:lnTo>
                    <a:pt x="7020" y="3956"/>
                  </a:lnTo>
                  <a:lnTo>
                    <a:pt x="7076" y="4105"/>
                  </a:lnTo>
                  <a:lnTo>
                    <a:pt x="7113" y="4272"/>
                  </a:lnTo>
                  <a:lnTo>
                    <a:pt x="7243" y="4328"/>
                  </a:lnTo>
                  <a:lnTo>
                    <a:pt x="7206" y="4198"/>
                  </a:lnTo>
                  <a:lnTo>
                    <a:pt x="7206" y="4068"/>
                  </a:lnTo>
                  <a:lnTo>
                    <a:pt x="7225" y="3938"/>
                  </a:lnTo>
                  <a:lnTo>
                    <a:pt x="7280" y="3808"/>
                  </a:lnTo>
                  <a:lnTo>
                    <a:pt x="7336" y="3696"/>
                  </a:lnTo>
                  <a:lnTo>
                    <a:pt x="7429" y="3585"/>
                  </a:lnTo>
                  <a:lnTo>
                    <a:pt x="7540" y="3492"/>
                  </a:lnTo>
                  <a:lnTo>
                    <a:pt x="7670" y="3418"/>
                  </a:lnTo>
                  <a:lnTo>
                    <a:pt x="7800" y="3399"/>
                  </a:lnTo>
                  <a:lnTo>
                    <a:pt x="7930" y="3381"/>
                  </a:lnTo>
                  <a:lnTo>
                    <a:pt x="7986" y="3232"/>
                  </a:lnTo>
                  <a:lnTo>
                    <a:pt x="8005" y="3102"/>
                  </a:lnTo>
                  <a:lnTo>
                    <a:pt x="8005" y="2972"/>
                  </a:lnTo>
                  <a:lnTo>
                    <a:pt x="7968" y="2842"/>
                  </a:lnTo>
                  <a:lnTo>
                    <a:pt x="7912" y="2712"/>
                  </a:lnTo>
                  <a:lnTo>
                    <a:pt x="7819" y="2619"/>
                  </a:lnTo>
                  <a:lnTo>
                    <a:pt x="7708" y="2527"/>
                  </a:lnTo>
                  <a:lnTo>
                    <a:pt x="7578" y="2452"/>
                  </a:lnTo>
                  <a:lnTo>
                    <a:pt x="7448" y="2397"/>
                  </a:lnTo>
                  <a:lnTo>
                    <a:pt x="7318" y="2359"/>
                  </a:lnTo>
                  <a:lnTo>
                    <a:pt x="7169" y="2359"/>
                  </a:lnTo>
                  <a:lnTo>
                    <a:pt x="7039" y="2378"/>
                  </a:lnTo>
                  <a:lnTo>
                    <a:pt x="6909" y="2397"/>
                  </a:lnTo>
                  <a:lnTo>
                    <a:pt x="6760" y="2434"/>
                  </a:lnTo>
                  <a:lnTo>
                    <a:pt x="6500" y="2545"/>
                  </a:lnTo>
                  <a:lnTo>
                    <a:pt x="6482" y="2582"/>
                  </a:lnTo>
                  <a:lnTo>
                    <a:pt x="6463" y="2601"/>
                  </a:lnTo>
                  <a:lnTo>
                    <a:pt x="6426" y="2619"/>
                  </a:lnTo>
                  <a:lnTo>
                    <a:pt x="6370" y="2619"/>
                  </a:lnTo>
                  <a:lnTo>
                    <a:pt x="6315" y="2582"/>
                  </a:lnTo>
                  <a:lnTo>
                    <a:pt x="6296" y="2527"/>
                  </a:lnTo>
                  <a:lnTo>
                    <a:pt x="6259" y="2267"/>
                  </a:lnTo>
                  <a:lnTo>
                    <a:pt x="6222" y="2137"/>
                  </a:lnTo>
                  <a:lnTo>
                    <a:pt x="6185" y="2025"/>
                  </a:lnTo>
                  <a:lnTo>
                    <a:pt x="6129" y="1914"/>
                  </a:lnTo>
                  <a:lnTo>
                    <a:pt x="6036" y="1821"/>
                  </a:lnTo>
                  <a:lnTo>
                    <a:pt x="5943" y="1728"/>
                  </a:lnTo>
                  <a:lnTo>
                    <a:pt x="5813" y="1654"/>
                  </a:lnTo>
                  <a:lnTo>
                    <a:pt x="5683" y="1617"/>
                  </a:lnTo>
                  <a:lnTo>
                    <a:pt x="5535" y="1579"/>
                  </a:lnTo>
                  <a:lnTo>
                    <a:pt x="5405" y="1579"/>
                  </a:lnTo>
                  <a:lnTo>
                    <a:pt x="5275" y="1598"/>
                  </a:lnTo>
                  <a:lnTo>
                    <a:pt x="5126" y="1635"/>
                  </a:lnTo>
                  <a:lnTo>
                    <a:pt x="4996" y="1672"/>
                  </a:lnTo>
                  <a:lnTo>
                    <a:pt x="4755" y="1802"/>
                  </a:lnTo>
                  <a:lnTo>
                    <a:pt x="4681" y="1802"/>
                  </a:lnTo>
                  <a:lnTo>
                    <a:pt x="4643" y="1784"/>
                  </a:lnTo>
                  <a:lnTo>
                    <a:pt x="4625" y="1765"/>
                  </a:lnTo>
                  <a:lnTo>
                    <a:pt x="4569" y="1747"/>
                  </a:lnTo>
                  <a:lnTo>
                    <a:pt x="4532" y="1728"/>
                  </a:lnTo>
                  <a:lnTo>
                    <a:pt x="4495" y="1691"/>
                  </a:lnTo>
                  <a:lnTo>
                    <a:pt x="4495" y="1635"/>
                  </a:lnTo>
                  <a:lnTo>
                    <a:pt x="4495" y="1431"/>
                  </a:lnTo>
                  <a:lnTo>
                    <a:pt x="4476" y="1319"/>
                  </a:lnTo>
                  <a:lnTo>
                    <a:pt x="4458" y="1227"/>
                  </a:lnTo>
                  <a:lnTo>
                    <a:pt x="4421" y="1134"/>
                  </a:lnTo>
                  <a:lnTo>
                    <a:pt x="4383" y="1041"/>
                  </a:lnTo>
                  <a:lnTo>
                    <a:pt x="4309" y="948"/>
                  </a:lnTo>
                  <a:lnTo>
                    <a:pt x="4216" y="874"/>
                  </a:lnTo>
                  <a:lnTo>
                    <a:pt x="4142" y="818"/>
                  </a:lnTo>
                  <a:lnTo>
                    <a:pt x="4049" y="799"/>
                  </a:lnTo>
                  <a:lnTo>
                    <a:pt x="3956" y="762"/>
                  </a:lnTo>
                  <a:lnTo>
                    <a:pt x="3863" y="762"/>
                  </a:lnTo>
                  <a:lnTo>
                    <a:pt x="3678" y="781"/>
                  </a:lnTo>
                  <a:lnTo>
                    <a:pt x="3492" y="837"/>
                  </a:lnTo>
                  <a:lnTo>
                    <a:pt x="3473" y="892"/>
                  </a:lnTo>
                  <a:lnTo>
                    <a:pt x="3436" y="929"/>
                  </a:lnTo>
                  <a:lnTo>
                    <a:pt x="3381" y="948"/>
                  </a:lnTo>
                  <a:lnTo>
                    <a:pt x="3288" y="948"/>
                  </a:lnTo>
                  <a:lnTo>
                    <a:pt x="3251" y="911"/>
                  </a:lnTo>
                  <a:lnTo>
                    <a:pt x="3232" y="874"/>
                  </a:lnTo>
                  <a:lnTo>
                    <a:pt x="3213" y="818"/>
                  </a:lnTo>
                  <a:lnTo>
                    <a:pt x="3213" y="688"/>
                  </a:lnTo>
                  <a:lnTo>
                    <a:pt x="3195" y="577"/>
                  </a:lnTo>
                  <a:lnTo>
                    <a:pt x="3158" y="465"/>
                  </a:lnTo>
                  <a:lnTo>
                    <a:pt x="3102" y="372"/>
                  </a:lnTo>
                  <a:lnTo>
                    <a:pt x="3065" y="280"/>
                  </a:lnTo>
                  <a:lnTo>
                    <a:pt x="2991" y="205"/>
                  </a:lnTo>
                  <a:lnTo>
                    <a:pt x="2935" y="150"/>
                  </a:lnTo>
                  <a:lnTo>
                    <a:pt x="2861" y="94"/>
                  </a:lnTo>
                  <a:lnTo>
                    <a:pt x="2768" y="57"/>
                  </a:lnTo>
                  <a:lnTo>
                    <a:pt x="2694" y="38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465;p43">
              <a:extLst>
                <a:ext uri="{FF2B5EF4-FFF2-40B4-BE49-F238E27FC236}">
                  <a16:creationId xmlns:a16="http://schemas.microsoft.com/office/drawing/2014/main" id="{09A5F99B-76B2-6281-DCB1-FE6348C7ECC4}"/>
                </a:ext>
              </a:extLst>
            </p:cNvPr>
            <p:cNvSpPr/>
            <p:nvPr/>
          </p:nvSpPr>
          <p:spPr>
            <a:xfrm>
              <a:off x="4461077" y="1320808"/>
              <a:ext cx="88248" cy="73963"/>
            </a:xfrm>
            <a:custGeom>
              <a:avLst/>
              <a:gdLst/>
              <a:ahLst/>
              <a:cxnLst/>
              <a:rect l="l" t="t" r="r" b="b"/>
              <a:pathLst>
                <a:path w="2638" h="2211" extrusionOk="0">
                  <a:moveTo>
                    <a:pt x="1300" y="205"/>
                  </a:moveTo>
                  <a:lnTo>
                    <a:pt x="1338" y="224"/>
                  </a:lnTo>
                  <a:lnTo>
                    <a:pt x="1393" y="261"/>
                  </a:lnTo>
                  <a:lnTo>
                    <a:pt x="1412" y="335"/>
                  </a:lnTo>
                  <a:lnTo>
                    <a:pt x="1393" y="354"/>
                  </a:lnTo>
                  <a:lnTo>
                    <a:pt x="1375" y="391"/>
                  </a:lnTo>
                  <a:lnTo>
                    <a:pt x="1263" y="484"/>
                  </a:lnTo>
                  <a:lnTo>
                    <a:pt x="1152" y="577"/>
                  </a:lnTo>
                  <a:lnTo>
                    <a:pt x="1226" y="632"/>
                  </a:lnTo>
                  <a:lnTo>
                    <a:pt x="1319" y="707"/>
                  </a:lnTo>
                  <a:lnTo>
                    <a:pt x="1375" y="799"/>
                  </a:lnTo>
                  <a:lnTo>
                    <a:pt x="1430" y="892"/>
                  </a:lnTo>
                  <a:lnTo>
                    <a:pt x="1430" y="948"/>
                  </a:lnTo>
                  <a:lnTo>
                    <a:pt x="1430" y="985"/>
                  </a:lnTo>
                  <a:lnTo>
                    <a:pt x="1393" y="1004"/>
                  </a:lnTo>
                  <a:lnTo>
                    <a:pt x="1356" y="1022"/>
                  </a:lnTo>
                  <a:lnTo>
                    <a:pt x="1319" y="1041"/>
                  </a:lnTo>
                  <a:lnTo>
                    <a:pt x="1282" y="1041"/>
                  </a:lnTo>
                  <a:lnTo>
                    <a:pt x="1245" y="1022"/>
                  </a:lnTo>
                  <a:lnTo>
                    <a:pt x="1208" y="985"/>
                  </a:lnTo>
                  <a:lnTo>
                    <a:pt x="1133" y="874"/>
                  </a:lnTo>
                  <a:lnTo>
                    <a:pt x="1040" y="762"/>
                  </a:lnTo>
                  <a:lnTo>
                    <a:pt x="985" y="874"/>
                  </a:lnTo>
                  <a:lnTo>
                    <a:pt x="966" y="1004"/>
                  </a:lnTo>
                  <a:lnTo>
                    <a:pt x="966" y="1041"/>
                  </a:lnTo>
                  <a:lnTo>
                    <a:pt x="948" y="1059"/>
                  </a:lnTo>
                  <a:lnTo>
                    <a:pt x="892" y="1078"/>
                  </a:lnTo>
                  <a:lnTo>
                    <a:pt x="836" y="1059"/>
                  </a:lnTo>
                  <a:lnTo>
                    <a:pt x="818" y="1041"/>
                  </a:lnTo>
                  <a:lnTo>
                    <a:pt x="799" y="1004"/>
                  </a:lnTo>
                  <a:lnTo>
                    <a:pt x="818" y="818"/>
                  </a:lnTo>
                  <a:lnTo>
                    <a:pt x="873" y="632"/>
                  </a:lnTo>
                  <a:lnTo>
                    <a:pt x="743" y="577"/>
                  </a:lnTo>
                  <a:lnTo>
                    <a:pt x="595" y="521"/>
                  </a:lnTo>
                  <a:lnTo>
                    <a:pt x="576" y="521"/>
                  </a:lnTo>
                  <a:lnTo>
                    <a:pt x="558" y="502"/>
                  </a:lnTo>
                  <a:lnTo>
                    <a:pt x="558" y="447"/>
                  </a:lnTo>
                  <a:lnTo>
                    <a:pt x="576" y="391"/>
                  </a:lnTo>
                  <a:lnTo>
                    <a:pt x="595" y="391"/>
                  </a:lnTo>
                  <a:lnTo>
                    <a:pt x="632" y="372"/>
                  </a:lnTo>
                  <a:lnTo>
                    <a:pt x="799" y="409"/>
                  </a:lnTo>
                  <a:lnTo>
                    <a:pt x="966" y="465"/>
                  </a:lnTo>
                  <a:lnTo>
                    <a:pt x="1022" y="372"/>
                  </a:lnTo>
                  <a:lnTo>
                    <a:pt x="1096" y="317"/>
                  </a:lnTo>
                  <a:lnTo>
                    <a:pt x="1170" y="261"/>
                  </a:lnTo>
                  <a:lnTo>
                    <a:pt x="1263" y="224"/>
                  </a:lnTo>
                  <a:lnTo>
                    <a:pt x="1300" y="205"/>
                  </a:lnTo>
                  <a:close/>
                  <a:moveTo>
                    <a:pt x="1096" y="1"/>
                  </a:moveTo>
                  <a:lnTo>
                    <a:pt x="948" y="19"/>
                  </a:lnTo>
                  <a:lnTo>
                    <a:pt x="799" y="38"/>
                  </a:lnTo>
                  <a:lnTo>
                    <a:pt x="669" y="94"/>
                  </a:lnTo>
                  <a:lnTo>
                    <a:pt x="558" y="149"/>
                  </a:lnTo>
                  <a:lnTo>
                    <a:pt x="446" y="224"/>
                  </a:lnTo>
                  <a:lnTo>
                    <a:pt x="335" y="298"/>
                  </a:lnTo>
                  <a:lnTo>
                    <a:pt x="242" y="409"/>
                  </a:lnTo>
                  <a:lnTo>
                    <a:pt x="168" y="502"/>
                  </a:lnTo>
                  <a:lnTo>
                    <a:pt x="112" y="632"/>
                  </a:lnTo>
                  <a:lnTo>
                    <a:pt x="56" y="762"/>
                  </a:lnTo>
                  <a:lnTo>
                    <a:pt x="19" y="892"/>
                  </a:lnTo>
                  <a:lnTo>
                    <a:pt x="1" y="1041"/>
                  </a:lnTo>
                  <a:lnTo>
                    <a:pt x="1" y="1189"/>
                  </a:lnTo>
                  <a:lnTo>
                    <a:pt x="1" y="1338"/>
                  </a:lnTo>
                  <a:lnTo>
                    <a:pt x="131" y="1394"/>
                  </a:lnTo>
                  <a:lnTo>
                    <a:pt x="242" y="1468"/>
                  </a:lnTo>
                  <a:lnTo>
                    <a:pt x="353" y="1542"/>
                  </a:lnTo>
                  <a:lnTo>
                    <a:pt x="446" y="1635"/>
                  </a:lnTo>
                  <a:lnTo>
                    <a:pt x="520" y="1747"/>
                  </a:lnTo>
                  <a:lnTo>
                    <a:pt x="595" y="1858"/>
                  </a:lnTo>
                  <a:lnTo>
                    <a:pt x="650" y="1988"/>
                  </a:lnTo>
                  <a:lnTo>
                    <a:pt x="688" y="2137"/>
                  </a:lnTo>
                  <a:lnTo>
                    <a:pt x="799" y="2062"/>
                  </a:lnTo>
                  <a:lnTo>
                    <a:pt x="929" y="2007"/>
                  </a:lnTo>
                  <a:lnTo>
                    <a:pt x="1078" y="1988"/>
                  </a:lnTo>
                  <a:lnTo>
                    <a:pt x="1226" y="1988"/>
                  </a:lnTo>
                  <a:lnTo>
                    <a:pt x="1356" y="2007"/>
                  </a:lnTo>
                  <a:lnTo>
                    <a:pt x="1505" y="2044"/>
                  </a:lnTo>
                  <a:lnTo>
                    <a:pt x="1616" y="2099"/>
                  </a:lnTo>
                  <a:lnTo>
                    <a:pt x="1746" y="2174"/>
                  </a:lnTo>
                  <a:lnTo>
                    <a:pt x="1765" y="2211"/>
                  </a:lnTo>
                  <a:lnTo>
                    <a:pt x="2638" y="1524"/>
                  </a:lnTo>
                  <a:lnTo>
                    <a:pt x="2563" y="1282"/>
                  </a:lnTo>
                  <a:lnTo>
                    <a:pt x="2489" y="1041"/>
                  </a:lnTo>
                  <a:lnTo>
                    <a:pt x="2359" y="818"/>
                  </a:lnTo>
                  <a:lnTo>
                    <a:pt x="2229" y="595"/>
                  </a:lnTo>
                  <a:lnTo>
                    <a:pt x="2062" y="409"/>
                  </a:lnTo>
                  <a:lnTo>
                    <a:pt x="1876" y="261"/>
                  </a:lnTo>
                  <a:lnTo>
                    <a:pt x="1765" y="187"/>
                  </a:lnTo>
                  <a:lnTo>
                    <a:pt x="1653" y="131"/>
                  </a:lnTo>
                  <a:lnTo>
                    <a:pt x="1542" y="94"/>
                  </a:lnTo>
                  <a:lnTo>
                    <a:pt x="1412" y="57"/>
                  </a:lnTo>
                  <a:lnTo>
                    <a:pt x="1245" y="1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466;p43">
              <a:extLst>
                <a:ext uri="{FF2B5EF4-FFF2-40B4-BE49-F238E27FC236}">
                  <a16:creationId xmlns:a16="http://schemas.microsoft.com/office/drawing/2014/main" id="{3BEF9AC7-FE58-DB62-D246-381EE237E98C}"/>
                </a:ext>
              </a:extLst>
            </p:cNvPr>
            <p:cNvSpPr/>
            <p:nvPr/>
          </p:nvSpPr>
          <p:spPr>
            <a:xfrm>
              <a:off x="4461077" y="1181039"/>
              <a:ext cx="84534" cy="67741"/>
            </a:xfrm>
            <a:custGeom>
              <a:avLst/>
              <a:gdLst/>
              <a:ahLst/>
              <a:cxnLst/>
              <a:rect l="l" t="t" r="r" b="b"/>
              <a:pathLst>
                <a:path w="2527" h="2025" extrusionOk="0">
                  <a:moveTo>
                    <a:pt x="985" y="446"/>
                  </a:moveTo>
                  <a:lnTo>
                    <a:pt x="1022" y="465"/>
                  </a:lnTo>
                  <a:lnTo>
                    <a:pt x="1096" y="520"/>
                  </a:lnTo>
                  <a:lnTo>
                    <a:pt x="1189" y="576"/>
                  </a:lnTo>
                  <a:lnTo>
                    <a:pt x="1338" y="520"/>
                  </a:lnTo>
                  <a:lnTo>
                    <a:pt x="1486" y="465"/>
                  </a:lnTo>
                  <a:lnTo>
                    <a:pt x="1523" y="465"/>
                  </a:lnTo>
                  <a:lnTo>
                    <a:pt x="1560" y="483"/>
                  </a:lnTo>
                  <a:lnTo>
                    <a:pt x="1579" y="502"/>
                  </a:lnTo>
                  <a:lnTo>
                    <a:pt x="1598" y="539"/>
                  </a:lnTo>
                  <a:lnTo>
                    <a:pt x="1598" y="576"/>
                  </a:lnTo>
                  <a:lnTo>
                    <a:pt x="1598" y="595"/>
                  </a:lnTo>
                  <a:lnTo>
                    <a:pt x="1560" y="632"/>
                  </a:lnTo>
                  <a:lnTo>
                    <a:pt x="1523" y="650"/>
                  </a:lnTo>
                  <a:lnTo>
                    <a:pt x="1412" y="688"/>
                  </a:lnTo>
                  <a:lnTo>
                    <a:pt x="1319" y="725"/>
                  </a:lnTo>
                  <a:lnTo>
                    <a:pt x="1375" y="818"/>
                  </a:lnTo>
                  <a:lnTo>
                    <a:pt x="1412" y="929"/>
                  </a:lnTo>
                  <a:lnTo>
                    <a:pt x="1412" y="1022"/>
                  </a:lnTo>
                  <a:lnTo>
                    <a:pt x="1393" y="1115"/>
                  </a:lnTo>
                  <a:lnTo>
                    <a:pt x="1356" y="1170"/>
                  </a:lnTo>
                  <a:lnTo>
                    <a:pt x="1319" y="1189"/>
                  </a:lnTo>
                  <a:lnTo>
                    <a:pt x="1263" y="1189"/>
                  </a:lnTo>
                  <a:lnTo>
                    <a:pt x="1245" y="1170"/>
                  </a:lnTo>
                  <a:lnTo>
                    <a:pt x="1226" y="1152"/>
                  </a:lnTo>
                  <a:lnTo>
                    <a:pt x="1170" y="1003"/>
                  </a:lnTo>
                  <a:lnTo>
                    <a:pt x="1133" y="873"/>
                  </a:lnTo>
                  <a:lnTo>
                    <a:pt x="1115" y="855"/>
                  </a:lnTo>
                  <a:lnTo>
                    <a:pt x="1040" y="910"/>
                  </a:lnTo>
                  <a:lnTo>
                    <a:pt x="966" y="1003"/>
                  </a:lnTo>
                  <a:lnTo>
                    <a:pt x="948" y="1022"/>
                  </a:lnTo>
                  <a:lnTo>
                    <a:pt x="910" y="1040"/>
                  </a:lnTo>
                  <a:lnTo>
                    <a:pt x="855" y="1022"/>
                  </a:lnTo>
                  <a:lnTo>
                    <a:pt x="818" y="985"/>
                  </a:lnTo>
                  <a:lnTo>
                    <a:pt x="818" y="966"/>
                  </a:lnTo>
                  <a:lnTo>
                    <a:pt x="836" y="929"/>
                  </a:lnTo>
                  <a:lnTo>
                    <a:pt x="910" y="818"/>
                  </a:lnTo>
                  <a:lnTo>
                    <a:pt x="1022" y="706"/>
                  </a:lnTo>
                  <a:lnTo>
                    <a:pt x="966" y="669"/>
                  </a:lnTo>
                  <a:lnTo>
                    <a:pt x="910" y="632"/>
                  </a:lnTo>
                  <a:lnTo>
                    <a:pt x="892" y="595"/>
                  </a:lnTo>
                  <a:lnTo>
                    <a:pt x="873" y="558"/>
                  </a:lnTo>
                  <a:lnTo>
                    <a:pt x="873" y="539"/>
                  </a:lnTo>
                  <a:lnTo>
                    <a:pt x="892" y="502"/>
                  </a:lnTo>
                  <a:lnTo>
                    <a:pt x="910" y="465"/>
                  </a:lnTo>
                  <a:lnTo>
                    <a:pt x="948" y="446"/>
                  </a:lnTo>
                  <a:close/>
                  <a:moveTo>
                    <a:pt x="1115" y="1"/>
                  </a:moveTo>
                  <a:lnTo>
                    <a:pt x="1003" y="19"/>
                  </a:lnTo>
                  <a:lnTo>
                    <a:pt x="780" y="75"/>
                  </a:lnTo>
                  <a:lnTo>
                    <a:pt x="595" y="186"/>
                  </a:lnTo>
                  <a:lnTo>
                    <a:pt x="428" y="298"/>
                  </a:lnTo>
                  <a:lnTo>
                    <a:pt x="279" y="465"/>
                  </a:lnTo>
                  <a:lnTo>
                    <a:pt x="149" y="650"/>
                  </a:lnTo>
                  <a:lnTo>
                    <a:pt x="56" y="836"/>
                  </a:lnTo>
                  <a:lnTo>
                    <a:pt x="1" y="1059"/>
                  </a:lnTo>
                  <a:lnTo>
                    <a:pt x="149" y="1059"/>
                  </a:lnTo>
                  <a:lnTo>
                    <a:pt x="279" y="1078"/>
                  </a:lnTo>
                  <a:lnTo>
                    <a:pt x="428" y="1115"/>
                  </a:lnTo>
                  <a:lnTo>
                    <a:pt x="558" y="1189"/>
                  </a:lnTo>
                  <a:lnTo>
                    <a:pt x="669" y="1245"/>
                  </a:lnTo>
                  <a:lnTo>
                    <a:pt x="762" y="1338"/>
                  </a:lnTo>
                  <a:lnTo>
                    <a:pt x="855" y="1430"/>
                  </a:lnTo>
                  <a:lnTo>
                    <a:pt x="948" y="1542"/>
                  </a:lnTo>
                  <a:lnTo>
                    <a:pt x="1003" y="1653"/>
                  </a:lnTo>
                  <a:lnTo>
                    <a:pt x="1059" y="1783"/>
                  </a:lnTo>
                  <a:lnTo>
                    <a:pt x="1078" y="1895"/>
                  </a:lnTo>
                  <a:lnTo>
                    <a:pt x="1096" y="2025"/>
                  </a:lnTo>
                  <a:lnTo>
                    <a:pt x="1300" y="1932"/>
                  </a:lnTo>
                  <a:lnTo>
                    <a:pt x="1523" y="1876"/>
                  </a:lnTo>
                  <a:lnTo>
                    <a:pt x="1746" y="1839"/>
                  </a:lnTo>
                  <a:lnTo>
                    <a:pt x="1950" y="1839"/>
                  </a:lnTo>
                  <a:lnTo>
                    <a:pt x="1932" y="1820"/>
                  </a:lnTo>
                  <a:lnTo>
                    <a:pt x="1932" y="1783"/>
                  </a:lnTo>
                  <a:lnTo>
                    <a:pt x="1950" y="1746"/>
                  </a:lnTo>
                  <a:lnTo>
                    <a:pt x="1969" y="1709"/>
                  </a:lnTo>
                  <a:lnTo>
                    <a:pt x="2526" y="1356"/>
                  </a:lnTo>
                  <a:lnTo>
                    <a:pt x="2470" y="1096"/>
                  </a:lnTo>
                  <a:lnTo>
                    <a:pt x="2396" y="855"/>
                  </a:lnTo>
                  <a:lnTo>
                    <a:pt x="2266" y="632"/>
                  </a:lnTo>
                  <a:lnTo>
                    <a:pt x="2118" y="428"/>
                  </a:lnTo>
                  <a:lnTo>
                    <a:pt x="2025" y="335"/>
                  </a:lnTo>
                  <a:lnTo>
                    <a:pt x="1932" y="261"/>
                  </a:lnTo>
                  <a:lnTo>
                    <a:pt x="1820" y="186"/>
                  </a:lnTo>
                  <a:lnTo>
                    <a:pt x="1728" y="131"/>
                  </a:lnTo>
                  <a:lnTo>
                    <a:pt x="1598" y="75"/>
                  </a:lnTo>
                  <a:lnTo>
                    <a:pt x="1486" y="38"/>
                  </a:lnTo>
                  <a:lnTo>
                    <a:pt x="1356" y="19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5A8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467;p43">
              <a:extLst>
                <a:ext uri="{FF2B5EF4-FFF2-40B4-BE49-F238E27FC236}">
                  <a16:creationId xmlns:a16="http://schemas.microsoft.com/office/drawing/2014/main" id="{F9AA6095-1235-9B37-051C-7E558844BFA4}"/>
                </a:ext>
              </a:extLst>
            </p:cNvPr>
            <p:cNvSpPr/>
            <p:nvPr/>
          </p:nvSpPr>
          <p:spPr>
            <a:xfrm>
              <a:off x="4313848" y="1337601"/>
              <a:ext cx="207506" cy="91359"/>
            </a:xfrm>
            <a:custGeom>
              <a:avLst/>
              <a:gdLst/>
              <a:ahLst/>
              <a:cxnLst/>
              <a:rect l="l" t="t" r="r" b="b"/>
              <a:pathLst>
                <a:path w="6203" h="2731" extrusionOk="0">
                  <a:moveTo>
                    <a:pt x="4104" y="1300"/>
                  </a:moveTo>
                  <a:lnTo>
                    <a:pt x="4216" y="1356"/>
                  </a:lnTo>
                  <a:lnTo>
                    <a:pt x="4309" y="1430"/>
                  </a:lnTo>
                  <a:lnTo>
                    <a:pt x="4402" y="1542"/>
                  </a:lnTo>
                  <a:lnTo>
                    <a:pt x="4457" y="1653"/>
                  </a:lnTo>
                  <a:lnTo>
                    <a:pt x="4476" y="1764"/>
                  </a:lnTo>
                  <a:lnTo>
                    <a:pt x="4476" y="1839"/>
                  </a:lnTo>
                  <a:lnTo>
                    <a:pt x="4457" y="1894"/>
                  </a:lnTo>
                  <a:lnTo>
                    <a:pt x="4439" y="1932"/>
                  </a:lnTo>
                  <a:lnTo>
                    <a:pt x="4402" y="1987"/>
                  </a:lnTo>
                  <a:lnTo>
                    <a:pt x="4346" y="2006"/>
                  </a:lnTo>
                  <a:lnTo>
                    <a:pt x="4290" y="2006"/>
                  </a:lnTo>
                  <a:lnTo>
                    <a:pt x="4253" y="1969"/>
                  </a:lnTo>
                  <a:lnTo>
                    <a:pt x="4234" y="1913"/>
                  </a:lnTo>
                  <a:lnTo>
                    <a:pt x="4234" y="1764"/>
                  </a:lnTo>
                  <a:lnTo>
                    <a:pt x="4234" y="1690"/>
                  </a:lnTo>
                  <a:lnTo>
                    <a:pt x="4216" y="1616"/>
                  </a:lnTo>
                  <a:lnTo>
                    <a:pt x="4160" y="1542"/>
                  </a:lnTo>
                  <a:lnTo>
                    <a:pt x="4104" y="1505"/>
                  </a:lnTo>
                  <a:lnTo>
                    <a:pt x="3974" y="1430"/>
                  </a:lnTo>
                  <a:lnTo>
                    <a:pt x="3937" y="1393"/>
                  </a:lnTo>
                  <a:lnTo>
                    <a:pt x="3937" y="1356"/>
                  </a:lnTo>
                  <a:lnTo>
                    <a:pt x="3956" y="1319"/>
                  </a:lnTo>
                  <a:lnTo>
                    <a:pt x="3993" y="1300"/>
                  </a:lnTo>
                  <a:close/>
                  <a:moveTo>
                    <a:pt x="2284" y="0"/>
                  </a:moveTo>
                  <a:lnTo>
                    <a:pt x="2117" y="37"/>
                  </a:lnTo>
                  <a:lnTo>
                    <a:pt x="1969" y="93"/>
                  </a:lnTo>
                  <a:lnTo>
                    <a:pt x="1820" y="186"/>
                  </a:lnTo>
                  <a:lnTo>
                    <a:pt x="1690" y="316"/>
                  </a:lnTo>
                  <a:lnTo>
                    <a:pt x="1597" y="446"/>
                  </a:lnTo>
                  <a:lnTo>
                    <a:pt x="1505" y="613"/>
                  </a:lnTo>
                  <a:lnTo>
                    <a:pt x="1467" y="632"/>
                  </a:lnTo>
                  <a:lnTo>
                    <a:pt x="1430" y="632"/>
                  </a:lnTo>
                  <a:lnTo>
                    <a:pt x="1393" y="613"/>
                  </a:lnTo>
                  <a:lnTo>
                    <a:pt x="1375" y="576"/>
                  </a:lnTo>
                  <a:lnTo>
                    <a:pt x="1375" y="483"/>
                  </a:lnTo>
                  <a:lnTo>
                    <a:pt x="1356" y="446"/>
                  </a:lnTo>
                  <a:lnTo>
                    <a:pt x="1337" y="409"/>
                  </a:lnTo>
                  <a:lnTo>
                    <a:pt x="1319" y="316"/>
                  </a:lnTo>
                  <a:lnTo>
                    <a:pt x="1300" y="242"/>
                  </a:lnTo>
                  <a:lnTo>
                    <a:pt x="1282" y="167"/>
                  </a:lnTo>
                  <a:lnTo>
                    <a:pt x="1245" y="130"/>
                  </a:lnTo>
                  <a:lnTo>
                    <a:pt x="1189" y="75"/>
                  </a:lnTo>
                  <a:lnTo>
                    <a:pt x="1133" y="56"/>
                  </a:lnTo>
                  <a:lnTo>
                    <a:pt x="1003" y="19"/>
                  </a:lnTo>
                  <a:lnTo>
                    <a:pt x="873" y="37"/>
                  </a:lnTo>
                  <a:lnTo>
                    <a:pt x="725" y="75"/>
                  </a:lnTo>
                  <a:lnTo>
                    <a:pt x="595" y="130"/>
                  </a:lnTo>
                  <a:lnTo>
                    <a:pt x="483" y="223"/>
                  </a:lnTo>
                  <a:lnTo>
                    <a:pt x="316" y="372"/>
                  </a:lnTo>
                  <a:lnTo>
                    <a:pt x="167" y="557"/>
                  </a:lnTo>
                  <a:lnTo>
                    <a:pt x="56" y="762"/>
                  </a:lnTo>
                  <a:lnTo>
                    <a:pt x="19" y="873"/>
                  </a:lnTo>
                  <a:lnTo>
                    <a:pt x="0" y="985"/>
                  </a:lnTo>
                  <a:lnTo>
                    <a:pt x="75" y="1059"/>
                  </a:lnTo>
                  <a:lnTo>
                    <a:pt x="130" y="1170"/>
                  </a:lnTo>
                  <a:lnTo>
                    <a:pt x="167" y="1263"/>
                  </a:lnTo>
                  <a:lnTo>
                    <a:pt x="205" y="1375"/>
                  </a:lnTo>
                  <a:lnTo>
                    <a:pt x="223" y="1486"/>
                  </a:lnTo>
                  <a:lnTo>
                    <a:pt x="205" y="1597"/>
                  </a:lnTo>
                  <a:lnTo>
                    <a:pt x="186" y="1709"/>
                  </a:lnTo>
                  <a:lnTo>
                    <a:pt x="130" y="1802"/>
                  </a:lnTo>
                  <a:lnTo>
                    <a:pt x="93" y="1839"/>
                  </a:lnTo>
                  <a:lnTo>
                    <a:pt x="75" y="1857"/>
                  </a:lnTo>
                  <a:lnTo>
                    <a:pt x="0" y="1857"/>
                  </a:lnTo>
                  <a:lnTo>
                    <a:pt x="0" y="1876"/>
                  </a:lnTo>
                  <a:lnTo>
                    <a:pt x="836" y="2043"/>
                  </a:lnTo>
                  <a:lnTo>
                    <a:pt x="1690" y="2192"/>
                  </a:lnTo>
                  <a:lnTo>
                    <a:pt x="2804" y="2359"/>
                  </a:lnTo>
                  <a:lnTo>
                    <a:pt x="3919" y="2507"/>
                  </a:lnTo>
                  <a:lnTo>
                    <a:pt x="5033" y="2637"/>
                  </a:lnTo>
                  <a:lnTo>
                    <a:pt x="6166" y="2730"/>
                  </a:lnTo>
                  <a:lnTo>
                    <a:pt x="6203" y="2507"/>
                  </a:lnTo>
                  <a:lnTo>
                    <a:pt x="6203" y="2396"/>
                  </a:lnTo>
                  <a:lnTo>
                    <a:pt x="6203" y="2303"/>
                  </a:lnTo>
                  <a:lnTo>
                    <a:pt x="6166" y="2192"/>
                  </a:lnTo>
                  <a:lnTo>
                    <a:pt x="6129" y="2099"/>
                  </a:lnTo>
                  <a:lnTo>
                    <a:pt x="6073" y="2006"/>
                  </a:lnTo>
                  <a:lnTo>
                    <a:pt x="5999" y="1932"/>
                  </a:lnTo>
                  <a:lnTo>
                    <a:pt x="5887" y="1839"/>
                  </a:lnTo>
                  <a:lnTo>
                    <a:pt x="5776" y="1802"/>
                  </a:lnTo>
                  <a:lnTo>
                    <a:pt x="5664" y="1764"/>
                  </a:lnTo>
                  <a:lnTo>
                    <a:pt x="5553" y="1746"/>
                  </a:lnTo>
                  <a:lnTo>
                    <a:pt x="5441" y="1764"/>
                  </a:lnTo>
                  <a:lnTo>
                    <a:pt x="5311" y="1783"/>
                  </a:lnTo>
                  <a:lnTo>
                    <a:pt x="5200" y="1802"/>
                  </a:lnTo>
                  <a:lnTo>
                    <a:pt x="5089" y="1857"/>
                  </a:lnTo>
                  <a:lnTo>
                    <a:pt x="5051" y="1894"/>
                  </a:lnTo>
                  <a:lnTo>
                    <a:pt x="5014" y="1913"/>
                  </a:lnTo>
                  <a:lnTo>
                    <a:pt x="4977" y="1932"/>
                  </a:lnTo>
                  <a:lnTo>
                    <a:pt x="4940" y="1932"/>
                  </a:lnTo>
                  <a:lnTo>
                    <a:pt x="4884" y="1913"/>
                  </a:lnTo>
                  <a:lnTo>
                    <a:pt x="4847" y="1894"/>
                  </a:lnTo>
                  <a:lnTo>
                    <a:pt x="4829" y="1839"/>
                  </a:lnTo>
                  <a:lnTo>
                    <a:pt x="4810" y="1802"/>
                  </a:lnTo>
                  <a:lnTo>
                    <a:pt x="4791" y="1672"/>
                  </a:lnTo>
                  <a:lnTo>
                    <a:pt x="4754" y="1542"/>
                  </a:lnTo>
                  <a:lnTo>
                    <a:pt x="4717" y="1449"/>
                  </a:lnTo>
                  <a:lnTo>
                    <a:pt x="4662" y="1356"/>
                  </a:lnTo>
                  <a:lnTo>
                    <a:pt x="4587" y="1263"/>
                  </a:lnTo>
                  <a:lnTo>
                    <a:pt x="4513" y="1207"/>
                  </a:lnTo>
                  <a:lnTo>
                    <a:pt x="4439" y="1152"/>
                  </a:lnTo>
                  <a:lnTo>
                    <a:pt x="4346" y="1096"/>
                  </a:lnTo>
                  <a:lnTo>
                    <a:pt x="4253" y="1077"/>
                  </a:lnTo>
                  <a:lnTo>
                    <a:pt x="4142" y="1059"/>
                  </a:lnTo>
                  <a:lnTo>
                    <a:pt x="3937" y="1059"/>
                  </a:lnTo>
                  <a:lnTo>
                    <a:pt x="3826" y="1096"/>
                  </a:lnTo>
                  <a:lnTo>
                    <a:pt x="3714" y="1133"/>
                  </a:lnTo>
                  <a:lnTo>
                    <a:pt x="3622" y="1170"/>
                  </a:lnTo>
                  <a:lnTo>
                    <a:pt x="3510" y="1245"/>
                  </a:lnTo>
                  <a:lnTo>
                    <a:pt x="3510" y="1282"/>
                  </a:lnTo>
                  <a:lnTo>
                    <a:pt x="3492" y="1337"/>
                  </a:lnTo>
                  <a:lnTo>
                    <a:pt x="3454" y="1356"/>
                  </a:lnTo>
                  <a:lnTo>
                    <a:pt x="3399" y="1375"/>
                  </a:lnTo>
                  <a:lnTo>
                    <a:pt x="3362" y="1375"/>
                  </a:lnTo>
                  <a:lnTo>
                    <a:pt x="3324" y="1356"/>
                  </a:lnTo>
                  <a:lnTo>
                    <a:pt x="3287" y="1337"/>
                  </a:lnTo>
                  <a:lnTo>
                    <a:pt x="3269" y="1300"/>
                  </a:lnTo>
                  <a:lnTo>
                    <a:pt x="3250" y="1245"/>
                  </a:lnTo>
                  <a:lnTo>
                    <a:pt x="3213" y="892"/>
                  </a:lnTo>
                  <a:lnTo>
                    <a:pt x="3176" y="725"/>
                  </a:lnTo>
                  <a:lnTo>
                    <a:pt x="3120" y="557"/>
                  </a:lnTo>
                  <a:lnTo>
                    <a:pt x="3046" y="409"/>
                  </a:lnTo>
                  <a:lnTo>
                    <a:pt x="2934" y="260"/>
                  </a:lnTo>
                  <a:lnTo>
                    <a:pt x="2804" y="149"/>
                  </a:lnTo>
                  <a:lnTo>
                    <a:pt x="2637" y="56"/>
                  </a:lnTo>
                  <a:lnTo>
                    <a:pt x="2452" y="19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468;p43">
              <a:extLst>
                <a:ext uri="{FF2B5EF4-FFF2-40B4-BE49-F238E27FC236}">
                  <a16:creationId xmlns:a16="http://schemas.microsoft.com/office/drawing/2014/main" id="{04104CD6-C375-3A26-CC14-40BE3C6D9366}"/>
                </a:ext>
              </a:extLst>
            </p:cNvPr>
            <p:cNvSpPr/>
            <p:nvPr/>
          </p:nvSpPr>
          <p:spPr>
            <a:xfrm>
              <a:off x="4488409" y="1195959"/>
              <a:ext cx="26126" cy="24889"/>
            </a:xfrm>
            <a:custGeom>
              <a:avLst/>
              <a:gdLst/>
              <a:ahLst/>
              <a:cxnLst/>
              <a:rect l="l" t="t" r="r" b="b"/>
              <a:pathLst>
                <a:path w="781" h="744" extrusionOk="0">
                  <a:moveTo>
                    <a:pt x="131" y="0"/>
                  </a:moveTo>
                  <a:lnTo>
                    <a:pt x="93" y="19"/>
                  </a:lnTo>
                  <a:lnTo>
                    <a:pt x="75" y="56"/>
                  </a:lnTo>
                  <a:lnTo>
                    <a:pt x="56" y="93"/>
                  </a:lnTo>
                  <a:lnTo>
                    <a:pt x="56" y="112"/>
                  </a:lnTo>
                  <a:lnTo>
                    <a:pt x="75" y="149"/>
                  </a:lnTo>
                  <a:lnTo>
                    <a:pt x="93" y="186"/>
                  </a:lnTo>
                  <a:lnTo>
                    <a:pt x="149" y="223"/>
                  </a:lnTo>
                  <a:lnTo>
                    <a:pt x="205" y="260"/>
                  </a:lnTo>
                  <a:lnTo>
                    <a:pt x="93" y="372"/>
                  </a:lnTo>
                  <a:lnTo>
                    <a:pt x="19" y="483"/>
                  </a:lnTo>
                  <a:lnTo>
                    <a:pt x="1" y="520"/>
                  </a:lnTo>
                  <a:lnTo>
                    <a:pt x="1" y="539"/>
                  </a:lnTo>
                  <a:lnTo>
                    <a:pt x="38" y="576"/>
                  </a:lnTo>
                  <a:lnTo>
                    <a:pt x="93" y="594"/>
                  </a:lnTo>
                  <a:lnTo>
                    <a:pt x="131" y="576"/>
                  </a:lnTo>
                  <a:lnTo>
                    <a:pt x="149" y="557"/>
                  </a:lnTo>
                  <a:lnTo>
                    <a:pt x="223" y="464"/>
                  </a:lnTo>
                  <a:lnTo>
                    <a:pt x="298" y="409"/>
                  </a:lnTo>
                  <a:lnTo>
                    <a:pt x="316" y="427"/>
                  </a:lnTo>
                  <a:lnTo>
                    <a:pt x="353" y="557"/>
                  </a:lnTo>
                  <a:lnTo>
                    <a:pt x="409" y="706"/>
                  </a:lnTo>
                  <a:lnTo>
                    <a:pt x="428" y="724"/>
                  </a:lnTo>
                  <a:lnTo>
                    <a:pt x="446" y="743"/>
                  </a:lnTo>
                  <a:lnTo>
                    <a:pt x="502" y="743"/>
                  </a:lnTo>
                  <a:lnTo>
                    <a:pt x="539" y="724"/>
                  </a:lnTo>
                  <a:lnTo>
                    <a:pt x="576" y="669"/>
                  </a:lnTo>
                  <a:lnTo>
                    <a:pt x="595" y="576"/>
                  </a:lnTo>
                  <a:lnTo>
                    <a:pt x="595" y="483"/>
                  </a:lnTo>
                  <a:lnTo>
                    <a:pt x="558" y="372"/>
                  </a:lnTo>
                  <a:lnTo>
                    <a:pt x="502" y="279"/>
                  </a:lnTo>
                  <a:lnTo>
                    <a:pt x="595" y="242"/>
                  </a:lnTo>
                  <a:lnTo>
                    <a:pt x="706" y="204"/>
                  </a:lnTo>
                  <a:lnTo>
                    <a:pt x="743" y="186"/>
                  </a:lnTo>
                  <a:lnTo>
                    <a:pt x="781" y="149"/>
                  </a:lnTo>
                  <a:lnTo>
                    <a:pt x="781" y="130"/>
                  </a:lnTo>
                  <a:lnTo>
                    <a:pt x="781" y="93"/>
                  </a:lnTo>
                  <a:lnTo>
                    <a:pt x="762" y="56"/>
                  </a:lnTo>
                  <a:lnTo>
                    <a:pt x="743" y="37"/>
                  </a:lnTo>
                  <a:lnTo>
                    <a:pt x="706" y="19"/>
                  </a:lnTo>
                  <a:lnTo>
                    <a:pt x="669" y="19"/>
                  </a:lnTo>
                  <a:lnTo>
                    <a:pt x="521" y="74"/>
                  </a:lnTo>
                  <a:lnTo>
                    <a:pt x="372" y="130"/>
                  </a:lnTo>
                  <a:lnTo>
                    <a:pt x="279" y="74"/>
                  </a:lnTo>
                  <a:lnTo>
                    <a:pt x="205" y="1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469;p43">
              <a:extLst>
                <a:ext uri="{FF2B5EF4-FFF2-40B4-BE49-F238E27FC236}">
                  <a16:creationId xmlns:a16="http://schemas.microsoft.com/office/drawing/2014/main" id="{ECB5C618-0ECB-9245-430C-26468F3B31DE}"/>
                </a:ext>
              </a:extLst>
            </p:cNvPr>
            <p:cNvSpPr/>
            <p:nvPr/>
          </p:nvSpPr>
          <p:spPr>
            <a:xfrm>
              <a:off x="4479711" y="1327666"/>
              <a:ext cx="29237" cy="29204"/>
            </a:xfrm>
            <a:custGeom>
              <a:avLst/>
              <a:gdLst/>
              <a:ahLst/>
              <a:cxnLst/>
              <a:rect l="l" t="t" r="r" b="b"/>
              <a:pathLst>
                <a:path w="874" h="873" extrusionOk="0">
                  <a:moveTo>
                    <a:pt x="743" y="0"/>
                  </a:moveTo>
                  <a:lnTo>
                    <a:pt x="706" y="19"/>
                  </a:lnTo>
                  <a:lnTo>
                    <a:pt x="613" y="56"/>
                  </a:lnTo>
                  <a:lnTo>
                    <a:pt x="539" y="112"/>
                  </a:lnTo>
                  <a:lnTo>
                    <a:pt x="465" y="167"/>
                  </a:lnTo>
                  <a:lnTo>
                    <a:pt x="409" y="260"/>
                  </a:lnTo>
                  <a:lnTo>
                    <a:pt x="242" y="204"/>
                  </a:lnTo>
                  <a:lnTo>
                    <a:pt x="75" y="167"/>
                  </a:lnTo>
                  <a:lnTo>
                    <a:pt x="38" y="186"/>
                  </a:lnTo>
                  <a:lnTo>
                    <a:pt x="19" y="186"/>
                  </a:lnTo>
                  <a:lnTo>
                    <a:pt x="1" y="242"/>
                  </a:lnTo>
                  <a:lnTo>
                    <a:pt x="1" y="297"/>
                  </a:lnTo>
                  <a:lnTo>
                    <a:pt x="19" y="316"/>
                  </a:lnTo>
                  <a:lnTo>
                    <a:pt x="38" y="316"/>
                  </a:lnTo>
                  <a:lnTo>
                    <a:pt x="186" y="372"/>
                  </a:lnTo>
                  <a:lnTo>
                    <a:pt x="316" y="427"/>
                  </a:lnTo>
                  <a:lnTo>
                    <a:pt x="261" y="613"/>
                  </a:lnTo>
                  <a:lnTo>
                    <a:pt x="242" y="799"/>
                  </a:lnTo>
                  <a:lnTo>
                    <a:pt x="261" y="836"/>
                  </a:lnTo>
                  <a:lnTo>
                    <a:pt x="279" y="854"/>
                  </a:lnTo>
                  <a:lnTo>
                    <a:pt x="335" y="873"/>
                  </a:lnTo>
                  <a:lnTo>
                    <a:pt x="391" y="854"/>
                  </a:lnTo>
                  <a:lnTo>
                    <a:pt x="409" y="836"/>
                  </a:lnTo>
                  <a:lnTo>
                    <a:pt x="409" y="799"/>
                  </a:lnTo>
                  <a:lnTo>
                    <a:pt x="428" y="669"/>
                  </a:lnTo>
                  <a:lnTo>
                    <a:pt x="483" y="557"/>
                  </a:lnTo>
                  <a:lnTo>
                    <a:pt x="576" y="669"/>
                  </a:lnTo>
                  <a:lnTo>
                    <a:pt x="651" y="780"/>
                  </a:lnTo>
                  <a:lnTo>
                    <a:pt x="688" y="817"/>
                  </a:lnTo>
                  <a:lnTo>
                    <a:pt x="725" y="836"/>
                  </a:lnTo>
                  <a:lnTo>
                    <a:pt x="762" y="836"/>
                  </a:lnTo>
                  <a:lnTo>
                    <a:pt x="799" y="817"/>
                  </a:lnTo>
                  <a:lnTo>
                    <a:pt x="836" y="799"/>
                  </a:lnTo>
                  <a:lnTo>
                    <a:pt x="873" y="780"/>
                  </a:lnTo>
                  <a:lnTo>
                    <a:pt x="873" y="743"/>
                  </a:lnTo>
                  <a:lnTo>
                    <a:pt x="873" y="687"/>
                  </a:lnTo>
                  <a:lnTo>
                    <a:pt x="818" y="594"/>
                  </a:lnTo>
                  <a:lnTo>
                    <a:pt x="762" y="502"/>
                  </a:lnTo>
                  <a:lnTo>
                    <a:pt x="669" y="427"/>
                  </a:lnTo>
                  <a:lnTo>
                    <a:pt x="595" y="372"/>
                  </a:lnTo>
                  <a:lnTo>
                    <a:pt x="706" y="279"/>
                  </a:lnTo>
                  <a:lnTo>
                    <a:pt x="818" y="186"/>
                  </a:lnTo>
                  <a:lnTo>
                    <a:pt x="836" y="149"/>
                  </a:lnTo>
                  <a:lnTo>
                    <a:pt x="855" y="130"/>
                  </a:lnTo>
                  <a:lnTo>
                    <a:pt x="836" y="56"/>
                  </a:lnTo>
                  <a:lnTo>
                    <a:pt x="781" y="1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470;p43">
              <a:extLst>
                <a:ext uri="{FF2B5EF4-FFF2-40B4-BE49-F238E27FC236}">
                  <a16:creationId xmlns:a16="http://schemas.microsoft.com/office/drawing/2014/main" id="{ADB7BA64-25EF-EA28-4E0F-51F1E319D5AB}"/>
                </a:ext>
              </a:extLst>
            </p:cNvPr>
            <p:cNvSpPr/>
            <p:nvPr/>
          </p:nvSpPr>
          <p:spPr>
            <a:xfrm>
              <a:off x="4371623" y="1286651"/>
              <a:ext cx="136085" cy="82026"/>
            </a:xfrm>
            <a:custGeom>
              <a:avLst/>
              <a:gdLst/>
              <a:ahLst/>
              <a:cxnLst/>
              <a:rect l="l" t="t" r="r" b="b"/>
              <a:pathLst>
                <a:path w="4068" h="2452" extrusionOk="0">
                  <a:moveTo>
                    <a:pt x="595" y="1"/>
                  </a:moveTo>
                  <a:lnTo>
                    <a:pt x="465" y="19"/>
                  </a:lnTo>
                  <a:lnTo>
                    <a:pt x="353" y="75"/>
                  </a:lnTo>
                  <a:lnTo>
                    <a:pt x="260" y="149"/>
                  </a:lnTo>
                  <a:lnTo>
                    <a:pt x="167" y="242"/>
                  </a:lnTo>
                  <a:lnTo>
                    <a:pt x="112" y="353"/>
                  </a:lnTo>
                  <a:lnTo>
                    <a:pt x="75" y="483"/>
                  </a:lnTo>
                  <a:lnTo>
                    <a:pt x="38" y="595"/>
                  </a:lnTo>
                  <a:lnTo>
                    <a:pt x="38" y="725"/>
                  </a:lnTo>
                  <a:lnTo>
                    <a:pt x="19" y="762"/>
                  </a:lnTo>
                  <a:lnTo>
                    <a:pt x="0" y="799"/>
                  </a:lnTo>
                  <a:lnTo>
                    <a:pt x="335" y="1300"/>
                  </a:lnTo>
                  <a:lnTo>
                    <a:pt x="483" y="1263"/>
                  </a:lnTo>
                  <a:lnTo>
                    <a:pt x="632" y="1245"/>
                  </a:lnTo>
                  <a:lnTo>
                    <a:pt x="762" y="1245"/>
                  </a:lnTo>
                  <a:lnTo>
                    <a:pt x="910" y="1282"/>
                  </a:lnTo>
                  <a:lnTo>
                    <a:pt x="1096" y="1338"/>
                  </a:lnTo>
                  <a:lnTo>
                    <a:pt x="1263" y="1449"/>
                  </a:lnTo>
                  <a:lnTo>
                    <a:pt x="1412" y="1560"/>
                  </a:lnTo>
                  <a:lnTo>
                    <a:pt x="1542" y="1728"/>
                  </a:lnTo>
                  <a:lnTo>
                    <a:pt x="1635" y="1895"/>
                  </a:lnTo>
                  <a:lnTo>
                    <a:pt x="1727" y="2062"/>
                  </a:lnTo>
                  <a:lnTo>
                    <a:pt x="1783" y="2266"/>
                  </a:lnTo>
                  <a:lnTo>
                    <a:pt x="1820" y="2452"/>
                  </a:lnTo>
                  <a:lnTo>
                    <a:pt x="1969" y="2359"/>
                  </a:lnTo>
                  <a:lnTo>
                    <a:pt x="2117" y="2303"/>
                  </a:lnTo>
                  <a:lnTo>
                    <a:pt x="2285" y="2285"/>
                  </a:lnTo>
                  <a:lnTo>
                    <a:pt x="2452" y="2303"/>
                  </a:lnTo>
                  <a:lnTo>
                    <a:pt x="2433" y="2173"/>
                  </a:lnTo>
                  <a:lnTo>
                    <a:pt x="2415" y="2025"/>
                  </a:lnTo>
                  <a:lnTo>
                    <a:pt x="2415" y="1895"/>
                  </a:lnTo>
                  <a:lnTo>
                    <a:pt x="2433" y="1783"/>
                  </a:lnTo>
                  <a:lnTo>
                    <a:pt x="2470" y="1653"/>
                  </a:lnTo>
                  <a:lnTo>
                    <a:pt x="2526" y="1523"/>
                  </a:lnTo>
                  <a:lnTo>
                    <a:pt x="2582" y="1412"/>
                  </a:lnTo>
                  <a:lnTo>
                    <a:pt x="2656" y="1300"/>
                  </a:lnTo>
                  <a:lnTo>
                    <a:pt x="2749" y="1208"/>
                  </a:lnTo>
                  <a:lnTo>
                    <a:pt x="2842" y="1115"/>
                  </a:lnTo>
                  <a:lnTo>
                    <a:pt x="2935" y="1022"/>
                  </a:lnTo>
                  <a:lnTo>
                    <a:pt x="3046" y="948"/>
                  </a:lnTo>
                  <a:lnTo>
                    <a:pt x="3176" y="873"/>
                  </a:lnTo>
                  <a:lnTo>
                    <a:pt x="3287" y="836"/>
                  </a:lnTo>
                  <a:lnTo>
                    <a:pt x="3417" y="780"/>
                  </a:lnTo>
                  <a:lnTo>
                    <a:pt x="3547" y="762"/>
                  </a:lnTo>
                  <a:lnTo>
                    <a:pt x="3807" y="743"/>
                  </a:lnTo>
                  <a:lnTo>
                    <a:pt x="4067" y="762"/>
                  </a:lnTo>
                  <a:lnTo>
                    <a:pt x="4012" y="650"/>
                  </a:lnTo>
                  <a:lnTo>
                    <a:pt x="3937" y="539"/>
                  </a:lnTo>
                  <a:lnTo>
                    <a:pt x="3844" y="446"/>
                  </a:lnTo>
                  <a:lnTo>
                    <a:pt x="3752" y="353"/>
                  </a:lnTo>
                  <a:lnTo>
                    <a:pt x="3659" y="298"/>
                  </a:lnTo>
                  <a:lnTo>
                    <a:pt x="3566" y="260"/>
                  </a:lnTo>
                  <a:lnTo>
                    <a:pt x="3454" y="223"/>
                  </a:lnTo>
                  <a:lnTo>
                    <a:pt x="3343" y="205"/>
                  </a:lnTo>
                  <a:lnTo>
                    <a:pt x="3232" y="205"/>
                  </a:lnTo>
                  <a:lnTo>
                    <a:pt x="3120" y="223"/>
                  </a:lnTo>
                  <a:lnTo>
                    <a:pt x="3009" y="260"/>
                  </a:lnTo>
                  <a:lnTo>
                    <a:pt x="2897" y="316"/>
                  </a:lnTo>
                  <a:lnTo>
                    <a:pt x="2786" y="372"/>
                  </a:lnTo>
                  <a:lnTo>
                    <a:pt x="2693" y="465"/>
                  </a:lnTo>
                  <a:lnTo>
                    <a:pt x="2582" y="558"/>
                  </a:lnTo>
                  <a:lnTo>
                    <a:pt x="2507" y="669"/>
                  </a:lnTo>
                  <a:lnTo>
                    <a:pt x="2526" y="799"/>
                  </a:lnTo>
                  <a:lnTo>
                    <a:pt x="2526" y="855"/>
                  </a:lnTo>
                  <a:lnTo>
                    <a:pt x="2489" y="892"/>
                  </a:lnTo>
                  <a:lnTo>
                    <a:pt x="2452" y="910"/>
                  </a:lnTo>
                  <a:lnTo>
                    <a:pt x="2415" y="929"/>
                  </a:lnTo>
                  <a:lnTo>
                    <a:pt x="2377" y="929"/>
                  </a:lnTo>
                  <a:lnTo>
                    <a:pt x="2322" y="910"/>
                  </a:lnTo>
                  <a:lnTo>
                    <a:pt x="2303" y="873"/>
                  </a:lnTo>
                  <a:lnTo>
                    <a:pt x="2285" y="836"/>
                  </a:lnTo>
                  <a:lnTo>
                    <a:pt x="2229" y="688"/>
                  </a:lnTo>
                  <a:lnTo>
                    <a:pt x="2173" y="558"/>
                  </a:lnTo>
                  <a:lnTo>
                    <a:pt x="2080" y="483"/>
                  </a:lnTo>
                  <a:lnTo>
                    <a:pt x="1969" y="428"/>
                  </a:lnTo>
                  <a:lnTo>
                    <a:pt x="1839" y="409"/>
                  </a:lnTo>
                  <a:lnTo>
                    <a:pt x="1709" y="428"/>
                  </a:lnTo>
                  <a:lnTo>
                    <a:pt x="1579" y="465"/>
                  </a:lnTo>
                  <a:lnTo>
                    <a:pt x="1467" y="558"/>
                  </a:lnTo>
                  <a:lnTo>
                    <a:pt x="1467" y="595"/>
                  </a:lnTo>
                  <a:lnTo>
                    <a:pt x="1449" y="632"/>
                  </a:lnTo>
                  <a:lnTo>
                    <a:pt x="1430" y="669"/>
                  </a:lnTo>
                  <a:lnTo>
                    <a:pt x="1393" y="688"/>
                  </a:lnTo>
                  <a:lnTo>
                    <a:pt x="1356" y="706"/>
                  </a:lnTo>
                  <a:lnTo>
                    <a:pt x="1319" y="706"/>
                  </a:lnTo>
                  <a:lnTo>
                    <a:pt x="1282" y="688"/>
                  </a:lnTo>
                  <a:lnTo>
                    <a:pt x="1263" y="669"/>
                  </a:lnTo>
                  <a:lnTo>
                    <a:pt x="1245" y="632"/>
                  </a:lnTo>
                  <a:lnTo>
                    <a:pt x="1207" y="502"/>
                  </a:lnTo>
                  <a:lnTo>
                    <a:pt x="1170" y="390"/>
                  </a:lnTo>
                  <a:lnTo>
                    <a:pt x="1115" y="279"/>
                  </a:lnTo>
                  <a:lnTo>
                    <a:pt x="1040" y="168"/>
                  </a:lnTo>
                  <a:lnTo>
                    <a:pt x="947" y="93"/>
                  </a:lnTo>
                  <a:lnTo>
                    <a:pt x="855" y="38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8DB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471;p43">
              <a:extLst>
                <a:ext uri="{FF2B5EF4-FFF2-40B4-BE49-F238E27FC236}">
                  <a16:creationId xmlns:a16="http://schemas.microsoft.com/office/drawing/2014/main" id="{49E623A7-FB5A-521E-3BF8-898C8ECCDB37}"/>
                </a:ext>
              </a:extLst>
            </p:cNvPr>
            <p:cNvSpPr/>
            <p:nvPr/>
          </p:nvSpPr>
          <p:spPr>
            <a:xfrm>
              <a:off x="4454253" y="1237575"/>
              <a:ext cx="20540" cy="26729"/>
            </a:xfrm>
            <a:custGeom>
              <a:avLst/>
              <a:gdLst/>
              <a:ahLst/>
              <a:cxnLst/>
              <a:rect l="l" t="t" r="r" b="b"/>
              <a:pathLst>
                <a:path w="614" h="799" extrusionOk="0">
                  <a:moveTo>
                    <a:pt x="56" y="0"/>
                  </a:moveTo>
                  <a:lnTo>
                    <a:pt x="37" y="19"/>
                  </a:lnTo>
                  <a:lnTo>
                    <a:pt x="0" y="56"/>
                  </a:lnTo>
                  <a:lnTo>
                    <a:pt x="19" y="112"/>
                  </a:lnTo>
                  <a:lnTo>
                    <a:pt x="37" y="130"/>
                  </a:lnTo>
                  <a:lnTo>
                    <a:pt x="56" y="149"/>
                  </a:lnTo>
                  <a:lnTo>
                    <a:pt x="149" y="186"/>
                  </a:lnTo>
                  <a:lnTo>
                    <a:pt x="223" y="242"/>
                  </a:lnTo>
                  <a:lnTo>
                    <a:pt x="279" y="316"/>
                  </a:lnTo>
                  <a:lnTo>
                    <a:pt x="335" y="390"/>
                  </a:lnTo>
                  <a:lnTo>
                    <a:pt x="372" y="465"/>
                  </a:lnTo>
                  <a:lnTo>
                    <a:pt x="372" y="558"/>
                  </a:lnTo>
                  <a:lnTo>
                    <a:pt x="372" y="632"/>
                  </a:lnTo>
                  <a:lnTo>
                    <a:pt x="390" y="725"/>
                  </a:lnTo>
                  <a:lnTo>
                    <a:pt x="409" y="780"/>
                  </a:lnTo>
                  <a:lnTo>
                    <a:pt x="465" y="799"/>
                  </a:lnTo>
                  <a:lnTo>
                    <a:pt x="520" y="780"/>
                  </a:lnTo>
                  <a:lnTo>
                    <a:pt x="557" y="743"/>
                  </a:lnTo>
                  <a:lnTo>
                    <a:pt x="594" y="688"/>
                  </a:lnTo>
                  <a:lnTo>
                    <a:pt x="613" y="632"/>
                  </a:lnTo>
                  <a:lnTo>
                    <a:pt x="594" y="502"/>
                  </a:lnTo>
                  <a:lnTo>
                    <a:pt x="557" y="372"/>
                  </a:lnTo>
                  <a:lnTo>
                    <a:pt x="502" y="260"/>
                  </a:lnTo>
                  <a:lnTo>
                    <a:pt x="409" y="149"/>
                  </a:lnTo>
                  <a:lnTo>
                    <a:pt x="316" y="75"/>
                  </a:lnTo>
                  <a:lnTo>
                    <a:pt x="205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472;p43">
              <a:extLst>
                <a:ext uri="{FF2B5EF4-FFF2-40B4-BE49-F238E27FC236}">
                  <a16:creationId xmlns:a16="http://schemas.microsoft.com/office/drawing/2014/main" id="{01650951-9FE4-A4B2-E356-E036DE96C7BB}"/>
                </a:ext>
              </a:extLst>
            </p:cNvPr>
            <p:cNvSpPr/>
            <p:nvPr/>
          </p:nvSpPr>
          <p:spPr>
            <a:xfrm>
              <a:off x="4445555" y="1381091"/>
              <a:ext cx="18031" cy="23617"/>
            </a:xfrm>
            <a:custGeom>
              <a:avLst/>
              <a:gdLst/>
              <a:ahLst/>
              <a:cxnLst/>
              <a:rect l="l" t="t" r="r" b="b"/>
              <a:pathLst>
                <a:path w="539" h="706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37" y="130"/>
                  </a:lnTo>
                  <a:lnTo>
                    <a:pt x="167" y="205"/>
                  </a:lnTo>
                  <a:lnTo>
                    <a:pt x="223" y="242"/>
                  </a:lnTo>
                  <a:lnTo>
                    <a:pt x="279" y="316"/>
                  </a:lnTo>
                  <a:lnTo>
                    <a:pt x="297" y="390"/>
                  </a:lnTo>
                  <a:lnTo>
                    <a:pt x="297" y="464"/>
                  </a:lnTo>
                  <a:lnTo>
                    <a:pt x="297" y="613"/>
                  </a:lnTo>
                  <a:lnTo>
                    <a:pt x="316" y="669"/>
                  </a:lnTo>
                  <a:lnTo>
                    <a:pt x="353" y="706"/>
                  </a:lnTo>
                  <a:lnTo>
                    <a:pt x="409" y="706"/>
                  </a:lnTo>
                  <a:lnTo>
                    <a:pt x="465" y="687"/>
                  </a:lnTo>
                  <a:lnTo>
                    <a:pt x="502" y="632"/>
                  </a:lnTo>
                  <a:lnTo>
                    <a:pt x="520" y="594"/>
                  </a:lnTo>
                  <a:lnTo>
                    <a:pt x="539" y="539"/>
                  </a:lnTo>
                  <a:lnTo>
                    <a:pt x="539" y="464"/>
                  </a:lnTo>
                  <a:lnTo>
                    <a:pt x="520" y="353"/>
                  </a:lnTo>
                  <a:lnTo>
                    <a:pt x="465" y="242"/>
                  </a:lnTo>
                  <a:lnTo>
                    <a:pt x="372" y="130"/>
                  </a:lnTo>
                  <a:lnTo>
                    <a:pt x="279" y="5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473;p43">
              <a:extLst>
                <a:ext uri="{FF2B5EF4-FFF2-40B4-BE49-F238E27FC236}">
                  <a16:creationId xmlns:a16="http://schemas.microsoft.com/office/drawing/2014/main" id="{BBBA2533-22C0-8BA8-26FD-089396F1EB35}"/>
                </a:ext>
              </a:extLst>
            </p:cNvPr>
            <p:cNvSpPr/>
            <p:nvPr/>
          </p:nvSpPr>
          <p:spPr>
            <a:xfrm>
              <a:off x="4328133" y="1224528"/>
              <a:ext cx="87612" cy="82026"/>
            </a:xfrm>
            <a:custGeom>
              <a:avLst/>
              <a:gdLst/>
              <a:ahLst/>
              <a:cxnLst/>
              <a:rect l="l" t="t" r="r" b="b"/>
              <a:pathLst>
                <a:path w="2619" h="2452" extrusionOk="0">
                  <a:moveTo>
                    <a:pt x="1486" y="298"/>
                  </a:moveTo>
                  <a:lnTo>
                    <a:pt x="1542" y="316"/>
                  </a:lnTo>
                  <a:lnTo>
                    <a:pt x="1597" y="353"/>
                  </a:lnTo>
                  <a:lnTo>
                    <a:pt x="1690" y="465"/>
                  </a:lnTo>
                  <a:lnTo>
                    <a:pt x="1839" y="428"/>
                  </a:lnTo>
                  <a:lnTo>
                    <a:pt x="1895" y="446"/>
                  </a:lnTo>
                  <a:lnTo>
                    <a:pt x="1969" y="446"/>
                  </a:lnTo>
                  <a:lnTo>
                    <a:pt x="2006" y="465"/>
                  </a:lnTo>
                  <a:lnTo>
                    <a:pt x="2025" y="483"/>
                  </a:lnTo>
                  <a:lnTo>
                    <a:pt x="2043" y="539"/>
                  </a:lnTo>
                  <a:lnTo>
                    <a:pt x="2025" y="595"/>
                  </a:lnTo>
                  <a:lnTo>
                    <a:pt x="2006" y="632"/>
                  </a:lnTo>
                  <a:lnTo>
                    <a:pt x="1969" y="632"/>
                  </a:lnTo>
                  <a:lnTo>
                    <a:pt x="1839" y="669"/>
                  </a:lnTo>
                  <a:lnTo>
                    <a:pt x="1913" y="818"/>
                  </a:lnTo>
                  <a:lnTo>
                    <a:pt x="1932" y="873"/>
                  </a:lnTo>
                  <a:lnTo>
                    <a:pt x="1913" y="910"/>
                  </a:lnTo>
                  <a:lnTo>
                    <a:pt x="1895" y="948"/>
                  </a:lnTo>
                  <a:lnTo>
                    <a:pt x="1876" y="985"/>
                  </a:lnTo>
                  <a:lnTo>
                    <a:pt x="1839" y="1003"/>
                  </a:lnTo>
                  <a:lnTo>
                    <a:pt x="1765" y="1003"/>
                  </a:lnTo>
                  <a:lnTo>
                    <a:pt x="1727" y="966"/>
                  </a:lnTo>
                  <a:lnTo>
                    <a:pt x="1653" y="855"/>
                  </a:lnTo>
                  <a:lnTo>
                    <a:pt x="1579" y="743"/>
                  </a:lnTo>
                  <a:lnTo>
                    <a:pt x="1505" y="799"/>
                  </a:lnTo>
                  <a:lnTo>
                    <a:pt x="1430" y="873"/>
                  </a:lnTo>
                  <a:lnTo>
                    <a:pt x="1300" y="1003"/>
                  </a:lnTo>
                  <a:lnTo>
                    <a:pt x="1282" y="1022"/>
                  </a:lnTo>
                  <a:lnTo>
                    <a:pt x="1208" y="1022"/>
                  </a:lnTo>
                  <a:lnTo>
                    <a:pt x="1170" y="985"/>
                  </a:lnTo>
                  <a:lnTo>
                    <a:pt x="1170" y="929"/>
                  </a:lnTo>
                  <a:lnTo>
                    <a:pt x="1226" y="836"/>
                  </a:lnTo>
                  <a:lnTo>
                    <a:pt x="1282" y="743"/>
                  </a:lnTo>
                  <a:lnTo>
                    <a:pt x="1375" y="650"/>
                  </a:lnTo>
                  <a:lnTo>
                    <a:pt x="1467" y="576"/>
                  </a:lnTo>
                  <a:lnTo>
                    <a:pt x="1430" y="465"/>
                  </a:lnTo>
                  <a:lnTo>
                    <a:pt x="1412" y="390"/>
                  </a:lnTo>
                  <a:lnTo>
                    <a:pt x="1430" y="335"/>
                  </a:lnTo>
                  <a:lnTo>
                    <a:pt x="1449" y="298"/>
                  </a:lnTo>
                  <a:close/>
                  <a:moveTo>
                    <a:pt x="1319" y="0"/>
                  </a:moveTo>
                  <a:lnTo>
                    <a:pt x="1170" y="19"/>
                  </a:lnTo>
                  <a:lnTo>
                    <a:pt x="1040" y="56"/>
                  </a:lnTo>
                  <a:lnTo>
                    <a:pt x="910" y="93"/>
                  </a:lnTo>
                  <a:lnTo>
                    <a:pt x="780" y="149"/>
                  </a:lnTo>
                  <a:lnTo>
                    <a:pt x="650" y="223"/>
                  </a:lnTo>
                  <a:lnTo>
                    <a:pt x="520" y="298"/>
                  </a:lnTo>
                  <a:lnTo>
                    <a:pt x="409" y="409"/>
                  </a:lnTo>
                  <a:lnTo>
                    <a:pt x="316" y="502"/>
                  </a:lnTo>
                  <a:lnTo>
                    <a:pt x="223" y="613"/>
                  </a:lnTo>
                  <a:lnTo>
                    <a:pt x="130" y="743"/>
                  </a:lnTo>
                  <a:lnTo>
                    <a:pt x="56" y="855"/>
                  </a:lnTo>
                  <a:lnTo>
                    <a:pt x="0" y="985"/>
                  </a:lnTo>
                  <a:lnTo>
                    <a:pt x="316" y="1338"/>
                  </a:lnTo>
                  <a:lnTo>
                    <a:pt x="613" y="1709"/>
                  </a:lnTo>
                  <a:lnTo>
                    <a:pt x="892" y="2080"/>
                  </a:lnTo>
                  <a:lnTo>
                    <a:pt x="1170" y="2452"/>
                  </a:lnTo>
                  <a:lnTo>
                    <a:pt x="1170" y="2303"/>
                  </a:lnTo>
                  <a:lnTo>
                    <a:pt x="1208" y="2155"/>
                  </a:lnTo>
                  <a:lnTo>
                    <a:pt x="1263" y="2025"/>
                  </a:lnTo>
                  <a:lnTo>
                    <a:pt x="1356" y="1895"/>
                  </a:lnTo>
                  <a:lnTo>
                    <a:pt x="1449" y="1783"/>
                  </a:lnTo>
                  <a:lnTo>
                    <a:pt x="1579" y="1690"/>
                  </a:lnTo>
                  <a:lnTo>
                    <a:pt x="1709" y="1635"/>
                  </a:lnTo>
                  <a:lnTo>
                    <a:pt x="1857" y="1598"/>
                  </a:lnTo>
                  <a:lnTo>
                    <a:pt x="2062" y="1598"/>
                  </a:lnTo>
                  <a:lnTo>
                    <a:pt x="2155" y="1635"/>
                  </a:lnTo>
                  <a:lnTo>
                    <a:pt x="2247" y="1653"/>
                  </a:lnTo>
                  <a:lnTo>
                    <a:pt x="2415" y="1765"/>
                  </a:lnTo>
                  <a:lnTo>
                    <a:pt x="2563" y="1895"/>
                  </a:lnTo>
                  <a:lnTo>
                    <a:pt x="2600" y="1635"/>
                  </a:lnTo>
                  <a:lnTo>
                    <a:pt x="2619" y="1375"/>
                  </a:lnTo>
                  <a:lnTo>
                    <a:pt x="2600" y="1133"/>
                  </a:lnTo>
                  <a:lnTo>
                    <a:pt x="2545" y="892"/>
                  </a:lnTo>
                  <a:lnTo>
                    <a:pt x="2507" y="762"/>
                  </a:lnTo>
                  <a:lnTo>
                    <a:pt x="2452" y="650"/>
                  </a:lnTo>
                  <a:lnTo>
                    <a:pt x="2396" y="558"/>
                  </a:lnTo>
                  <a:lnTo>
                    <a:pt x="2322" y="446"/>
                  </a:lnTo>
                  <a:lnTo>
                    <a:pt x="2229" y="353"/>
                  </a:lnTo>
                  <a:lnTo>
                    <a:pt x="2136" y="279"/>
                  </a:lnTo>
                  <a:lnTo>
                    <a:pt x="2025" y="186"/>
                  </a:lnTo>
                  <a:lnTo>
                    <a:pt x="1895" y="130"/>
                  </a:lnTo>
                  <a:lnTo>
                    <a:pt x="1746" y="75"/>
                  </a:lnTo>
                  <a:lnTo>
                    <a:pt x="1616" y="38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5A8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474;p43">
              <a:extLst>
                <a:ext uri="{FF2B5EF4-FFF2-40B4-BE49-F238E27FC236}">
                  <a16:creationId xmlns:a16="http://schemas.microsoft.com/office/drawing/2014/main" id="{35FB0BE8-E9D0-4673-E5FE-4E9BA6AB20C1}"/>
                </a:ext>
              </a:extLst>
            </p:cNvPr>
            <p:cNvSpPr/>
            <p:nvPr/>
          </p:nvSpPr>
          <p:spPr>
            <a:xfrm>
              <a:off x="4367274" y="1234464"/>
              <a:ext cx="29237" cy="24253"/>
            </a:xfrm>
            <a:custGeom>
              <a:avLst/>
              <a:gdLst/>
              <a:ahLst/>
              <a:cxnLst/>
              <a:rect l="l" t="t" r="r" b="b"/>
              <a:pathLst>
                <a:path w="874" h="725" extrusionOk="0">
                  <a:moveTo>
                    <a:pt x="279" y="1"/>
                  </a:moveTo>
                  <a:lnTo>
                    <a:pt x="260" y="38"/>
                  </a:lnTo>
                  <a:lnTo>
                    <a:pt x="242" y="93"/>
                  </a:lnTo>
                  <a:lnTo>
                    <a:pt x="260" y="168"/>
                  </a:lnTo>
                  <a:lnTo>
                    <a:pt x="297" y="279"/>
                  </a:lnTo>
                  <a:lnTo>
                    <a:pt x="205" y="353"/>
                  </a:lnTo>
                  <a:lnTo>
                    <a:pt x="112" y="446"/>
                  </a:lnTo>
                  <a:lnTo>
                    <a:pt x="56" y="539"/>
                  </a:lnTo>
                  <a:lnTo>
                    <a:pt x="0" y="632"/>
                  </a:lnTo>
                  <a:lnTo>
                    <a:pt x="0" y="688"/>
                  </a:lnTo>
                  <a:lnTo>
                    <a:pt x="38" y="725"/>
                  </a:lnTo>
                  <a:lnTo>
                    <a:pt x="112" y="725"/>
                  </a:lnTo>
                  <a:lnTo>
                    <a:pt x="130" y="706"/>
                  </a:lnTo>
                  <a:lnTo>
                    <a:pt x="260" y="576"/>
                  </a:lnTo>
                  <a:lnTo>
                    <a:pt x="335" y="502"/>
                  </a:lnTo>
                  <a:lnTo>
                    <a:pt x="409" y="446"/>
                  </a:lnTo>
                  <a:lnTo>
                    <a:pt x="483" y="558"/>
                  </a:lnTo>
                  <a:lnTo>
                    <a:pt x="557" y="669"/>
                  </a:lnTo>
                  <a:lnTo>
                    <a:pt x="595" y="706"/>
                  </a:lnTo>
                  <a:lnTo>
                    <a:pt x="669" y="706"/>
                  </a:lnTo>
                  <a:lnTo>
                    <a:pt x="706" y="688"/>
                  </a:lnTo>
                  <a:lnTo>
                    <a:pt x="725" y="651"/>
                  </a:lnTo>
                  <a:lnTo>
                    <a:pt x="743" y="613"/>
                  </a:lnTo>
                  <a:lnTo>
                    <a:pt x="762" y="576"/>
                  </a:lnTo>
                  <a:lnTo>
                    <a:pt x="743" y="521"/>
                  </a:lnTo>
                  <a:lnTo>
                    <a:pt x="669" y="372"/>
                  </a:lnTo>
                  <a:lnTo>
                    <a:pt x="799" y="335"/>
                  </a:lnTo>
                  <a:lnTo>
                    <a:pt x="836" y="335"/>
                  </a:lnTo>
                  <a:lnTo>
                    <a:pt x="855" y="298"/>
                  </a:lnTo>
                  <a:lnTo>
                    <a:pt x="873" y="242"/>
                  </a:lnTo>
                  <a:lnTo>
                    <a:pt x="855" y="186"/>
                  </a:lnTo>
                  <a:lnTo>
                    <a:pt x="836" y="168"/>
                  </a:lnTo>
                  <a:lnTo>
                    <a:pt x="799" y="149"/>
                  </a:lnTo>
                  <a:lnTo>
                    <a:pt x="725" y="149"/>
                  </a:lnTo>
                  <a:lnTo>
                    <a:pt x="669" y="131"/>
                  </a:lnTo>
                  <a:lnTo>
                    <a:pt x="520" y="168"/>
                  </a:lnTo>
                  <a:lnTo>
                    <a:pt x="427" y="56"/>
                  </a:lnTo>
                  <a:lnTo>
                    <a:pt x="372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475;p43">
              <a:extLst>
                <a:ext uri="{FF2B5EF4-FFF2-40B4-BE49-F238E27FC236}">
                  <a16:creationId xmlns:a16="http://schemas.microsoft.com/office/drawing/2014/main" id="{B3D96B18-59A7-1A53-8D20-26AA7A2D27F4}"/>
                </a:ext>
              </a:extLst>
            </p:cNvPr>
            <p:cNvSpPr/>
            <p:nvPr/>
          </p:nvSpPr>
          <p:spPr>
            <a:xfrm>
              <a:off x="4275945" y="1249986"/>
              <a:ext cx="98183" cy="116214"/>
            </a:xfrm>
            <a:custGeom>
              <a:avLst/>
              <a:gdLst/>
              <a:ahLst/>
              <a:cxnLst/>
              <a:rect l="l" t="t" r="r" b="b"/>
              <a:pathLst>
                <a:path w="2935" h="3474" extrusionOk="0">
                  <a:moveTo>
                    <a:pt x="1300" y="1449"/>
                  </a:moveTo>
                  <a:lnTo>
                    <a:pt x="1486" y="1505"/>
                  </a:lnTo>
                  <a:lnTo>
                    <a:pt x="1653" y="1616"/>
                  </a:lnTo>
                  <a:lnTo>
                    <a:pt x="1728" y="1616"/>
                  </a:lnTo>
                  <a:lnTo>
                    <a:pt x="1765" y="1654"/>
                  </a:lnTo>
                  <a:lnTo>
                    <a:pt x="1783" y="1672"/>
                  </a:lnTo>
                  <a:lnTo>
                    <a:pt x="1783" y="1709"/>
                  </a:lnTo>
                  <a:lnTo>
                    <a:pt x="1783" y="1746"/>
                  </a:lnTo>
                  <a:lnTo>
                    <a:pt x="1765" y="1784"/>
                  </a:lnTo>
                  <a:lnTo>
                    <a:pt x="1728" y="1821"/>
                  </a:lnTo>
                  <a:lnTo>
                    <a:pt x="1560" y="1932"/>
                  </a:lnTo>
                  <a:lnTo>
                    <a:pt x="1412" y="2044"/>
                  </a:lnTo>
                  <a:lnTo>
                    <a:pt x="1319" y="2118"/>
                  </a:lnTo>
                  <a:lnTo>
                    <a:pt x="1226" y="2155"/>
                  </a:lnTo>
                  <a:lnTo>
                    <a:pt x="1133" y="2192"/>
                  </a:lnTo>
                  <a:lnTo>
                    <a:pt x="1040" y="2211"/>
                  </a:lnTo>
                  <a:lnTo>
                    <a:pt x="892" y="2211"/>
                  </a:lnTo>
                  <a:lnTo>
                    <a:pt x="762" y="2155"/>
                  </a:lnTo>
                  <a:lnTo>
                    <a:pt x="706" y="2118"/>
                  </a:lnTo>
                  <a:lnTo>
                    <a:pt x="650" y="2081"/>
                  </a:lnTo>
                  <a:lnTo>
                    <a:pt x="613" y="2006"/>
                  </a:lnTo>
                  <a:lnTo>
                    <a:pt x="595" y="1951"/>
                  </a:lnTo>
                  <a:lnTo>
                    <a:pt x="576" y="1858"/>
                  </a:lnTo>
                  <a:lnTo>
                    <a:pt x="595" y="1784"/>
                  </a:lnTo>
                  <a:lnTo>
                    <a:pt x="613" y="1709"/>
                  </a:lnTo>
                  <a:lnTo>
                    <a:pt x="669" y="1654"/>
                  </a:lnTo>
                  <a:lnTo>
                    <a:pt x="706" y="1598"/>
                  </a:lnTo>
                  <a:lnTo>
                    <a:pt x="780" y="1561"/>
                  </a:lnTo>
                  <a:lnTo>
                    <a:pt x="910" y="1486"/>
                  </a:lnTo>
                  <a:lnTo>
                    <a:pt x="1022" y="1449"/>
                  </a:lnTo>
                  <a:close/>
                  <a:moveTo>
                    <a:pt x="929" y="1"/>
                  </a:moveTo>
                  <a:lnTo>
                    <a:pt x="669" y="391"/>
                  </a:lnTo>
                  <a:lnTo>
                    <a:pt x="428" y="799"/>
                  </a:lnTo>
                  <a:lnTo>
                    <a:pt x="316" y="1022"/>
                  </a:lnTo>
                  <a:lnTo>
                    <a:pt x="223" y="1227"/>
                  </a:lnTo>
                  <a:lnTo>
                    <a:pt x="130" y="1449"/>
                  </a:lnTo>
                  <a:lnTo>
                    <a:pt x="75" y="1672"/>
                  </a:lnTo>
                  <a:lnTo>
                    <a:pt x="19" y="1895"/>
                  </a:lnTo>
                  <a:lnTo>
                    <a:pt x="1" y="2118"/>
                  </a:lnTo>
                  <a:lnTo>
                    <a:pt x="1" y="2322"/>
                  </a:lnTo>
                  <a:lnTo>
                    <a:pt x="19" y="2545"/>
                  </a:lnTo>
                  <a:lnTo>
                    <a:pt x="75" y="2768"/>
                  </a:lnTo>
                  <a:lnTo>
                    <a:pt x="168" y="2972"/>
                  </a:lnTo>
                  <a:lnTo>
                    <a:pt x="298" y="3195"/>
                  </a:lnTo>
                  <a:lnTo>
                    <a:pt x="465" y="3399"/>
                  </a:lnTo>
                  <a:lnTo>
                    <a:pt x="576" y="3381"/>
                  </a:lnTo>
                  <a:lnTo>
                    <a:pt x="706" y="3381"/>
                  </a:lnTo>
                  <a:lnTo>
                    <a:pt x="818" y="3399"/>
                  </a:lnTo>
                  <a:lnTo>
                    <a:pt x="929" y="3436"/>
                  </a:lnTo>
                  <a:lnTo>
                    <a:pt x="966" y="3474"/>
                  </a:lnTo>
                  <a:lnTo>
                    <a:pt x="1022" y="3288"/>
                  </a:lnTo>
                  <a:lnTo>
                    <a:pt x="1078" y="3121"/>
                  </a:lnTo>
                  <a:lnTo>
                    <a:pt x="1170" y="2954"/>
                  </a:lnTo>
                  <a:lnTo>
                    <a:pt x="1282" y="2805"/>
                  </a:lnTo>
                  <a:lnTo>
                    <a:pt x="1430" y="2675"/>
                  </a:lnTo>
                  <a:lnTo>
                    <a:pt x="1560" y="2564"/>
                  </a:lnTo>
                  <a:lnTo>
                    <a:pt x="1728" y="2471"/>
                  </a:lnTo>
                  <a:lnTo>
                    <a:pt x="1895" y="2415"/>
                  </a:lnTo>
                  <a:lnTo>
                    <a:pt x="2006" y="2378"/>
                  </a:lnTo>
                  <a:lnTo>
                    <a:pt x="2118" y="2396"/>
                  </a:lnTo>
                  <a:lnTo>
                    <a:pt x="2229" y="2415"/>
                  </a:lnTo>
                  <a:lnTo>
                    <a:pt x="2340" y="2452"/>
                  </a:lnTo>
                  <a:lnTo>
                    <a:pt x="2452" y="2508"/>
                  </a:lnTo>
                  <a:lnTo>
                    <a:pt x="2526" y="2564"/>
                  </a:lnTo>
                  <a:lnTo>
                    <a:pt x="2600" y="2656"/>
                  </a:lnTo>
                  <a:lnTo>
                    <a:pt x="2656" y="2749"/>
                  </a:lnTo>
                  <a:lnTo>
                    <a:pt x="2786" y="2601"/>
                  </a:lnTo>
                  <a:lnTo>
                    <a:pt x="2935" y="2508"/>
                  </a:lnTo>
                  <a:lnTo>
                    <a:pt x="2712" y="2174"/>
                  </a:lnTo>
                  <a:lnTo>
                    <a:pt x="2470" y="1839"/>
                  </a:lnTo>
                  <a:lnTo>
                    <a:pt x="1969" y="1227"/>
                  </a:lnTo>
                  <a:lnTo>
                    <a:pt x="1449" y="614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476;p43">
              <a:extLst>
                <a:ext uri="{FF2B5EF4-FFF2-40B4-BE49-F238E27FC236}">
                  <a16:creationId xmlns:a16="http://schemas.microsoft.com/office/drawing/2014/main" id="{8F4C282B-0C26-89C3-2975-CA8353F27175}"/>
                </a:ext>
              </a:extLst>
            </p:cNvPr>
            <p:cNvSpPr/>
            <p:nvPr/>
          </p:nvSpPr>
          <p:spPr>
            <a:xfrm>
              <a:off x="4318799" y="1500353"/>
              <a:ext cx="43522" cy="18064"/>
            </a:xfrm>
            <a:custGeom>
              <a:avLst/>
              <a:gdLst/>
              <a:ahLst/>
              <a:cxnLst/>
              <a:rect l="l" t="t" r="r" b="b"/>
              <a:pathLst>
                <a:path w="1301" h="540" extrusionOk="0">
                  <a:moveTo>
                    <a:pt x="38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5"/>
                  </a:lnTo>
                  <a:lnTo>
                    <a:pt x="19" y="94"/>
                  </a:lnTo>
                  <a:lnTo>
                    <a:pt x="298" y="224"/>
                  </a:lnTo>
                  <a:lnTo>
                    <a:pt x="577" y="335"/>
                  </a:lnTo>
                  <a:lnTo>
                    <a:pt x="1171" y="521"/>
                  </a:lnTo>
                  <a:lnTo>
                    <a:pt x="1208" y="539"/>
                  </a:lnTo>
                  <a:lnTo>
                    <a:pt x="1264" y="521"/>
                  </a:lnTo>
                  <a:lnTo>
                    <a:pt x="1282" y="484"/>
                  </a:lnTo>
                  <a:lnTo>
                    <a:pt x="1301" y="446"/>
                  </a:lnTo>
                  <a:lnTo>
                    <a:pt x="1301" y="409"/>
                  </a:lnTo>
                  <a:lnTo>
                    <a:pt x="1301" y="354"/>
                  </a:lnTo>
                  <a:lnTo>
                    <a:pt x="1264" y="316"/>
                  </a:lnTo>
                  <a:lnTo>
                    <a:pt x="1227" y="298"/>
                  </a:lnTo>
                  <a:lnTo>
                    <a:pt x="632" y="131"/>
                  </a:lnTo>
                  <a:lnTo>
                    <a:pt x="335" y="56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477;p43">
              <a:extLst>
                <a:ext uri="{FF2B5EF4-FFF2-40B4-BE49-F238E27FC236}">
                  <a16:creationId xmlns:a16="http://schemas.microsoft.com/office/drawing/2014/main" id="{F229E9AE-7B48-38B0-301E-DEB7AAB82E61}"/>
                </a:ext>
              </a:extLst>
            </p:cNvPr>
            <p:cNvSpPr/>
            <p:nvPr/>
          </p:nvSpPr>
          <p:spPr>
            <a:xfrm>
              <a:off x="4289628" y="1496004"/>
              <a:ext cx="51584" cy="27364"/>
            </a:xfrm>
            <a:custGeom>
              <a:avLst/>
              <a:gdLst/>
              <a:ahLst/>
              <a:cxnLst/>
              <a:rect l="l" t="t" r="r" b="b"/>
              <a:pathLst>
                <a:path w="1542" h="818" extrusionOk="0">
                  <a:moveTo>
                    <a:pt x="19" y="1"/>
                  </a:moveTo>
                  <a:lnTo>
                    <a:pt x="0" y="19"/>
                  </a:lnTo>
                  <a:lnTo>
                    <a:pt x="0" y="56"/>
                  </a:lnTo>
                  <a:lnTo>
                    <a:pt x="19" y="75"/>
                  </a:lnTo>
                  <a:lnTo>
                    <a:pt x="353" y="298"/>
                  </a:lnTo>
                  <a:lnTo>
                    <a:pt x="706" y="502"/>
                  </a:lnTo>
                  <a:lnTo>
                    <a:pt x="1059" y="669"/>
                  </a:lnTo>
                  <a:lnTo>
                    <a:pt x="1244" y="744"/>
                  </a:lnTo>
                  <a:lnTo>
                    <a:pt x="1449" y="799"/>
                  </a:lnTo>
                  <a:lnTo>
                    <a:pt x="1467" y="818"/>
                  </a:lnTo>
                  <a:lnTo>
                    <a:pt x="1504" y="799"/>
                  </a:lnTo>
                  <a:lnTo>
                    <a:pt x="1541" y="762"/>
                  </a:lnTo>
                  <a:lnTo>
                    <a:pt x="1541" y="706"/>
                  </a:lnTo>
                  <a:lnTo>
                    <a:pt x="1523" y="669"/>
                  </a:lnTo>
                  <a:lnTo>
                    <a:pt x="1504" y="651"/>
                  </a:lnTo>
                  <a:lnTo>
                    <a:pt x="780" y="354"/>
                  </a:lnTo>
                  <a:lnTo>
                    <a:pt x="409" y="186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478;p43">
              <a:extLst>
                <a:ext uri="{FF2B5EF4-FFF2-40B4-BE49-F238E27FC236}">
                  <a16:creationId xmlns:a16="http://schemas.microsoft.com/office/drawing/2014/main" id="{85C81DFA-63FD-F278-0D95-5165C0E65BB0}"/>
                </a:ext>
              </a:extLst>
            </p:cNvPr>
            <p:cNvSpPr/>
            <p:nvPr/>
          </p:nvSpPr>
          <p:spPr>
            <a:xfrm>
              <a:off x="4295215" y="1298461"/>
              <a:ext cx="40411" cy="25491"/>
            </a:xfrm>
            <a:custGeom>
              <a:avLst/>
              <a:gdLst/>
              <a:ahLst/>
              <a:cxnLst/>
              <a:rect l="l" t="t" r="r" b="b"/>
              <a:pathLst>
                <a:path w="1208" h="762" extrusionOk="0">
                  <a:moveTo>
                    <a:pt x="836" y="205"/>
                  </a:moveTo>
                  <a:lnTo>
                    <a:pt x="947" y="242"/>
                  </a:lnTo>
                  <a:lnTo>
                    <a:pt x="799" y="353"/>
                  </a:lnTo>
                  <a:lnTo>
                    <a:pt x="632" y="465"/>
                  </a:lnTo>
                  <a:lnTo>
                    <a:pt x="557" y="520"/>
                  </a:lnTo>
                  <a:lnTo>
                    <a:pt x="483" y="539"/>
                  </a:lnTo>
                  <a:lnTo>
                    <a:pt x="390" y="539"/>
                  </a:lnTo>
                  <a:lnTo>
                    <a:pt x="316" y="520"/>
                  </a:lnTo>
                  <a:lnTo>
                    <a:pt x="260" y="465"/>
                  </a:lnTo>
                  <a:lnTo>
                    <a:pt x="242" y="427"/>
                  </a:lnTo>
                  <a:lnTo>
                    <a:pt x="242" y="372"/>
                  </a:lnTo>
                  <a:lnTo>
                    <a:pt x="279" y="335"/>
                  </a:lnTo>
                  <a:lnTo>
                    <a:pt x="409" y="260"/>
                  </a:lnTo>
                  <a:lnTo>
                    <a:pt x="520" y="223"/>
                  </a:lnTo>
                  <a:lnTo>
                    <a:pt x="632" y="205"/>
                  </a:lnTo>
                  <a:close/>
                  <a:moveTo>
                    <a:pt x="446" y="0"/>
                  </a:moveTo>
                  <a:lnTo>
                    <a:pt x="334" y="37"/>
                  </a:lnTo>
                  <a:lnTo>
                    <a:pt x="204" y="112"/>
                  </a:lnTo>
                  <a:lnTo>
                    <a:pt x="130" y="149"/>
                  </a:lnTo>
                  <a:lnTo>
                    <a:pt x="93" y="205"/>
                  </a:lnTo>
                  <a:lnTo>
                    <a:pt x="37" y="260"/>
                  </a:lnTo>
                  <a:lnTo>
                    <a:pt x="19" y="335"/>
                  </a:lnTo>
                  <a:lnTo>
                    <a:pt x="0" y="409"/>
                  </a:lnTo>
                  <a:lnTo>
                    <a:pt x="19" y="502"/>
                  </a:lnTo>
                  <a:lnTo>
                    <a:pt x="37" y="557"/>
                  </a:lnTo>
                  <a:lnTo>
                    <a:pt x="74" y="632"/>
                  </a:lnTo>
                  <a:lnTo>
                    <a:pt x="130" y="669"/>
                  </a:lnTo>
                  <a:lnTo>
                    <a:pt x="186" y="706"/>
                  </a:lnTo>
                  <a:lnTo>
                    <a:pt x="316" y="762"/>
                  </a:lnTo>
                  <a:lnTo>
                    <a:pt x="464" y="762"/>
                  </a:lnTo>
                  <a:lnTo>
                    <a:pt x="557" y="743"/>
                  </a:lnTo>
                  <a:lnTo>
                    <a:pt x="650" y="706"/>
                  </a:lnTo>
                  <a:lnTo>
                    <a:pt x="743" y="669"/>
                  </a:lnTo>
                  <a:lnTo>
                    <a:pt x="836" y="595"/>
                  </a:lnTo>
                  <a:lnTo>
                    <a:pt x="984" y="483"/>
                  </a:lnTo>
                  <a:lnTo>
                    <a:pt x="1152" y="372"/>
                  </a:lnTo>
                  <a:lnTo>
                    <a:pt x="1189" y="335"/>
                  </a:lnTo>
                  <a:lnTo>
                    <a:pt x="1207" y="297"/>
                  </a:lnTo>
                  <a:lnTo>
                    <a:pt x="1207" y="260"/>
                  </a:lnTo>
                  <a:lnTo>
                    <a:pt x="1207" y="223"/>
                  </a:lnTo>
                  <a:lnTo>
                    <a:pt x="1189" y="205"/>
                  </a:lnTo>
                  <a:lnTo>
                    <a:pt x="1152" y="167"/>
                  </a:lnTo>
                  <a:lnTo>
                    <a:pt x="1077" y="167"/>
                  </a:lnTo>
                  <a:lnTo>
                    <a:pt x="910" y="56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479;p43">
              <a:extLst>
                <a:ext uri="{FF2B5EF4-FFF2-40B4-BE49-F238E27FC236}">
                  <a16:creationId xmlns:a16="http://schemas.microsoft.com/office/drawing/2014/main" id="{EFAA5A61-8A89-440A-5142-B0CA85D1CFBF}"/>
                </a:ext>
              </a:extLst>
            </p:cNvPr>
            <p:cNvSpPr/>
            <p:nvPr/>
          </p:nvSpPr>
          <p:spPr>
            <a:xfrm>
              <a:off x="4303277" y="1305285"/>
              <a:ext cx="23651" cy="11207"/>
            </a:xfrm>
            <a:custGeom>
              <a:avLst/>
              <a:gdLst/>
              <a:ahLst/>
              <a:cxnLst/>
              <a:rect l="l" t="t" r="r" b="b"/>
              <a:pathLst>
                <a:path w="707" h="335" extrusionOk="0">
                  <a:moveTo>
                    <a:pt x="391" y="1"/>
                  </a:moveTo>
                  <a:lnTo>
                    <a:pt x="279" y="19"/>
                  </a:lnTo>
                  <a:lnTo>
                    <a:pt x="168" y="56"/>
                  </a:lnTo>
                  <a:lnTo>
                    <a:pt x="38" y="131"/>
                  </a:lnTo>
                  <a:lnTo>
                    <a:pt x="1" y="168"/>
                  </a:lnTo>
                  <a:lnTo>
                    <a:pt x="1" y="223"/>
                  </a:lnTo>
                  <a:lnTo>
                    <a:pt x="19" y="261"/>
                  </a:lnTo>
                  <a:lnTo>
                    <a:pt x="75" y="316"/>
                  </a:lnTo>
                  <a:lnTo>
                    <a:pt x="149" y="335"/>
                  </a:lnTo>
                  <a:lnTo>
                    <a:pt x="242" y="335"/>
                  </a:lnTo>
                  <a:lnTo>
                    <a:pt x="316" y="316"/>
                  </a:lnTo>
                  <a:lnTo>
                    <a:pt x="391" y="261"/>
                  </a:lnTo>
                  <a:lnTo>
                    <a:pt x="558" y="149"/>
                  </a:lnTo>
                  <a:lnTo>
                    <a:pt x="706" y="38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480;p43">
              <a:extLst>
                <a:ext uri="{FF2B5EF4-FFF2-40B4-BE49-F238E27FC236}">
                  <a16:creationId xmlns:a16="http://schemas.microsoft.com/office/drawing/2014/main" id="{3A376F10-8E57-B483-2C3E-E5791992A8E8}"/>
                </a:ext>
              </a:extLst>
            </p:cNvPr>
            <p:cNvSpPr/>
            <p:nvPr/>
          </p:nvSpPr>
          <p:spPr>
            <a:xfrm>
              <a:off x="4154810" y="1295985"/>
              <a:ext cx="159067" cy="104372"/>
            </a:xfrm>
            <a:custGeom>
              <a:avLst/>
              <a:gdLst/>
              <a:ahLst/>
              <a:cxnLst/>
              <a:rect l="l" t="t" r="r" b="b"/>
              <a:pathLst>
                <a:path w="4755" h="3120" extrusionOk="0">
                  <a:moveTo>
                    <a:pt x="1950" y="316"/>
                  </a:moveTo>
                  <a:lnTo>
                    <a:pt x="1987" y="334"/>
                  </a:lnTo>
                  <a:lnTo>
                    <a:pt x="2080" y="390"/>
                  </a:lnTo>
                  <a:lnTo>
                    <a:pt x="2173" y="483"/>
                  </a:lnTo>
                  <a:lnTo>
                    <a:pt x="2247" y="576"/>
                  </a:lnTo>
                  <a:lnTo>
                    <a:pt x="2322" y="687"/>
                  </a:lnTo>
                  <a:lnTo>
                    <a:pt x="2377" y="799"/>
                  </a:lnTo>
                  <a:lnTo>
                    <a:pt x="2396" y="910"/>
                  </a:lnTo>
                  <a:lnTo>
                    <a:pt x="2396" y="1040"/>
                  </a:lnTo>
                  <a:lnTo>
                    <a:pt x="2377" y="1151"/>
                  </a:lnTo>
                  <a:lnTo>
                    <a:pt x="2377" y="1189"/>
                  </a:lnTo>
                  <a:lnTo>
                    <a:pt x="2340" y="1207"/>
                  </a:lnTo>
                  <a:lnTo>
                    <a:pt x="2284" y="1226"/>
                  </a:lnTo>
                  <a:lnTo>
                    <a:pt x="2229" y="1189"/>
                  </a:lnTo>
                  <a:lnTo>
                    <a:pt x="2210" y="1170"/>
                  </a:lnTo>
                  <a:lnTo>
                    <a:pt x="2192" y="1133"/>
                  </a:lnTo>
                  <a:lnTo>
                    <a:pt x="2192" y="929"/>
                  </a:lnTo>
                  <a:lnTo>
                    <a:pt x="2136" y="761"/>
                  </a:lnTo>
                  <a:lnTo>
                    <a:pt x="2117" y="669"/>
                  </a:lnTo>
                  <a:lnTo>
                    <a:pt x="2062" y="594"/>
                  </a:lnTo>
                  <a:lnTo>
                    <a:pt x="1987" y="520"/>
                  </a:lnTo>
                  <a:lnTo>
                    <a:pt x="1913" y="446"/>
                  </a:lnTo>
                  <a:lnTo>
                    <a:pt x="1894" y="427"/>
                  </a:lnTo>
                  <a:lnTo>
                    <a:pt x="1876" y="409"/>
                  </a:lnTo>
                  <a:lnTo>
                    <a:pt x="1894" y="353"/>
                  </a:lnTo>
                  <a:lnTo>
                    <a:pt x="1932" y="316"/>
                  </a:lnTo>
                  <a:close/>
                  <a:moveTo>
                    <a:pt x="409" y="0"/>
                  </a:moveTo>
                  <a:lnTo>
                    <a:pt x="297" y="56"/>
                  </a:lnTo>
                  <a:lnTo>
                    <a:pt x="186" y="111"/>
                  </a:lnTo>
                  <a:lnTo>
                    <a:pt x="93" y="204"/>
                  </a:lnTo>
                  <a:lnTo>
                    <a:pt x="37" y="316"/>
                  </a:lnTo>
                  <a:lnTo>
                    <a:pt x="19" y="427"/>
                  </a:lnTo>
                  <a:lnTo>
                    <a:pt x="0" y="557"/>
                  </a:lnTo>
                  <a:lnTo>
                    <a:pt x="19" y="687"/>
                  </a:lnTo>
                  <a:lnTo>
                    <a:pt x="37" y="799"/>
                  </a:lnTo>
                  <a:lnTo>
                    <a:pt x="75" y="929"/>
                  </a:lnTo>
                  <a:lnTo>
                    <a:pt x="130" y="891"/>
                  </a:lnTo>
                  <a:lnTo>
                    <a:pt x="186" y="891"/>
                  </a:lnTo>
                  <a:lnTo>
                    <a:pt x="242" y="910"/>
                  </a:lnTo>
                  <a:lnTo>
                    <a:pt x="279" y="966"/>
                  </a:lnTo>
                  <a:lnTo>
                    <a:pt x="372" y="1170"/>
                  </a:lnTo>
                  <a:lnTo>
                    <a:pt x="502" y="1337"/>
                  </a:lnTo>
                  <a:lnTo>
                    <a:pt x="650" y="1504"/>
                  </a:lnTo>
                  <a:lnTo>
                    <a:pt x="817" y="1653"/>
                  </a:lnTo>
                  <a:lnTo>
                    <a:pt x="1022" y="1801"/>
                  </a:lnTo>
                  <a:lnTo>
                    <a:pt x="1226" y="1931"/>
                  </a:lnTo>
                  <a:lnTo>
                    <a:pt x="1449" y="2061"/>
                  </a:lnTo>
                  <a:lnTo>
                    <a:pt x="1690" y="2173"/>
                  </a:lnTo>
                  <a:lnTo>
                    <a:pt x="2173" y="2359"/>
                  </a:lnTo>
                  <a:lnTo>
                    <a:pt x="2656" y="2526"/>
                  </a:lnTo>
                  <a:lnTo>
                    <a:pt x="3510" y="2804"/>
                  </a:lnTo>
                  <a:lnTo>
                    <a:pt x="4123" y="2971"/>
                  </a:lnTo>
                  <a:lnTo>
                    <a:pt x="4754" y="3120"/>
                  </a:lnTo>
                  <a:lnTo>
                    <a:pt x="4754" y="3101"/>
                  </a:lnTo>
                  <a:lnTo>
                    <a:pt x="4717" y="3083"/>
                  </a:lnTo>
                  <a:lnTo>
                    <a:pt x="4680" y="3046"/>
                  </a:lnTo>
                  <a:lnTo>
                    <a:pt x="4661" y="3008"/>
                  </a:lnTo>
                  <a:lnTo>
                    <a:pt x="4661" y="2953"/>
                  </a:lnTo>
                  <a:lnTo>
                    <a:pt x="4680" y="2767"/>
                  </a:lnTo>
                  <a:lnTo>
                    <a:pt x="4680" y="2674"/>
                  </a:lnTo>
                  <a:lnTo>
                    <a:pt x="4661" y="2581"/>
                  </a:lnTo>
                  <a:lnTo>
                    <a:pt x="4624" y="2489"/>
                  </a:lnTo>
                  <a:lnTo>
                    <a:pt x="4587" y="2414"/>
                  </a:lnTo>
                  <a:lnTo>
                    <a:pt x="4513" y="2340"/>
                  </a:lnTo>
                  <a:lnTo>
                    <a:pt x="4420" y="2284"/>
                  </a:lnTo>
                  <a:lnTo>
                    <a:pt x="4327" y="2247"/>
                  </a:lnTo>
                  <a:lnTo>
                    <a:pt x="4141" y="2247"/>
                  </a:lnTo>
                  <a:lnTo>
                    <a:pt x="4049" y="2266"/>
                  </a:lnTo>
                  <a:lnTo>
                    <a:pt x="3956" y="2303"/>
                  </a:lnTo>
                  <a:lnTo>
                    <a:pt x="3863" y="2359"/>
                  </a:lnTo>
                  <a:lnTo>
                    <a:pt x="3789" y="2414"/>
                  </a:lnTo>
                  <a:lnTo>
                    <a:pt x="3733" y="2489"/>
                  </a:lnTo>
                  <a:lnTo>
                    <a:pt x="3696" y="2507"/>
                  </a:lnTo>
                  <a:lnTo>
                    <a:pt x="3659" y="2507"/>
                  </a:lnTo>
                  <a:lnTo>
                    <a:pt x="3622" y="2489"/>
                  </a:lnTo>
                  <a:lnTo>
                    <a:pt x="3603" y="2451"/>
                  </a:lnTo>
                  <a:lnTo>
                    <a:pt x="3566" y="2470"/>
                  </a:lnTo>
                  <a:lnTo>
                    <a:pt x="3510" y="2451"/>
                  </a:lnTo>
                  <a:lnTo>
                    <a:pt x="3473" y="2414"/>
                  </a:lnTo>
                  <a:lnTo>
                    <a:pt x="3454" y="2359"/>
                  </a:lnTo>
                  <a:lnTo>
                    <a:pt x="3436" y="2210"/>
                  </a:lnTo>
                  <a:lnTo>
                    <a:pt x="3417" y="2061"/>
                  </a:lnTo>
                  <a:lnTo>
                    <a:pt x="3399" y="2006"/>
                  </a:lnTo>
                  <a:lnTo>
                    <a:pt x="3362" y="1931"/>
                  </a:lnTo>
                  <a:lnTo>
                    <a:pt x="3306" y="1876"/>
                  </a:lnTo>
                  <a:lnTo>
                    <a:pt x="3250" y="1820"/>
                  </a:lnTo>
                  <a:lnTo>
                    <a:pt x="3176" y="1783"/>
                  </a:lnTo>
                  <a:lnTo>
                    <a:pt x="3102" y="1764"/>
                  </a:lnTo>
                  <a:lnTo>
                    <a:pt x="2953" y="1727"/>
                  </a:lnTo>
                  <a:lnTo>
                    <a:pt x="2804" y="1746"/>
                  </a:lnTo>
                  <a:lnTo>
                    <a:pt x="2656" y="1801"/>
                  </a:lnTo>
                  <a:lnTo>
                    <a:pt x="2600" y="1801"/>
                  </a:lnTo>
                  <a:lnTo>
                    <a:pt x="2563" y="1764"/>
                  </a:lnTo>
                  <a:lnTo>
                    <a:pt x="2544" y="1709"/>
                  </a:lnTo>
                  <a:lnTo>
                    <a:pt x="2563" y="1690"/>
                  </a:lnTo>
                  <a:lnTo>
                    <a:pt x="2582" y="1653"/>
                  </a:lnTo>
                  <a:lnTo>
                    <a:pt x="2674" y="1597"/>
                  </a:lnTo>
                  <a:lnTo>
                    <a:pt x="2674" y="1560"/>
                  </a:lnTo>
                  <a:lnTo>
                    <a:pt x="2730" y="1393"/>
                  </a:lnTo>
                  <a:lnTo>
                    <a:pt x="2749" y="1207"/>
                  </a:lnTo>
                  <a:lnTo>
                    <a:pt x="2749" y="1040"/>
                  </a:lnTo>
                  <a:lnTo>
                    <a:pt x="2712" y="854"/>
                  </a:lnTo>
                  <a:lnTo>
                    <a:pt x="2656" y="706"/>
                  </a:lnTo>
                  <a:lnTo>
                    <a:pt x="2582" y="557"/>
                  </a:lnTo>
                  <a:lnTo>
                    <a:pt x="2452" y="427"/>
                  </a:lnTo>
                  <a:lnTo>
                    <a:pt x="2303" y="316"/>
                  </a:lnTo>
                  <a:lnTo>
                    <a:pt x="2229" y="260"/>
                  </a:lnTo>
                  <a:lnTo>
                    <a:pt x="2136" y="241"/>
                  </a:lnTo>
                  <a:lnTo>
                    <a:pt x="1950" y="204"/>
                  </a:lnTo>
                  <a:lnTo>
                    <a:pt x="1764" y="204"/>
                  </a:lnTo>
                  <a:lnTo>
                    <a:pt x="1579" y="241"/>
                  </a:lnTo>
                  <a:lnTo>
                    <a:pt x="1412" y="316"/>
                  </a:lnTo>
                  <a:lnTo>
                    <a:pt x="1244" y="409"/>
                  </a:lnTo>
                  <a:lnTo>
                    <a:pt x="1096" y="539"/>
                  </a:lnTo>
                  <a:lnTo>
                    <a:pt x="984" y="687"/>
                  </a:lnTo>
                  <a:lnTo>
                    <a:pt x="947" y="706"/>
                  </a:lnTo>
                  <a:lnTo>
                    <a:pt x="910" y="724"/>
                  </a:lnTo>
                  <a:lnTo>
                    <a:pt x="873" y="706"/>
                  </a:lnTo>
                  <a:lnTo>
                    <a:pt x="855" y="669"/>
                  </a:lnTo>
                  <a:lnTo>
                    <a:pt x="817" y="650"/>
                  </a:lnTo>
                  <a:lnTo>
                    <a:pt x="799" y="613"/>
                  </a:lnTo>
                  <a:lnTo>
                    <a:pt x="780" y="576"/>
                  </a:lnTo>
                  <a:lnTo>
                    <a:pt x="799" y="539"/>
                  </a:lnTo>
                  <a:lnTo>
                    <a:pt x="817" y="427"/>
                  </a:lnTo>
                  <a:lnTo>
                    <a:pt x="817" y="316"/>
                  </a:lnTo>
                  <a:lnTo>
                    <a:pt x="799" y="223"/>
                  </a:lnTo>
                  <a:lnTo>
                    <a:pt x="743" y="130"/>
                  </a:lnTo>
                  <a:lnTo>
                    <a:pt x="706" y="74"/>
                  </a:lnTo>
                  <a:lnTo>
                    <a:pt x="650" y="37"/>
                  </a:lnTo>
                  <a:lnTo>
                    <a:pt x="595" y="1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D0E8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481;p43">
              <a:extLst>
                <a:ext uri="{FF2B5EF4-FFF2-40B4-BE49-F238E27FC236}">
                  <a16:creationId xmlns:a16="http://schemas.microsoft.com/office/drawing/2014/main" id="{1A77015F-7A3B-76AC-41BB-61D9A8593D6B}"/>
                </a:ext>
              </a:extLst>
            </p:cNvPr>
            <p:cNvSpPr/>
            <p:nvPr/>
          </p:nvSpPr>
          <p:spPr>
            <a:xfrm>
              <a:off x="4249852" y="1236940"/>
              <a:ext cx="54695" cy="133609"/>
            </a:xfrm>
            <a:custGeom>
              <a:avLst/>
              <a:gdLst/>
              <a:ahLst/>
              <a:cxnLst/>
              <a:rect l="l" t="t" r="r" b="b"/>
              <a:pathLst>
                <a:path w="1635" h="3994" extrusionOk="0">
                  <a:moveTo>
                    <a:pt x="1412" y="1"/>
                  </a:moveTo>
                  <a:lnTo>
                    <a:pt x="1375" y="57"/>
                  </a:lnTo>
                  <a:lnTo>
                    <a:pt x="1152" y="317"/>
                  </a:lnTo>
                  <a:lnTo>
                    <a:pt x="929" y="558"/>
                  </a:lnTo>
                  <a:lnTo>
                    <a:pt x="706" y="799"/>
                  </a:lnTo>
                  <a:lnTo>
                    <a:pt x="613" y="929"/>
                  </a:lnTo>
                  <a:lnTo>
                    <a:pt x="502" y="1078"/>
                  </a:lnTo>
                  <a:lnTo>
                    <a:pt x="353" y="1357"/>
                  </a:lnTo>
                  <a:lnTo>
                    <a:pt x="223" y="1654"/>
                  </a:lnTo>
                  <a:lnTo>
                    <a:pt x="1" y="2248"/>
                  </a:lnTo>
                  <a:lnTo>
                    <a:pt x="75" y="2378"/>
                  </a:lnTo>
                  <a:lnTo>
                    <a:pt x="112" y="2489"/>
                  </a:lnTo>
                  <a:lnTo>
                    <a:pt x="149" y="2619"/>
                  </a:lnTo>
                  <a:lnTo>
                    <a:pt x="186" y="2749"/>
                  </a:lnTo>
                  <a:lnTo>
                    <a:pt x="186" y="2898"/>
                  </a:lnTo>
                  <a:lnTo>
                    <a:pt x="186" y="3028"/>
                  </a:lnTo>
                  <a:lnTo>
                    <a:pt x="168" y="3158"/>
                  </a:lnTo>
                  <a:lnTo>
                    <a:pt x="131" y="3288"/>
                  </a:lnTo>
                  <a:lnTo>
                    <a:pt x="242" y="3288"/>
                  </a:lnTo>
                  <a:lnTo>
                    <a:pt x="353" y="3306"/>
                  </a:lnTo>
                  <a:lnTo>
                    <a:pt x="446" y="3344"/>
                  </a:lnTo>
                  <a:lnTo>
                    <a:pt x="539" y="3399"/>
                  </a:lnTo>
                  <a:lnTo>
                    <a:pt x="669" y="3511"/>
                  </a:lnTo>
                  <a:lnTo>
                    <a:pt x="781" y="3659"/>
                  </a:lnTo>
                  <a:lnTo>
                    <a:pt x="855" y="3826"/>
                  </a:lnTo>
                  <a:lnTo>
                    <a:pt x="873" y="3919"/>
                  </a:lnTo>
                  <a:lnTo>
                    <a:pt x="873" y="3994"/>
                  </a:lnTo>
                  <a:lnTo>
                    <a:pt x="948" y="3919"/>
                  </a:lnTo>
                  <a:lnTo>
                    <a:pt x="1040" y="3864"/>
                  </a:lnTo>
                  <a:lnTo>
                    <a:pt x="873" y="3659"/>
                  </a:lnTo>
                  <a:lnTo>
                    <a:pt x="762" y="3436"/>
                  </a:lnTo>
                  <a:lnTo>
                    <a:pt x="669" y="3214"/>
                  </a:lnTo>
                  <a:lnTo>
                    <a:pt x="613" y="2972"/>
                  </a:lnTo>
                  <a:lnTo>
                    <a:pt x="576" y="2731"/>
                  </a:lnTo>
                  <a:lnTo>
                    <a:pt x="576" y="2508"/>
                  </a:lnTo>
                  <a:lnTo>
                    <a:pt x="595" y="2266"/>
                  </a:lnTo>
                  <a:lnTo>
                    <a:pt x="651" y="2025"/>
                  </a:lnTo>
                  <a:lnTo>
                    <a:pt x="725" y="1784"/>
                  </a:lnTo>
                  <a:lnTo>
                    <a:pt x="799" y="1542"/>
                  </a:lnTo>
                  <a:lnTo>
                    <a:pt x="910" y="1319"/>
                  </a:lnTo>
                  <a:lnTo>
                    <a:pt x="1022" y="1097"/>
                  </a:lnTo>
                  <a:lnTo>
                    <a:pt x="1170" y="874"/>
                  </a:lnTo>
                  <a:lnTo>
                    <a:pt x="1300" y="669"/>
                  </a:lnTo>
                  <a:lnTo>
                    <a:pt x="1468" y="465"/>
                  </a:lnTo>
                  <a:lnTo>
                    <a:pt x="1616" y="279"/>
                  </a:lnTo>
                  <a:lnTo>
                    <a:pt x="1635" y="279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482;p43">
              <a:extLst>
                <a:ext uri="{FF2B5EF4-FFF2-40B4-BE49-F238E27FC236}">
                  <a16:creationId xmlns:a16="http://schemas.microsoft.com/office/drawing/2014/main" id="{67B6799A-0749-A156-1654-47E03403A691}"/>
                </a:ext>
              </a:extLst>
            </p:cNvPr>
            <p:cNvSpPr/>
            <p:nvPr/>
          </p:nvSpPr>
          <p:spPr>
            <a:xfrm>
              <a:off x="4186491" y="1221417"/>
              <a:ext cx="96945" cy="83899"/>
            </a:xfrm>
            <a:custGeom>
              <a:avLst/>
              <a:gdLst/>
              <a:ahLst/>
              <a:cxnLst/>
              <a:rect l="l" t="t" r="r" b="b"/>
              <a:pathLst>
                <a:path w="2898" h="2508" extrusionOk="0">
                  <a:moveTo>
                    <a:pt x="1857" y="1"/>
                  </a:moveTo>
                  <a:lnTo>
                    <a:pt x="1690" y="38"/>
                  </a:lnTo>
                  <a:lnTo>
                    <a:pt x="1505" y="112"/>
                  </a:lnTo>
                  <a:lnTo>
                    <a:pt x="1375" y="223"/>
                  </a:lnTo>
                  <a:lnTo>
                    <a:pt x="1263" y="335"/>
                  </a:lnTo>
                  <a:lnTo>
                    <a:pt x="1170" y="465"/>
                  </a:lnTo>
                  <a:lnTo>
                    <a:pt x="1096" y="613"/>
                  </a:lnTo>
                  <a:lnTo>
                    <a:pt x="1040" y="762"/>
                  </a:lnTo>
                  <a:lnTo>
                    <a:pt x="985" y="929"/>
                  </a:lnTo>
                  <a:lnTo>
                    <a:pt x="966" y="1096"/>
                  </a:lnTo>
                  <a:lnTo>
                    <a:pt x="966" y="1263"/>
                  </a:lnTo>
                  <a:lnTo>
                    <a:pt x="1040" y="1319"/>
                  </a:lnTo>
                  <a:lnTo>
                    <a:pt x="1096" y="1393"/>
                  </a:lnTo>
                  <a:lnTo>
                    <a:pt x="1152" y="1468"/>
                  </a:lnTo>
                  <a:lnTo>
                    <a:pt x="1189" y="1561"/>
                  </a:lnTo>
                  <a:lnTo>
                    <a:pt x="1189" y="1616"/>
                  </a:lnTo>
                  <a:lnTo>
                    <a:pt x="1170" y="1653"/>
                  </a:lnTo>
                  <a:lnTo>
                    <a:pt x="1152" y="1672"/>
                  </a:lnTo>
                  <a:lnTo>
                    <a:pt x="1115" y="1691"/>
                  </a:lnTo>
                  <a:lnTo>
                    <a:pt x="1077" y="1709"/>
                  </a:lnTo>
                  <a:lnTo>
                    <a:pt x="1040" y="1709"/>
                  </a:lnTo>
                  <a:lnTo>
                    <a:pt x="1003" y="1691"/>
                  </a:lnTo>
                  <a:lnTo>
                    <a:pt x="966" y="1653"/>
                  </a:lnTo>
                  <a:lnTo>
                    <a:pt x="929" y="1691"/>
                  </a:lnTo>
                  <a:lnTo>
                    <a:pt x="855" y="1691"/>
                  </a:lnTo>
                  <a:lnTo>
                    <a:pt x="817" y="1635"/>
                  </a:lnTo>
                  <a:lnTo>
                    <a:pt x="780" y="1468"/>
                  </a:lnTo>
                  <a:lnTo>
                    <a:pt x="650" y="1412"/>
                  </a:lnTo>
                  <a:lnTo>
                    <a:pt x="520" y="1375"/>
                  </a:lnTo>
                  <a:lnTo>
                    <a:pt x="465" y="1356"/>
                  </a:lnTo>
                  <a:lnTo>
                    <a:pt x="390" y="1375"/>
                  </a:lnTo>
                  <a:lnTo>
                    <a:pt x="316" y="1393"/>
                  </a:lnTo>
                  <a:lnTo>
                    <a:pt x="242" y="1431"/>
                  </a:lnTo>
                  <a:lnTo>
                    <a:pt x="167" y="1486"/>
                  </a:lnTo>
                  <a:lnTo>
                    <a:pt x="93" y="1561"/>
                  </a:lnTo>
                  <a:lnTo>
                    <a:pt x="37" y="1653"/>
                  </a:lnTo>
                  <a:lnTo>
                    <a:pt x="0" y="1746"/>
                  </a:lnTo>
                  <a:lnTo>
                    <a:pt x="0" y="1858"/>
                  </a:lnTo>
                  <a:lnTo>
                    <a:pt x="0" y="1951"/>
                  </a:lnTo>
                  <a:lnTo>
                    <a:pt x="19" y="2062"/>
                  </a:lnTo>
                  <a:lnTo>
                    <a:pt x="37" y="2155"/>
                  </a:lnTo>
                  <a:lnTo>
                    <a:pt x="37" y="2192"/>
                  </a:lnTo>
                  <a:lnTo>
                    <a:pt x="37" y="2229"/>
                  </a:lnTo>
                  <a:lnTo>
                    <a:pt x="112" y="2359"/>
                  </a:lnTo>
                  <a:lnTo>
                    <a:pt x="130" y="2433"/>
                  </a:lnTo>
                  <a:lnTo>
                    <a:pt x="149" y="2508"/>
                  </a:lnTo>
                  <a:lnTo>
                    <a:pt x="279" y="2396"/>
                  </a:lnTo>
                  <a:lnTo>
                    <a:pt x="427" y="2303"/>
                  </a:lnTo>
                  <a:lnTo>
                    <a:pt x="595" y="2248"/>
                  </a:lnTo>
                  <a:lnTo>
                    <a:pt x="762" y="2192"/>
                  </a:lnTo>
                  <a:lnTo>
                    <a:pt x="929" y="2173"/>
                  </a:lnTo>
                  <a:lnTo>
                    <a:pt x="1115" y="2192"/>
                  </a:lnTo>
                  <a:lnTo>
                    <a:pt x="1282" y="2229"/>
                  </a:lnTo>
                  <a:lnTo>
                    <a:pt x="1449" y="2285"/>
                  </a:lnTo>
                  <a:lnTo>
                    <a:pt x="1597" y="2378"/>
                  </a:lnTo>
                  <a:lnTo>
                    <a:pt x="1709" y="2489"/>
                  </a:lnTo>
                  <a:lnTo>
                    <a:pt x="1765" y="2210"/>
                  </a:lnTo>
                  <a:lnTo>
                    <a:pt x="1857" y="1951"/>
                  </a:lnTo>
                  <a:lnTo>
                    <a:pt x="1987" y="1672"/>
                  </a:lnTo>
                  <a:lnTo>
                    <a:pt x="2136" y="1412"/>
                  </a:lnTo>
                  <a:lnTo>
                    <a:pt x="2303" y="1152"/>
                  </a:lnTo>
                  <a:lnTo>
                    <a:pt x="2489" y="929"/>
                  </a:lnTo>
                  <a:lnTo>
                    <a:pt x="2693" y="725"/>
                  </a:lnTo>
                  <a:lnTo>
                    <a:pt x="2897" y="558"/>
                  </a:lnTo>
                  <a:lnTo>
                    <a:pt x="2823" y="558"/>
                  </a:lnTo>
                  <a:lnTo>
                    <a:pt x="2786" y="539"/>
                  </a:lnTo>
                  <a:lnTo>
                    <a:pt x="2749" y="502"/>
                  </a:lnTo>
                  <a:lnTo>
                    <a:pt x="2656" y="353"/>
                  </a:lnTo>
                  <a:lnTo>
                    <a:pt x="2526" y="223"/>
                  </a:lnTo>
                  <a:lnTo>
                    <a:pt x="2377" y="112"/>
                  </a:lnTo>
                  <a:lnTo>
                    <a:pt x="2210" y="38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483;p43">
              <a:extLst>
                <a:ext uri="{FF2B5EF4-FFF2-40B4-BE49-F238E27FC236}">
                  <a16:creationId xmlns:a16="http://schemas.microsoft.com/office/drawing/2014/main" id="{707255AB-7649-CA74-7688-BBB8DC344695}"/>
                </a:ext>
              </a:extLst>
            </p:cNvPr>
            <p:cNvSpPr/>
            <p:nvPr/>
          </p:nvSpPr>
          <p:spPr>
            <a:xfrm>
              <a:off x="4217536" y="1306523"/>
              <a:ext cx="17429" cy="30475"/>
            </a:xfrm>
            <a:custGeom>
              <a:avLst/>
              <a:gdLst/>
              <a:ahLst/>
              <a:cxnLst/>
              <a:rect l="l" t="t" r="r" b="b"/>
              <a:pathLst>
                <a:path w="521" h="911" extrusionOk="0">
                  <a:moveTo>
                    <a:pt x="57" y="1"/>
                  </a:moveTo>
                  <a:lnTo>
                    <a:pt x="19" y="38"/>
                  </a:lnTo>
                  <a:lnTo>
                    <a:pt x="1" y="94"/>
                  </a:lnTo>
                  <a:lnTo>
                    <a:pt x="19" y="112"/>
                  </a:lnTo>
                  <a:lnTo>
                    <a:pt x="38" y="131"/>
                  </a:lnTo>
                  <a:lnTo>
                    <a:pt x="112" y="205"/>
                  </a:lnTo>
                  <a:lnTo>
                    <a:pt x="187" y="279"/>
                  </a:lnTo>
                  <a:lnTo>
                    <a:pt x="242" y="354"/>
                  </a:lnTo>
                  <a:lnTo>
                    <a:pt x="261" y="446"/>
                  </a:lnTo>
                  <a:lnTo>
                    <a:pt x="317" y="614"/>
                  </a:lnTo>
                  <a:lnTo>
                    <a:pt x="317" y="818"/>
                  </a:lnTo>
                  <a:lnTo>
                    <a:pt x="335" y="855"/>
                  </a:lnTo>
                  <a:lnTo>
                    <a:pt x="354" y="874"/>
                  </a:lnTo>
                  <a:lnTo>
                    <a:pt x="409" y="911"/>
                  </a:lnTo>
                  <a:lnTo>
                    <a:pt x="465" y="892"/>
                  </a:lnTo>
                  <a:lnTo>
                    <a:pt x="502" y="874"/>
                  </a:lnTo>
                  <a:lnTo>
                    <a:pt x="502" y="836"/>
                  </a:lnTo>
                  <a:lnTo>
                    <a:pt x="521" y="725"/>
                  </a:lnTo>
                  <a:lnTo>
                    <a:pt x="521" y="595"/>
                  </a:lnTo>
                  <a:lnTo>
                    <a:pt x="502" y="484"/>
                  </a:lnTo>
                  <a:lnTo>
                    <a:pt x="447" y="372"/>
                  </a:lnTo>
                  <a:lnTo>
                    <a:pt x="372" y="261"/>
                  </a:lnTo>
                  <a:lnTo>
                    <a:pt x="298" y="168"/>
                  </a:lnTo>
                  <a:lnTo>
                    <a:pt x="205" y="75"/>
                  </a:lnTo>
                  <a:lnTo>
                    <a:pt x="112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1551;p43">
            <a:extLst>
              <a:ext uri="{FF2B5EF4-FFF2-40B4-BE49-F238E27FC236}">
                <a16:creationId xmlns:a16="http://schemas.microsoft.com/office/drawing/2014/main" id="{BFDCA43A-8595-D309-6741-FEBAF097AC75}"/>
              </a:ext>
            </a:extLst>
          </p:cNvPr>
          <p:cNvGrpSpPr/>
          <p:nvPr/>
        </p:nvGrpSpPr>
        <p:grpSpPr>
          <a:xfrm>
            <a:off x="7799833" y="3060287"/>
            <a:ext cx="909803" cy="732855"/>
            <a:chOff x="4234839" y="2855778"/>
            <a:chExt cx="682352" cy="549641"/>
          </a:xfrm>
        </p:grpSpPr>
        <p:sp>
          <p:nvSpPr>
            <p:cNvPr id="328" name="Google Shape;1552;p43">
              <a:extLst>
                <a:ext uri="{FF2B5EF4-FFF2-40B4-BE49-F238E27FC236}">
                  <a16:creationId xmlns:a16="http://schemas.microsoft.com/office/drawing/2014/main" id="{A0803F74-2C23-9D83-571F-A264C3A128F9}"/>
                </a:ext>
              </a:extLst>
            </p:cNvPr>
            <p:cNvSpPr/>
            <p:nvPr/>
          </p:nvSpPr>
          <p:spPr>
            <a:xfrm rot="5400000">
              <a:off x="4301194" y="2789423"/>
              <a:ext cx="549641" cy="682352"/>
            </a:xfrm>
            <a:custGeom>
              <a:avLst/>
              <a:gdLst/>
              <a:ahLst/>
              <a:cxnLst/>
              <a:rect l="l" t="t" r="r" b="b"/>
              <a:pathLst>
                <a:path w="16695" h="20726" extrusionOk="0">
                  <a:moveTo>
                    <a:pt x="4661" y="558"/>
                  </a:moveTo>
                  <a:lnTo>
                    <a:pt x="4903" y="576"/>
                  </a:lnTo>
                  <a:lnTo>
                    <a:pt x="5274" y="632"/>
                  </a:lnTo>
                  <a:lnTo>
                    <a:pt x="5664" y="706"/>
                  </a:lnTo>
                  <a:lnTo>
                    <a:pt x="6036" y="799"/>
                  </a:lnTo>
                  <a:lnTo>
                    <a:pt x="6426" y="911"/>
                  </a:lnTo>
                  <a:lnTo>
                    <a:pt x="6797" y="1041"/>
                  </a:lnTo>
                  <a:lnTo>
                    <a:pt x="7150" y="1208"/>
                  </a:lnTo>
                  <a:lnTo>
                    <a:pt x="7521" y="1375"/>
                  </a:lnTo>
                  <a:lnTo>
                    <a:pt x="7874" y="1579"/>
                  </a:lnTo>
                  <a:lnTo>
                    <a:pt x="8227" y="1784"/>
                  </a:lnTo>
                  <a:lnTo>
                    <a:pt x="8580" y="2006"/>
                  </a:lnTo>
                  <a:lnTo>
                    <a:pt x="8914" y="2266"/>
                  </a:lnTo>
                  <a:lnTo>
                    <a:pt x="9248" y="2508"/>
                  </a:lnTo>
                  <a:lnTo>
                    <a:pt x="9564" y="2786"/>
                  </a:lnTo>
                  <a:lnTo>
                    <a:pt x="9880" y="3065"/>
                  </a:lnTo>
                  <a:lnTo>
                    <a:pt x="10195" y="3362"/>
                  </a:lnTo>
                  <a:lnTo>
                    <a:pt x="10492" y="3659"/>
                  </a:lnTo>
                  <a:lnTo>
                    <a:pt x="10790" y="3975"/>
                  </a:lnTo>
                  <a:lnTo>
                    <a:pt x="11068" y="4309"/>
                  </a:lnTo>
                  <a:lnTo>
                    <a:pt x="11328" y="4643"/>
                  </a:lnTo>
                  <a:lnTo>
                    <a:pt x="11588" y="4978"/>
                  </a:lnTo>
                  <a:lnTo>
                    <a:pt x="11848" y="5312"/>
                  </a:lnTo>
                  <a:lnTo>
                    <a:pt x="12090" y="5665"/>
                  </a:lnTo>
                  <a:lnTo>
                    <a:pt x="12312" y="6018"/>
                  </a:lnTo>
                  <a:lnTo>
                    <a:pt x="12535" y="6389"/>
                  </a:lnTo>
                  <a:lnTo>
                    <a:pt x="12739" y="6742"/>
                  </a:lnTo>
                  <a:lnTo>
                    <a:pt x="12925" y="7113"/>
                  </a:lnTo>
                  <a:lnTo>
                    <a:pt x="13092" y="7466"/>
                  </a:lnTo>
                  <a:lnTo>
                    <a:pt x="13259" y="7838"/>
                  </a:lnTo>
                  <a:lnTo>
                    <a:pt x="13408" y="8209"/>
                  </a:lnTo>
                  <a:lnTo>
                    <a:pt x="13557" y="8562"/>
                  </a:lnTo>
                  <a:lnTo>
                    <a:pt x="13668" y="8915"/>
                  </a:lnTo>
                  <a:lnTo>
                    <a:pt x="13779" y="9267"/>
                  </a:lnTo>
                  <a:lnTo>
                    <a:pt x="13872" y="9657"/>
                  </a:lnTo>
                  <a:lnTo>
                    <a:pt x="13947" y="10066"/>
                  </a:lnTo>
                  <a:lnTo>
                    <a:pt x="14021" y="10493"/>
                  </a:lnTo>
                  <a:lnTo>
                    <a:pt x="14058" y="10920"/>
                  </a:lnTo>
                  <a:lnTo>
                    <a:pt x="14077" y="11366"/>
                  </a:lnTo>
                  <a:lnTo>
                    <a:pt x="14077" y="11830"/>
                  </a:lnTo>
                  <a:lnTo>
                    <a:pt x="14077" y="12294"/>
                  </a:lnTo>
                  <a:lnTo>
                    <a:pt x="14039" y="12759"/>
                  </a:lnTo>
                  <a:lnTo>
                    <a:pt x="13984" y="13242"/>
                  </a:lnTo>
                  <a:lnTo>
                    <a:pt x="13909" y="13706"/>
                  </a:lnTo>
                  <a:lnTo>
                    <a:pt x="13835" y="14189"/>
                  </a:lnTo>
                  <a:lnTo>
                    <a:pt x="13724" y="14653"/>
                  </a:lnTo>
                  <a:lnTo>
                    <a:pt x="13594" y="15117"/>
                  </a:lnTo>
                  <a:lnTo>
                    <a:pt x="13464" y="15581"/>
                  </a:lnTo>
                  <a:lnTo>
                    <a:pt x="13297" y="16027"/>
                  </a:lnTo>
                  <a:lnTo>
                    <a:pt x="13111" y="16473"/>
                  </a:lnTo>
                  <a:lnTo>
                    <a:pt x="12907" y="16900"/>
                  </a:lnTo>
                  <a:lnTo>
                    <a:pt x="12702" y="17309"/>
                  </a:lnTo>
                  <a:lnTo>
                    <a:pt x="12461" y="17717"/>
                  </a:lnTo>
                  <a:lnTo>
                    <a:pt x="12201" y="18089"/>
                  </a:lnTo>
                  <a:lnTo>
                    <a:pt x="11941" y="18441"/>
                  </a:lnTo>
                  <a:lnTo>
                    <a:pt x="11644" y="18776"/>
                  </a:lnTo>
                  <a:lnTo>
                    <a:pt x="11328" y="19091"/>
                  </a:lnTo>
                  <a:lnTo>
                    <a:pt x="11012" y="19370"/>
                  </a:lnTo>
                  <a:lnTo>
                    <a:pt x="10660" y="19630"/>
                  </a:lnTo>
                  <a:lnTo>
                    <a:pt x="10288" y="19853"/>
                  </a:lnTo>
                  <a:lnTo>
                    <a:pt x="9898" y="20038"/>
                  </a:lnTo>
                  <a:lnTo>
                    <a:pt x="9508" y="20187"/>
                  </a:lnTo>
                  <a:lnTo>
                    <a:pt x="9081" y="20317"/>
                  </a:lnTo>
                  <a:lnTo>
                    <a:pt x="8635" y="20391"/>
                  </a:lnTo>
                  <a:lnTo>
                    <a:pt x="8171" y="20428"/>
                  </a:lnTo>
                  <a:lnTo>
                    <a:pt x="7688" y="20410"/>
                  </a:lnTo>
                  <a:lnTo>
                    <a:pt x="7670" y="20354"/>
                  </a:lnTo>
                  <a:lnTo>
                    <a:pt x="7633" y="20336"/>
                  </a:lnTo>
                  <a:lnTo>
                    <a:pt x="7595" y="20317"/>
                  </a:lnTo>
                  <a:lnTo>
                    <a:pt x="7317" y="20243"/>
                  </a:lnTo>
                  <a:lnTo>
                    <a:pt x="7057" y="20168"/>
                  </a:lnTo>
                  <a:lnTo>
                    <a:pt x="6815" y="20076"/>
                  </a:lnTo>
                  <a:lnTo>
                    <a:pt x="6574" y="19964"/>
                  </a:lnTo>
                  <a:lnTo>
                    <a:pt x="6351" y="19834"/>
                  </a:lnTo>
                  <a:lnTo>
                    <a:pt x="6147" y="19704"/>
                  </a:lnTo>
                  <a:lnTo>
                    <a:pt x="5943" y="19574"/>
                  </a:lnTo>
                  <a:lnTo>
                    <a:pt x="5757" y="19426"/>
                  </a:lnTo>
                  <a:lnTo>
                    <a:pt x="5590" y="19277"/>
                  </a:lnTo>
                  <a:lnTo>
                    <a:pt x="5423" y="19110"/>
                  </a:lnTo>
                  <a:lnTo>
                    <a:pt x="5274" y="18924"/>
                  </a:lnTo>
                  <a:lnTo>
                    <a:pt x="5126" y="18738"/>
                  </a:lnTo>
                  <a:lnTo>
                    <a:pt x="4996" y="18553"/>
                  </a:lnTo>
                  <a:lnTo>
                    <a:pt x="4884" y="18367"/>
                  </a:lnTo>
                  <a:lnTo>
                    <a:pt x="4773" y="18163"/>
                  </a:lnTo>
                  <a:lnTo>
                    <a:pt x="4661" y="17940"/>
                  </a:lnTo>
                  <a:lnTo>
                    <a:pt x="4494" y="17513"/>
                  </a:lnTo>
                  <a:lnTo>
                    <a:pt x="4346" y="17049"/>
                  </a:lnTo>
                  <a:lnTo>
                    <a:pt x="4234" y="16566"/>
                  </a:lnTo>
                  <a:lnTo>
                    <a:pt x="4160" y="16083"/>
                  </a:lnTo>
                  <a:lnTo>
                    <a:pt x="4104" y="15581"/>
                  </a:lnTo>
                  <a:lnTo>
                    <a:pt x="4067" y="15080"/>
                  </a:lnTo>
                  <a:lnTo>
                    <a:pt x="4048" y="14560"/>
                  </a:lnTo>
                  <a:lnTo>
                    <a:pt x="4067" y="14059"/>
                  </a:lnTo>
                  <a:lnTo>
                    <a:pt x="4086" y="13743"/>
                  </a:lnTo>
                  <a:lnTo>
                    <a:pt x="4104" y="13427"/>
                  </a:lnTo>
                  <a:lnTo>
                    <a:pt x="4178" y="12777"/>
                  </a:lnTo>
                  <a:lnTo>
                    <a:pt x="4253" y="12109"/>
                  </a:lnTo>
                  <a:lnTo>
                    <a:pt x="4327" y="11422"/>
                  </a:lnTo>
                  <a:lnTo>
                    <a:pt x="4346" y="11087"/>
                  </a:lnTo>
                  <a:lnTo>
                    <a:pt x="4346" y="10753"/>
                  </a:lnTo>
                  <a:lnTo>
                    <a:pt x="4327" y="10419"/>
                  </a:lnTo>
                  <a:lnTo>
                    <a:pt x="4308" y="10103"/>
                  </a:lnTo>
                  <a:lnTo>
                    <a:pt x="4253" y="9787"/>
                  </a:lnTo>
                  <a:lnTo>
                    <a:pt x="4160" y="9472"/>
                  </a:lnTo>
                  <a:lnTo>
                    <a:pt x="4048" y="9175"/>
                  </a:lnTo>
                  <a:lnTo>
                    <a:pt x="3918" y="8878"/>
                  </a:lnTo>
                  <a:lnTo>
                    <a:pt x="3751" y="8599"/>
                  </a:lnTo>
                  <a:lnTo>
                    <a:pt x="3547" y="8358"/>
                  </a:lnTo>
                  <a:lnTo>
                    <a:pt x="3343" y="8116"/>
                  </a:lnTo>
                  <a:lnTo>
                    <a:pt x="3101" y="7893"/>
                  </a:lnTo>
                  <a:lnTo>
                    <a:pt x="2860" y="7689"/>
                  </a:lnTo>
                  <a:lnTo>
                    <a:pt x="2619" y="7485"/>
                  </a:lnTo>
                  <a:lnTo>
                    <a:pt x="2117" y="7095"/>
                  </a:lnTo>
                  <a:lnTo>
                    <a:pt x="1857" y="6890"/>
                  </a:lnTo>
                  <a:lnTo>
                    <a:pt x="1616" y="6686"/>
                  </a:lnTo>
                  <a:lnTo>
                    <a:pt x="1393" y="6482"/>
                  </a:lnTo>
                  <a:lnTo>
                    <a:pt x="1189" y="6240"/>
                  </a:lnTo>
                  <a:lnTo>
                    <a:pt x="984" y="5999"/>
                  </a:lnTo>
                  <a:lnTo>
                    <a:pt x="817" y="5739"/>
                  </a:lnTo>
                  <a:lnTo>
                    <a:pt x="669" y="5442"/>
                  </a:lnTo>
                  <a:lnTo>
                    <a:pt x="557" y="5108"/>
                  </a:lnTo>
                  <a:lnTo>
                    <a:pt x="483" y="4848"/>
                  </a:lnTo>
                  <a:lnTo>
                    <a:pt x="446" y="4606"/>
                  </a:lnTo>
                  <a:lnTo>
                    <a:pt x="409" y="4346"/>
                  </a:lnTo>
                  <a:lnTo>
                    <a:pt x="409" y="4105"/>
                  </a:lnTo>
                  <a:lnTo>
                    <a:pt x="409" y="3863"/>
                  </a:lnTo>
                  <a:lnTo>
                    <a:pt x="427" y="3641"/>
                  </a:lnTo>
                  <a:lnTo>
                    <a:pt x="464" y="3418"/>
                  </a:lnTo>
                  <a:lnTo>
                    <a:pt x="520" y="3195"/>
                  </a:lnTo>
                  <a:lnTo>
                    <a:pt x="594" y="2972"/>
                  </a:lnTo>
                  <a:lnTo>
                    <a:pt x="669" y="2768"/>
                  </a:lnTo>
                  <a:lnTo>
                    <a:pt x="780" y="2582"/>
                  </a:lnTo>
                  <a:lnTo>
                    <a:pt x="891" y="2378"/>
                  </a:lnTo>
                  <a:lnTo>
                    <a:pt x="1003" y="2192"/>
                  </a:lnTo>
                  <a:lnTo>
                    <a:pt x="1151" y="2025"/>
                  </a:lnTo>
                  <a:lnTo>
                    <a:pt x="1281" y="1858"/>
                  </a:lnTo>
                  <a:lnTo>
                    <a:pt x="1449" y="1691"/>
                  </a:lnTo>
                  <a:lnTo>
                    <a:pt x="1616" y="1542"/>
                  </a:lnTo>
                  <a:lnTo>
                    <a:pt x="1783" y="1412"/>
                  </a:lnTo>
                  <a:lnTo>
                    <a:pt x="1969" y="1282"/>
                  </a:lnTo>
                  <a:lnTo>
                    <a:pt x="2173" y="1152"/>
                  </a:lnTo>
                  <a:lnTo>
                    <a:pt x="2359" y="1041"/>
                  </a:lnTo>
                  <a:lnTo>
                    <a:pt x="2581" y="948"/>
                  </a:lnTo>
                  <a:lnTo>
                    <a:pt x="2786" y="855"/>
                  </a:lnTo>
                  <a:lnTo>
                    <a:pt x="3009" y="781"/>
                  </a:lnTo>
                  <a:lnTo>
                    <a:pt x="3231" y="706"/>
                  </a:lnTo>
                  <a:lnTo>
                    <a:pt x="3454" y="651"/>
                  </a:lnTo>
                  <a:lnTo>
                    <a:pt x="3696" y="614"/>
                  </a:lnTo>
                  <a:lnTo>
                    <a:pt x="3937" y="576"/>
                  </a:lnTo>
                  <a:lnTo>
                    <a:pt x="4160" y="558"/>
                  </a:lnTo>
                  <a:close/>
                  <a:moveTo>
                    <a:pt x="6221" y="391"/>
                  </a:moveTo>
                  <a:lnTo>
                    <a:pt x="6667" y="428"/>
                  </a:lnTo>
                  <a:lnTo>
                    <a:pt x="7094" y="502"/>
                  </a:lnTo>
                  <a:lnTo>
                    <a:pt x="7540" y="595"/>
                  </a:lnTo>
                  <a:lnTo>
                    <a:pt x="7967" y="706"/>
                  </a:lnTo>
                  <a:lnTo>
                    <a:pt x="8394" y="836"/>
                  </a:lnTo>
                  <a:lnTo>
                    <a:pt x="8821" y="985"/>
                  </a:lnTo>
                  <a:lnTo>
                    <a:pt x="9230" y="1152"/>
                  </a:lnTo>
                  <a:lnTo>
                    <a:pt x="9620" y="1338"/>
                  </a:lnTo>
                  <a:lnTo>
                    <a:pt x="10028" y="1524"/>
                  </a:lnTo>
                  <a:lnTo>
                    <a:pt x="10418" y="1746"/>
                  </a:lnTo>
                  <a:lnTo>
                    <a:pt x="10790" y="1988"/>
                  </a:lnTo>
                  <a:lnTo>
                    <a:pt x="11161" y="2248"/>
                  </a:lnTo>
                  <a:lnTo>
                    <a:pt x="11514" y="2508"/>
                  </a:lnTo>
                  <a:lnTo>
                    <a:pt x="11867" y="2786"/>
                  </a:lnTo>
                  <a:lnTo>
                    <a:pt x="12220" y="3084"/>
                  </a:lnTo>
                  <a:lnTo>
                    <a:pt x="12535" y="3399"/>
                  </a:lnTo>
                  <a:lnTo>
                    <a:pt x="12869" y="3715"/>
                  </a:lnTo>
                  <a:lnTo>
                    <a:pt x="13167" y="4049"/>
                  </a:lnTo>
                  <a:lnTo>
                    <a:pt x="13464" y="4402"/>
                  </a:lnTo>
                  <a:lnTo>
                    <a:pt x="13742" y="4755"/>
                  </a:lnTo>
                  <a:lnTo>
                    <a:pt x="14021" y="5126"/>
                  </a:lnTo>
                  <a:lnTo>
                    <a:pt x="14281" y="5498"/>
                  </a:lnTo>
                  <a:lnTo>
                    <a:pt x="14522" y="5869"/>
                  </a:lnTo>
                  <a:lnTo>
                    <a:pt x="14745" y="6259"/>
                  </a:lnTo>
                  <a:lnTo>
                    <a:pt x="14968" y="6668"/>
                  </a:lnTo>
                  <a:lnTo>
                    <a:pt x="15172" y="7076"/>
                  </a:lnTo>
                  <a:lnTo>
                    <a:pt x="15358" y="7485"/>
                  </a:lnTo>
                  <a:lnTo>
                    <a:pt x="15525" y="7893"/>
                  </a:lnTo>
                  <a:lnTo>
                    <a:pt x="15674" y="8320"/>
                  </a:lnTo>
                  <a:lnTo>
                    <a:pt x="15822" y="8748"/>
                  </a:lnTo>
                  <a:lnTo>
                    <a:pt x="15934" y="9175"/>
                  </a:lnTo>
                  <a:lnTo>
                    <a:pt x="16045" y="9602"/>
                  </a:lnTo>
                  <a:lnTo>
                    <a:pt x="16138" y="10085"/>
                  </a:lnTo>
                  <a:lnTo>
                    <a:pt x="16212" y="10586"/>
                  </a:lnTo>
                  <a:lnTo>
                    <a:pt x="16268" y="11087"/>
                  </a:lnTo>
                  <a:lnTo>
                    <a:pt x="16305" y="11607"/>
                  </a:lnTo>
                  <a:lnTo>
                    <a:pt x="16324" y="12127"/>
                  </a:lnTo>
                  <a:lnTo>
                    <a:pt x="16305" y="12647"/>
                  </a:lnTo>
                  <a:lnTo>
                    <a:pt x="16286" y="13186"/>
                  </a:lnTo>
                  <a:lnTo>
                    <a:pt x="16231" y="13706"/>
                  </a:lnTo>
                  <a:lnTo>
                    <a:pt x="16175" y="14226"/>
                  </a:lnTo>
                  <a:lnTo>
                    <a:pt x="16082" y="14746"/>
                  </a:lnTo>
                  <a:lnTo>
                    <a:pt x="15971" y="15266"/>
                  </a:lnTo>
                  <a:lnTo>
                    <a:pt x="15841" y="15767"/>
                  </a:lnTo>
                  <a:lnTo>
                    <a:pt x="15674" y="16250"/>
                  </a:lnTo>
                  <a:lnTo>
                    <a:pt x="15506" y="16733"/>
                  </a:lnTo>
                  <a:lnTo>
                    <a:pt x="15302" y="17197"/>
                  </a:lnTo>
                  <a:lnTo>
                    <a:pt x="15079" y="17643"/>
                  </a:lnTo>
                  <a:lnTo>
                    <a:pt x="14875" y="18014"/>
                  </a:lnTo>
                  <a:lnTo>
                    <a:pt x="14634" y="18367"/>
                  </a:lnTo>
                  <a:lnTo>
                    <a:pt x="14374" y="18683"/>
                  </a:lnTo>
                  <a:lnTo>
                    <a:pt x="14095" y="18943"/>
                  </a:lnTo>
                  <a:lnTo>
                    <a:pt x="13798" y="19203"/>
                  </a:lnTo>
                  <a:lnTo>
                    <a:pt x="13501" y="19426"/>
                  </a:lnTo>
                  <a:lnTo>
                    <a:pt x="13185" y="19611"/>
                  </a:lnTo>
                  <a:lnTo>
                    <a:pt x="12851" y="19778"/>
                  </a:lnTo>
                  <a:lnTo>
                    <a:pt x="12498" y="19927"/>
                  </a:lnTo>
                  <a:lnTo>
                    <a:pt x="12145" y="20038"/>
                  </a:lnTo>
                  <a:lnTo>
                    <a:pt x="11792" y="20150"/>
                  </a:lnTo>
                  <a:lnTo>
                    <a:pt x="11402" y="20224"/>
                  </a:lnTo>
                  <a:lnTo>
                    <a:pt x="11031" y="20298"/>
                  </a:lnTo>
                  <a:lnTo>
                    <a:pt x="10641" y="20354"/>
                  </a:lnTo>
                  <a:lnTo>
                    <a:pt x="10251" y="20391"/>
                  </a:lnTo>
                  <a:lnTo>
                    <a:pt x="9861" y="20428"/>
                  </a:lnTo>
                  <a:lnTo>
                    <a:pt x="10084" y="20336"/>
                  </a:lnTo>
                  <a:lnTo>
                    <a:pt x="10307" y="20224"/>
                  </a:lnTo>
                  <a:lnTo>
                    <a:pt x="10511" y="20113"/>
                  </a:lnTo>
                  <a:lnTo>
                    <a:pt x="10715" y="19983"/>
                  </a:lnTo>
                  <a:lnTo>
                    <a:pt x="11124" y="19704"/>
                  </a:lnTo>
                  <a:lnTo>
                    <a:pt x="11495" y="19407"/>
                  </a:lnTo>
                  <a:lnTo>
                    <a:pt x="11848" y="19054"/>
                  </a:lnTo>
                  <a:lnTo>
                    <a:pt x="12182" y="18683"/>
                  </a:lnTo>
                  <a:lnTo>
                    <a:pt x="12498" y="18274"/>
                  </a:lnTo>
                  <a:lnTo>
                    <a:pt x="12795" y="17866"/>
                  </a:lnTo>
                  <a:lnTo>
                    <a:pt x="13074" y="17420"/>
                  </a:lnTo>
                  <a:lnTo>
                    <a:pt x="13315" y="16974"/>
                  </a:lnTo>
                  <a:lnTo>
                    <a:pt x="13538" y="16491"/>
                  </a:lnTo>
                  <a:lnTo>
                    <a:pt x="13742" y="16027"/>
                  </a:lnTo>
                  <a:lnTo>
                    <a:pt x="13928" y="15544"/>
                  </a:lnTo>
                  <a:lnTo>
                    <a:pt x="14095" y="15062"/>
                  </a:lnTo>
                  <a:lnTo>
                    <a:pt x="14225" y="14579"/>
                  </a:lnTo>
                  <a:lnTo>
                    <a:pt x="14337" y="14096"/>
                  </a:lnTo>
                  <a:lnTo>
                    <a:pt x="14411" y="13743"/>
                  </a:lnTo>
                  <a:lnTo>
                    <a:pt x="14467" y="13372"/>
                  </a:lnTo>
                  <a:lnTo>
                    <a:pt x="14522" y="13000"/>
                  </a:lnTo>
                  <a:lnTo>
                    <a:pt x="14559" y="12647"/>
                  </a:lnTo>
                  <a:lnTo>
                    <a:pt x="14578" y="12276"/>
                  </a:lnTo>
                  <a:lnTo>
                    <a:pt x="14578" y="11923"/>
                  </a:lnTo>
                  <a:lnTo>
                    <a:pt x="14578" y="11552"/>
                  </a:lnTo>
                  <a:lnTo>
                    <a:pt x="14541" y="11199"/>
                  </a:lnTo>
                  <a:lnTo>
                    <a:pt x="14522" y="10846"/>
                  </a:lnTo>
                  <a:lnTo>
                    <a:pt x="14467" y="10475"/>
                  </a:lnTo>
                  <a:lnTo>
                    <a:pt x="14411" y="10122"/>
                  </a:lnTo>
                  <a:lnTo>
                    <a:pt x="14337" y="9787"/>
                  </a:lnTo>
                  <a:lnTo>
                    <a:pt x="14262" y="9435"/>
                  </a:lnTo>
                  <a:lnTo>
                    <a:pt x="14169" y="9082"/>
                  </a:lnTo>
                  <a:lnTo>
                    <a:pt x="14077" y="8748"/>
                  </a:lnTo>
                  <a:lnTo>
                    <a:pt x="13965" y="8395"/>
                  </a:lnTo>
                  <a:lnTo>
                    <a:pt x="13705" y="7726"/>
                  </a:lnTo>
                  <a:lnTo>
                    <a:pt x="13408" y="7076"/>
                  </a:lnTo>
                  <a:lnTo>
                    <a:pt x="13074" y="6445"/>
                  </a:lnTo>
                  <a:lnTo>
                    <a:pt x="12702" y="5813"/>
                  </a:lnTo>
                  <a:lnTo>
                    <a:pt x="12294" y="5219"/>
                  </a:lnTo>
                  <a:lnTo>
                    <a:pt x="11848" y="4625"/>
                  </a:lnTo>
                  <a:lnTo>
                    <a:pt x="11384" y="4068"/>
                  </a:lnTo>
                  <a:lnTo>
                    <a:pt x="10882" y="3529"/>
                  </a:lnTo>
                  <a:lnTo>
                    <a:pt x="10418" y="3065"/>
                  </a:lnTo>
                  <a:lnTo>
                    <a:pt x="9917" y="2601"/>
                  </a:lnTo>
                  <a:lnTo>
                    <a:pt x="9360" y="2155"/>
                  </a:lnTo>
                  <a:lnTo>
                    <a:pt x="8784" y="1728"/>
                  </a:lnTo>
                  <a:lnTo>
                    <a:pt x="8171" y="1319"/>
                  </a:lnTo>
                  <a:lnTo>
                    <a:pt x="7855" y="1134"/>
                  </a:lnTo>
                  <a:lnTo>
                    <a:pt x="7540" y="966"/>
                  </a:lnTo>
                  <a:lnTo>
                    <a:pt x="7205" y="799"/>
                  </a:lnTo>
                  <a:lnTo>
                    <a:pt x="6890" y="651"/>
                  </a:lnTo>
                  <a:lnTo>
                    <a:pt x="6555" y="521"/>
                  </a:lnTo>
                  <a:lnTo>
                    <a:pt x="6221" y="391"/>
                  </a:lnTo>
                  <a:close/>
                  <a:moveTo>
                    <a:pt x="5850" y="1"/>
                  </a:moveTo>
                  <a:lnTo>
                    <a:pt x="5311" y="19"/>
                  </a:lnTo>
                  <a:lnTo>
                    <a:pt x="4773" y="75"/>
                  </a:lnTo>
                  <a:lnTo>
                    <a:pt x="4346" y="57"/>
                  </a:lnTo>
                  <a:lnTo>
                    <a:pt x="3937" y="75"/>
                  </a:lnTo>
                  <a:lnTo>
                    <a:pt x="3529" y="112"/>
                  </a:lnTo>
                  <a:lnTo>
                    <a:pt x="3120" y="205"/>
                  </a:lnTo>
                  <a:lnTo>
                    <a:pt x="2711" y="316"/>
                  </a:lnTo>
                  <a:lnTo>
                    <a:pt x="2303" y="484"/>
                  </a:lnTo>
                  <a:lnTo>
                    <a:pt x="1913" y="706"/>
                  </a:lnTo>
                  <a:lnTo>
                    <a:pt x="1523" y="966"/>
                  </a:lnTo>
                  <a:lnTo>
                    <a:pt x="1319" y="1134"/>
                  </a:lnTo>
                  <a:lnTo>
                    <a:pt x="1114" y="1319"/>
                  </a:lnTo>
                  <a:lnTo>
                    <a:pt x="929" y="1524"/>
                  </a:lnTo>
                  <a:lnTo>
                    <a:pt x="761" y="1728"/>
                  </a:lnTo>
                  <a:lnTo>
                    <a:pt x="613" y="1969"/>
                  </a:lnTo>
                  <a:lnTo>
                    <a:pt x="464" y="2192"/>
                  </a:lnTo>
                  <a:lnTo>
                    <a:pt x="353" y="2434"/>
                  </a:lnTo>
                  <a:lnTo>
                    <a:pt x="242" y="2694"/>
                  </a:lnTo>
                  <a:lnTo>
                    <a:pt x="167" y="2935"/>
                  </a:lnTo>
                  <a:lnTo>
                    <a:pt x="93" y="3213"/>
                  </a:lnTo>
                  <a:lnTo>
                    <a:pt x="56" y="3473"/>
                  </a:lnTo>
                  <a:lnTo>
                    <a:pt x="19" y="3733"/>
                  </a:lnTo>
                  <a:lnTo>
                    <a:pt x="0" y="4012"/>
                  </a:lnTo>
                  <a:lnTo>
                    <a:pt x="19" y="4291"/>
                  </a:lnTo>
                  <a:lnTo>
                    <a:pt x="37" y="4569"/>
                  </a:lnTo>
                  <a:lnTo>
                    <a:pt x="74" y="4829"/>
                  </a:lnTo>
                  <a:lnTo>
                    <a:pt x="167" y="5163"/>
                  </a:lnTo>
                  <a:lnTo>
                    <a:pt x="279" y="5479"/>
                  </a:lnTo>
                  <a:lnTo>
                    <a:pt x="409" y="5758"/>
                  </a:lnTo>
                  <a:lnTo>
                    <a:pt x="557" y="6018"/>
                  </a:lnTo>
                  <a:lnTo>
                    <a:pt x="743" y="6259"/>
                  </a:lnTo>
                  <a:lnTo>
                    <a:pt x="929" y="6482"/>
                  </a:lnTo>
                  <a:lnTo>
                    <a:pt x="1133" y="6705"/>
                  </a:lnTo>
                  <a:lnTo>
                    <a:pt x="1337" y="6909"/>
                  </a:lnTo>
                  <a:lnTo>
                    <a:pt x="1801" y="7280"/>
                  </a:lnTo>
                  <a:lnTo>
                    <a:pt x="2266" y="7670"/>
                  </a:lnTo>
                  <a:lnTo>
                    <a:pt x="2730" y="8079"/>
                  </a:lnTo>
                  <a:lnTo>
                    <a:pt x="2971" y="8302"/>
                  </a:lnTo>
                  <a:lnTo>
                    <a:pt x="3194" y="8525"/>
                  </a:lnTo>
                  <a:lnTo>
                    <a:pt x="3380" y="8766"/>
                  </a:lnTo>
                  <a:lnTo>
                    <a:pt x="3529" y="9026"/>
                  </a:lnTo>
                  <a:lnTo>
                    <a:pt x="3658" y="9286"/>
                  </a:lnTo>
                  <a:lnTo>
                    <a:pt x="3751" y="9546"/>
                  </a:lnTo>
                  <a:lnTo>
                    <a:pt x="3826" y="9825"/>
                  </a:lnTo>
                  <a:lnTo>
                    <a:pt x="3881" y="10103"/>
                  </a:lnTo>
                  <a:lnTo>
                    <a:pt x="3900" y="10382"/>
                  </a:lnTo>
                  <a:lnTo>
                    <a:pt x="3918" y="10679"/>
                  </a:lnTo>
                  <a:lnTo>
                    <a:pt x="3918" y="10957"/>
                  </a:lnTo>
                  <a:lnTo>
                    <a:pt x="3900" y="11255"/>
                  </a:lnTo>
                  <a:lnTo>
                    <a:pt x="3844" y="11849"/>
                  </a:lnTo>
                  <a:lnTo>
                    <a:pt x="3788" y="12424"/>
                  </a:lnTo>
                  <a:lnTo>
                    <a:pt x="3733" y="13000"/>
                  </a:lnTo>
                  <a:lnTo>
                    <a:pt x="3658" y="13947"/>
                  </a:lnTo>
                  <a:lnTo>
                    <a:pt x="3640" y="14449"/>
                  </a:lnTo>
                  <a:lnTo>
                    <a:pt x="3640" y="14932"/>
                  </a:lnTo>
                  <a:lnTo>
                    <a:pt x="3658" y="15414"/>
                  </a:lnTo>
                  <a:lnTo>
                    <a:pt x="3696" y="15897"/>
                  </a:lnTo>
                  <a:lnTo>
                    <a:pt x="3751" y="16380"/>
                  </a:lnTo>
                  <a:lnTo>
                    <a:pt x="3844" y="16844"/>
                  </a:lnTo>
                  <a:lnTo>
                    <a:pt x="3918" y="17179"/>
                  </a:lnTo>
                  <a:lnTo>
                    <a:pt x="4011" y="17513"/>
                  </a:lnTo>
                  <a:lnTo>
                    <a:pt x="4141" y="17810"/>
                  </a:lnTo>
                  <a:lnTo>
                    <a:pt x="4271" y="18107"/>
                  </a:lnTo>
                  <a:lnTo>
                    <a:pt x="4420" y="18404"/>
                  </a:lnTo>
                  <a:lnTo>
                    <a:pt x="4587" y="18664"/>
                  </a:lnTo>
                  <a:lnTo>
                    <a:pt x="4773" y="18924"/>
                  </a:lnTo>
                  <a:lnTo>
                    <a:pt x="4977" y="19166"/>
                  </a:lnTo>
                  <a:lnTo>
                    <a:pt x="5181" y="19388"/>
                  </a:lnTo>
                  <a:lnTo>
                    <a:pt x="5423" y="19593"/>
                  </a:lnTo>
                  <a:lnTo>
                    <a:pt x="5664" y="19778"/>
                  </a:lnTo>
                  <a:lnTo>
                    <a:pt x="5924" y="19964"/>
                  </a:lnTo>
                  <a:lnTo>
                    <a:pt x="6203" y="20113"/>
                  </a:lnTo>
                  <a:lnTo>
                    <a:pt x="6500" y="20261"/>
                  </a:lnTo>
                  <a:lnTo>
                    <a:pt x="6797" y="20373"/>
                  </a:lnTo>
                  <a:lnTo>
                    <a:pt x="7113" y="20484"/>
                  </a:lnTo>
                  <a:lnTo>
                    <a:pt x="7113" y="20521"/>
                  </a:lnTo>
                  <a:lnTo>
                    <a:pt x="7113" y="20558"/>
                  </a:lnTo>
                  <a:lnTo>
                    <a:pt x="7150" y="20596"/>
                  </a:lnTo>
                  <a:lnTo>
                    <a:pt x="7205" y="20633"/>
                  </a:lnTo>
                  <a:lnTo>
                    <a:pt x="7595" y="20688"/>
                  </a:lnTo>
                  <a:lnTo>
                    <a:pt x="7985" y="20726"/>
                  </a:lnTo>
                  <a:lnTo>
                    <a:pt x="8357" y="20726"/>
                  </a:lnTo>
                  <a:lnTo>
                    <a:pt x="8710" y="20707"/>
                  </a:lnTo>
                  <a:lnTo>
                    <a:pt x="9137" y="20707"/>
                  </a:lnTo>
                  <a:lnTo>
                    <a:pt x="9582" y="20726"/>
                  </a:lnTo>
                  <a:lnTo>
                    <a:pt x="10010" y="20707"/>
                  </a:lnTo>
                  <a:lnTo>
                    <a:pt x="10437" y="20688"/>
                  </a:lnTo>
                  <a:lnTo>
                    <a:pt x="10864" y="20633"/>
                  </a:lnTo>
                  <a:lnTo>
                    <a:pt x="11291" y="20577"/>
                  </a:lnTo>
                  <a:lnTo>
                    <a:pt x="11718" y="20484"/>
                  </a:lnTo>
                  <a:lnTo>
                    <a:pt x="12127" y="20373"/>
                  </a:lnTo>
                  <a:lnTo>
                    <a:pt x="12517" y="20243"/>
                  </a:lnTo>
                  <a:lnTo>
                    <a:pt x="12907" y="20094"/>
                  </a:lnTo>
                  <a:lnTo>
                    <a:pt x="13278" y="19908"/>
                  </a:lnTo>
                  <a:lnTo>
                    <a:pt x="13649" y="19686"/>
                  </a:lnTo>
                  <a:lnTo>
                    <a:pt x="13984" y="19444"/>
                  </a:lnTo>
                  <a:lnTo>
                    <a:pt x="14318" y="19184"/>
                  </a:lnTo>
                  <a:lnTo>
                    <a:pt x="14615" y="18868"/>
                  </a:lnTo>
                  <a:lnTo>
                    <a:pt x="14912" y="18534"/>
                  </a:lnTo>
                  <a:lnTo>
                    <a:pt x="15209" y="18107"/>
                  </a:lnTo>
                  <a:lnTo>
                    <a:pt x="15469" y="17661"/>
                  </a:lnTo>
                  <a:lnTo>
                    <a:pt x="15711" y="17179"/>
                  </a:lnTo>
                  <a:lnTo>
                    <a:pt x="15915" y="16677"/>
                  </a:lnTo>
                  <a:lnTo>
                    <a:pt x="16101" y="16176"/>
                  </a:lnTo>
                  <a:lnTo>
                    <a:pt x="16268" y="15637"/>
                  </a:lnTo>
                  <a:lnTo>
                    <a:pt x="16398" y="15099"/>
                  </a:lnTo>
                  <a:lnTo>
                    <a:pt x="16509" y="14560"/>
                  </a:lnTo>
                  <a:lnTo>
                    <a:pt x="16584" y="14003"/>
                  </a:lnTo>
                  <a:lnTo>
                    <a:pt x="16639" y="13464"/>
                  </a:lnTo>
                  <a:lnTo>
                    <a:pt x="16676" y="12907"/>
                  </a:lnTo>
                  <a:lnTo>
                    <a:pt x="16695" y="12350"/>
                  </a:lnTo>
                  <a:lnTo>
                    <a:pt x="16695" y="11812"/>
                  </a:lnTo>
                  <a:lnTo>
                    <a:pt x="16676" y="11273"/>
                  </a:lnTo>
                  <a:lnTo>
                    <a:pt x="16621" y="10753"/>
                  </a:lnTo>
                  <a:lnTo>
                    <a:pt x="16565" y="10252"/>
                  </a:lnTo>
                  <a:lnTo>
                    <a:pt x="16472" y="9750"/>
                  </a:lnTo>
                  <a:lnTo>
                    <a:pt x="16361" y="9249"/>
                  </a:lnTo>
                  <a:lnTo>
                    <a:pt x="16212" y="8729"/>
                  </a:lnTo>
                  <a:lnTo>
                    <a:pt x="16064" y="8228"/>
                  </a:lnTo>
                  <a:lnTo>
                    <a:pt x="15878" y="7726"/>
                  </a:lnTo>
                  <a:lnTo>
                    <a:pt x="15674" y="7243"/>
                  </a:lnTo>
                  <a:lnTo>
                    <a:pt x="15451" y="6760"/>
                  </a:lnTo>
                  <a:lnTo>
                    <a:pt x="15191" y="6278"/>
                  </a:lnTo>
                  <a:lnTo>
                    <a:pt x="14931" y="5813"/>
                  </a:lnTo>
                  <a:lnTo>
                    <a:pt x="14634" y="5349"/>
                  </a:lnTo>
                  <a:lnTo>
                    <a:pt x="14337" y="4903"/>
                  </a:lnTo>
                  <a:lnTo>
                    <a:pt x="14002" y="4458"/>
                  </a:lnTo>
                  <a:lnTo>
                    <a:pt x="13668" y="4031"/>
                  </a:lnTo>
                  <a:lnTo>
                    <a:pt x="13297" y="3622"/>
                  </a:lnTo>
                  <a:lnTo>
                    <a:pt x="12925" y="3232"/>
                  </a:lnTo>
                  <a:lnTo>
                    <a:pt x="12535" y="2861"/>
                  </a:lnTo>
                  <a:lnTo>
                    <a:pt x="12127" y="2489"/>
                  </a:lnTo>
                  <a:lnTo>
                    <a:pt x="11718" y="2155"/>
                  </a:lnTo>
                  <a:lnTo>
                    <a:pt x="11291" y="1839"/>
                  </a:lnTo>
                  <a:lnTo>
                    <a:pt x="10845" y="1542"/>
                  </a:lnTo>
                  <a:lnTo>
                    <a:pt x="10381" y="1264"/>
                  </a:lnTo>
                  <a:lnTo>
                    <a:pt x="9917" y="1022"/>
                  </a:lnTo>
                  <a:lnTo>
                    <a:pt x="9434" y="799"/>
                  </a:lnTo>
                  <a:lnTo>
                    <a:pt x="8951" y="595"/>
                  </a:lnTo>
                  <a:lnTo>
                    <a:pt x="8450" y="428"/>
                  </a:lnTo>
                  <a:lnTo>
                    <a:pt x="7948" y="279"/>
                  </a:lnTo>
                  <a:lnTo>
                    <a:pt x="7428" y="168"/>
                  </a:lnTo>
                  <a:lnTo>
                    <a:pt x="6908" y="75"/>
                  </a:lnTo>
                  <a:lnTo>
                    <a:pt x="6388" y="19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553;p43">
              <a:extLst>
                <a:ext uri="{FF2B5EF4-FFF2-40B4-BE49-F238E27FC236}">
                  <a16:creationId xmlns:a16="http://schemas.microsoft.com/office/drawing/2014/main" id="{70341D4A-7223-CE87-C308-4F3D9E427BDE}"/>
                </a:ext>
              </a:extLst>
            </p:cNvPr>
            <p:cNvSpPr/>
            <p:nvPr/>
          </p:nvSpPr>
          <p:spPr>
            <a:xfrm rot="5400000">
              <a:off x="4346726" y="2767101"/>
              <a:ext cx="450018" cy="654236"/>
            </a:xfrm>
            <a:custGeom>
              <a:avLst/>
              <a:gdLst/>
              <a:ahLst/>
              <a:cxnLst/>
              <a:rect l="l" t="t" r="r" b="b"/>
              <a:pathLst>
                <a:path w="13669" h="19872" extrusionOk="0">
                  <a:moveTo>
                    <a:pt x="3900" y="94"/>
                  </a:moveTo>
                  <a:lnTo>
                    <a:pt x="4198" y="112"/>
                  </a:lnTo>
                  <a:lnTo>
                    <a:pt x="4495" y="149"/>
                  </a:lnTo>
                  <a:lnTo>
                    <a:pt x="4792" y="187"/>
                  </a:lnTo>
                  <a:lnTo>
                    <a:pt x="5089" y="261"/>
                  </a:lnTo>
                  <a:lnTo>
                    <a:pt x="5386" y="335"/>
                  </a:lnTo>
                  <a:lnTo>
                    <a:pt x="5683" y="447"/>
                  </a:lnTo>
                  <a:lnTo>
                    <a:pt x="5980" y="558"/>
                  </a:lnTo>
                  <a:lnTo>
                    <a:pt x="6277" y="688"/>
                  </a:lnTo>
                  <a:lnTo>
                    <a:pt x="6575" y="837"/>
                  </a:lnTo>
                  <a:lnTo>
                    <a:pt x="6872" y="985"/>
                  </a:lnTo>
                  <a:lnTo>
                    <a:pt x="7429" y="1319"/>
                  </a:lnTo>
                  <a:lnTo>
                    <a:pt x="7986" y="1691"/>
                  </a:lnTo>
                  <a:lnTo>
                    <a:pt x="8506" y="2081"/>
                  </a:lnTo>
                  <a:lnTo>
                    <a:pt x="9007" y="2489"/>
                  </a:lnTo>
                  <a:lnTo>
                    <a:pt x="9490" y="2916"/>
                  </a:lnTo>
                  <a:lnTo>
                    <a:pt x="9917" y="3325"/>
                  </a:lnTo>
                  <a:lnTo>
                    <a:pt x="10307" y="3715"/>
                  </a:lnTo>
                  <a:lnTo>
                    <a:pt x="10734" y="4179"/>
                  </a:lnTo>
                  <a:lnTo>
                    <a:pt x="11124" y="4681"/>
                  </a:lnTo>
                  <a:lnTo>
                    <a:pt x="11477" y="5201"/>
                  </a:lnTo>
                  <a:lnTo>
                    <a:pt x="11812" y="5739"/>
                  </a:lnTo>
                  <a:lnTo>
                    <a:pt x="12090" y="6296"/>
                  </a:lnTo>
                  <a:lnTo>
                    <a:pt x="12350" y="6872"/>
                  </a:lnTo>
                  <a:lnTo>
                    <a:pt x="12554" y="7448"/>
                  </a:lnTo>
                  <a:lnTo>
                    <a:pt x="12740" y="8061"/>
                  </a:lnTo>
                  <a:lnTo>
                    <a:pt x="12907" y="8655"/>
                  </a:lnTo>
                  <a:lnTo>
                    <a:pt x="13019" y="9286"/>
                  </a:lnTo>
                  <a:lnTo>
                    <a:pt x="13111" y="9899"/>
                  </a:lnTo>
                  <a:lnTo>
                    <a:pt x="13167" y="10530"/>
                  </a:lnTo>
                  <a:lnTo>
                    <a:pt x="13186" y="11162"/>
                  </a:lnTo>
                  <a:lnTo>
                    <a:pt x="13167" y="11793"/>
                  </a:lnTo>
                  <a:lnTo>
                    <a:pt x="13130" y="12406"/>
                  </a:lnTo>
                  <a:lnTo>
                    <a:pt x="13056" y="13037"/>
                  </a:lnTo>
                  <a:lnTo>
                    <a:pt x="12981" y="13576"/>
                  </a:lnTo>
                  <a:lnTo>
                    <a:pt x="12851" y="14133"/>
                  </a:lnTo>
                  <a:lnTo>
                    <a:pt x="12703" y="14709"/>
                  </a:lnTo>
                  <a:lnTo>
                    <a:pt x="12499" y="15284"/>
                  </a:lnTo>
                  <a:lnTo>
                    <a:pt x="12276" y="15860"/>
                  </a:lnTo>
                  <a:lnTo>
                    <a:pt x="12034" y="16436"/>
                  </a:lnTo>
                  <a:lnTo>
                    <a:pt x="11886" y="16696"/>
                  </a:lnTo>
                  <a:lnTo>
                    <a:pt x="11737" y="16974"/>
                  </a:lnTo>
                  <a:lnTo>
                    <a:pt x="11570" y="17216"/>
                  </a:lnTo>
                  <a:lnTo>
                    <a:pt x="11403" y="17476"/>
                  </a:lnTo>
                  <a:lnTo>
                    <a:pt x="11236" y="17717"/>
                  </a:lnTo>
                  <a:lnTo>
                    <a:pt x="11050" y="17940"/>
                  </a:lnTo>
                  <a:lnTo>
                    <a:pt x="10846" y="18144"/>
                  </a:lnTo>
                  <a:lnTo>
                    <a:pt x="10642" y="18349"/>
                  </a:lnTo>
                  <a:lnTo>
                    <a:pt x="10419" y="18534"/>
                  </a:lnTo>
                  <a:lnTo>
                    <a:pt x="10196" y="18701"/>
                  </a:lnTo>
                  <a:lnTo>
                    <a:pt x="9973" y="18869"/>
                  </a:lnTo>
                  <a:lnTo>
                    <a:pt x="9732" y="18999"/>
                  </a:lnTo>
                  <a:lnTo>
                    <a:pt x="9472" y="19110"/>
                  </a:lnTo>
                  <a:lnTo>
                    <a:pt x="9212" y="19203"/>
                  </a:lnTo>
                  <a:lnTo>
                    <a:pt x="8933" y="19277"/>
                  </a:lnTo>
                  <a:lnTo>
                    <a:pt x="8655" y="19333"/>
                  </a:lnTo>
                  <a:lnTo>
                    <a:pt x="8376" y="19370"/>
                  </a:lnTo>
                  <a:lnTo>
                    <a:pt x="8060" y="19370"/>
                  </a:lnTo>
                  <a:lnTo>
                    <a:pt x="7763" y="19351"/>
                  </a:lnTo>
                  <a:lnTo>
                    <a:pt x="7429" y="19296"/>
                  </a:lnTo>
                  <a:lnTo>
                    <a:pt x="7392" y="19333"/>
                  </a:lnTo>
                  <a:lnTo>
                    <a:pt x="7355" y="19351"/>
                  </a:lnTo>
                  <a:lnTo>
                    <a:pt x="7317" y="19351"/>
                  </a:lnTo>
                  <a:lnTo>
                    <a:pt x="6983" y="19240"/>
                  </a:lnTo>
                  <a:lnTo>
                    <a:pt x="6667" y="19110"/>
                  </a:lnTo>
                  <a:lnTo>
                    <a:pt x="6370" y="18961"/>
                  </a:lnTo>
                  <a:lnTo>
                    <a:pt x="6110" y="18794"/>
                  </a:lnTo>
                  <a:lnTo>
                    <a:pt x="5832" y="18609"/>
                  </a:lnTo>
                  <a:lnTo>
                    <a:pt x="5590" y="18404"/>
                  </a:lnTo>
                  <a:lnTo>
                    <a:pt x="5368" y="18181"/>
                  </a:lnTo>
                  <a:lnTo>
                    <a:pt x="5163" y="17940"/>
                  </a:lnTo>
                  <a:lnTo>
                    <a:pt x="4959" y="17680"/>
                  </a:lnTo>
                  <a:lnTo>
                    <a:pt x="4792" y="17420"/>
                  </a:lnTo>
                  <a:lnTo>
                    <a:pt x="4625" y="17142"/>
                  </a:lnTo>
                  <a:lnTo>
                    <a:pt x="4476" y="16844"/>
                  </a:lnTo>
                  <a:lnTo>
                    <a:pt x="4365" y="16547"/>
                  </a:lnTo>
                  <a:lnTo>
                    <a:pt x="4253" y="16232"/>
                  </a:lnTo>
                  <a:lnTo>
                    <a:pt x="4160" y="15897"/>
                  </a:lnTo>
                  <a:lnTo>
                    <a:pt x="4086" y="15563"/>
                  </a:lnTo>
                  <a:lnTo>
                    <a:pt x="4030" y="15136"/>
                  </a:lnTo>
                  <a:lnTo>
                    <a:pt x="4012" y="14690"/>
                  </a:lnTo>
                  <a:lnTo>
                    <a:pt x="4012" y="14226"/>
                  </a:lnTo>
                  <a:lnTo>
                    <a:pt x="4030" y="13780"/>
                  </a:lnTo>
                  <a:lnTo>
                    <a:pt x="4086" y="13335"/>
                  </a:lnTo>
                  <a:lnTo>
                    <a:pt x="4142" y="12870"/>
                  </a:lnTo>
                  <a:lnTo>
                    <a:pt x="4272" y="11979"/>
                  </a:lnTo>
                  <a:lnTo>
                    <a:pt x="4328" y="11533"/>
                  </a:lnTo>
                  <a:lnTo>
                    <a:pt x="4365" y="11088"/>
                  </a:lnTo>
                  <a:lnTo>
                    <a:pt x="4383" y="10642"/>
                  </a:lnTo>
                  <a:lnTo>
                    <a:pt x="4383" y="10196"/>
                  </a:lnTo>
                  <a:lnTo>
                    <a:pt x="4346" y="9769"/>
                  </a:lnTo>
                  <a:lnTo>
                    <a:pt x="4272" y="9323"/>
                  </a:lnTo>
                  <a:lnTo>
                    <a:pt x="4216" y="9119"/>
                  </a:lnTo>
                  <a:lnTo>
                    <a:pt x="4142" y="8915"/>
                  </a:lnTo>
                  <a:lnTo>
                    <a:pt x="4068" y="8692"/>
                  </a:lnTo>
                  <a:lnTo>
                    <a:pt x="3975" y="8488"/>
                  </a:lnTo>
                  <a:lnTo>
                    <a:pt x="3808" y="8172"/>
                  </a:lnTo>
                  <a:lnTo>
                    <a:pt x="3603" y="7893"/>
                  </a:lnTo>
                  <a:lnTo>
                    <a:pt x="3380" y="7633"/>
                  </a:lnTo>
                  <a:lnTo>
                    <a:pt x="3139" y="7373"/>
                  </a:lnTo>
                  <a:lnTo>
                    <a:pt x="2879" y="7151"/>
                  </a:lnTo>
                  <a:lnTo>
                    <a:pt x="2619" y="6909"/>
                  </a:lnTo>
                  <a:lnTo>
                    <a:pt x="2081" y="6482"/>
                  </a:lnTo>
                  <a:lnTo>
                    <a:pt x="1802" y="6259"/>
                  </a:lnTo>
                  <a:lnTo>
                    <a:pt x="1561" y="6018"/>
                  </a:lnTo>
                  <a:lnTo>
                    <a:pt x="1319" y="5795"/>
                  </a:lnTo>
                  <a:lnTo>
                    <a:pt x="1096" y="5535"/>
                  </a:lnTo>
                  <a:lnTo>
                    <a:pt x="892" y="5256"/>
                  </a:lnTo>
                  <a:lnTo>
                    <a:pt x="706" y="4978"/>
                  </a:lnTo>
                  <a:lnTo>
                    <a:pt x="576" y="4662"/>
                  </a:lnTo>
                  <a:lnTo>
                    <a:pt x="521" y="4495"/>
                  </a:lnTo>
                  <a:lnTo>
                    <a:pt x="465" y="4309"/>
                  </a:lnTo>
                  <a:lnTo>
                    <a:pt x="409" y="4068"/>
                  </a:lnTo>
                  <a:lnTo>
                    <a:pt x="391" y="3826"/>
                  </a:lnTo>
                  <a:lnTo>
                    <a:pt x="372" y="3585"/>
                  </a:lnTo>
                  <a:lnTo>
                    <a:pt x="372" y="3362"/>
                  </a:lnTo>
                  <a:lnTo>
                    <a:pt x="391" y="3121"/>
                  </a:lnTo>
                  <a:lnTo>
                    <a:pt x="428" y="2879"/>
                  </a:lnTo>
                  <a:lnTo>
                    <a:pt x="483" y="2656"/>
                  </a:lnTo>
                  <a:lnTo>
                    <a:pt x="558" y="2434"/>
                  </a:lnTo>
                  <a:lnTo>
                    <a:pt x="632" y="2211"/>
                  </a:lnTo>
                  <a:lnTo>
                    <a:pt x="725" y="2007"/>
                  </a:lnTo>
                  <a:lnTo>
                    <a:pt x="836" y="1802"/>
                  </a:lnTo>
                  <a:lnTo>
                    <a:pt x="966" y="1598"/>
                  </a:lnTo>
                  <a:lnTo>
                    <a:pt x="1115" y="1412"/>
                  </a:lnTo>
                  <a:lnTo>
                    <a:pt x="1263" y="1227"/>
                  </a:lnTo>
                  <a:lnTo>
                    <a:pt x="1431" y="1059"/>
                  </a:lnTo>
                  <a:lnTo>
                    <a:pt x="1616" y="911"/>
                  </a:lnTo>
                  <a:lnTo>
                    <a:pt x="1895" y="707"/>
                  </a:lnTo>
                  <a:lnTo>
                    <a:pt x="2155" y="539"/>
                  </a:lnTo>
                  <a:lnTo>
                    <a:pt x="2433" y="409"/>
                  </a:lnTo>
                  <a:lnTo>
                    <a:pt x="2731" y="298"/>
                  </a:lnTo>
                  <a:lnTo>
                    <a:pt x="3009" y="205"/>
                  </a:lnTo>
                  <a:lnTo>
                    <a:pt x="3306" y="149"/>
                  </a:lnTo>
                  <a:lnTo>
                    <a:pt x="3603" y="112"/>
                  </a:lnTo>
                  <a:lnTo>
                    <a:pt x="3900" y="94"/>
                  </a:lnTo>
                  <a:close/>
                  <a:moveTo>
                    <a:pt x="3752" y="1"/>
                  </a:moveTo>
                  <a:lnTo>
                    <a:pt x="3529" y="19"/>
                  </a:lnTo>
                  <a:lnTo>
                    <a:pt x="3288" y="57"/>
                  </a:lnTo>
                  <a:lnTo>
                    <a:pt x="3046" y="94"/>
                  </a:lnTo>
                  <a:lnTo>
                    <a:pt x="2823" y="149"/>
                  </a:lnTo>
                  <a:lnTo>
                    <a:pt x="2601" y="224"/>
                  </a:lnTo>
                  <a:lnTo>
                    <a:pt x="2378" y="298"/>
                  </a:lnTo>
                  <a:lnTo>
                    <a:pt x="2173" y="391"/>
                  </a:lnTo>
                  <a:lnTo>
                    <a:pt x="1951" y="484"/>
                  </a:lnTo>
                  <a:lnTo>
                    <a:pt x="1765" y="595"/>
                  </a:lnTo>
                  <a:lnTo>
                    <a:pt x="1561" y="725"/>
                  </a:lnTo>
                  <a:lnTo>
                    <a:pt x="1375" y="855"/>
                  </a:lnTo>
                  <a:lnTo>
                    <a:pt x="1208" y="985"/>
                  </a:lnTo>
                  <a:lnTo>
                    <a:pt x="1041" y="1134"/>
                  </a:lnTo>
                  <a:lnTo>
                    <a:pt x="873" y="1301"/>
                  </a:lnTo>
                  <a:lnTo>
                    <a:pt x="743" y="1468"/>
                  </a:lnTo>
                  <a:lnTo>
                    <a:pt x="595" y="1635"/>
                  </a:lnTo>
                  <a:lnTo>
                    <a:pt x="483" y="1821"/>
                  </a:lnTo>
                  <a:lnTo>
                    <a:pt x="372" y="2025"/>
                  </a:lnTo>
                  <a:lnTo>
                    <a:pt x="261" y="2211"/>
                  </a:lnTo>
                  <a:lnTo>
                    <a:pt x="186" y="2415"/>
                  </a:lnTo>
                  <a:lnTo>
                    <a:pt x="112" y="2638"/>
                  </a:lnTo>
                  <a:lnTo>
                    <a:pt x="56" y="2861"/>
                  </a:lnTo>
                  <a:lnTo>
                    <a:pt x="19" y="3084"/>
                  </a:lnTo>
                  <a:lnTo>
                    <a:pt x="1" y="3306"/>
                  </a:lnTo>
                  <a:lnTo>
                    <a:pt x="1" y="3548"/>
                  </a:lnTo>
                  <a:lnTo>
                    <a:pt x="1" y="3789"/>
                  </a:lnTo>
                  <a:lnTo>
                    <a:pt x="38" y="4049"/>
                  </a:lnTo>
                  <a:lnTo>
                    <a:pt x="75" y="4291"/>
                  </a:lnTo>
                  <a:lnTo>
                    <a:pt x="149" y="4551"/>
                  </a:lnTo>
                  <a:lnTo>
                    <a:pt x="261" y="4885"/>
                  </a:lnTo>
                  <a:lnTo>
                    <a:pt x="409" y="5182"/>
                  </a:lnTo>
                  <a:lnTo>
                    <a:pt x="576" y="5442"/>
                  </a:lnTo>
                  <a:lnTo>
                    <a:pt x="781" y="5683"/>
                  </a:lnTo>
                  <a:lnTo>
                    <a:pt x="985" y="5925"/>
                  </a:lnTo>
                  <a:lnTo>
                    <a:pt x="1208" y="6129"/>
                  </a:lnTo>
                  <a:lnTo>
                    <a:pt x="1449" y="6333"/>
                  </a:lnTo>
                  <a:lnTo>
                    <a:pt x="1709" y="6538"/>
                  </a:lnTo>
                  <a:lnTo>
                    <a:pt x="2211" y="6928"/>
                  </a:lnTo>
                  <a:lnTo>
                    <a:pt x="2452" y="7132"/>
                  </a:lnTo>
                  <a:lnTo>
                    <a:pt x="2693" y="7336"/>
                  </a:lnTo>
                  <a:lnTo>
                    <a:pt x="2935" y="7559"/>
                  </a:lnTo>
                  <a:lnTo>
                    <a:pt x="3139" y="7801"/>
                  </a:lnTo>
                  <a:lnTo>
                    <a:pt x="3343" y="8042"/>
                  </a:lnTo>
                  <a:lnTo>
                    <a:pt x="3510" y="8321"/>
                  </a:lnTo>
                  <a:lnTo>
                    <a:pt x="3640" y="8618"/>
                  </a:lnTo>
                  <a:lnTo>
                    <a:pt x="3752" y="8915"/>
                  </a:lnTo>
                  <a:lnTo>
                    <a:pt x="3845" y="9230"/>
                  </a:lnTo>
                  <a:lnTo>
                    <a:pt x="3900" y="9546"/>
                  </a:lnTo>
                  <a:lnTo>
                    <a:pt x="3919" y="9862"/>
                  </a:lnTo>
                  <a:lnTo>
                    <a:pt x="3938" y="10196"/>
                  </a:lnTo>
                  <a:lnTo>
                    <a:pt x="3938" y="10530"/>
                  </a:lnTo>
                  <a:lnTo>
                    <a:pt x="3919" y="10865"/>
                  </a:lnTo>
                  <a:lnTo>
                    <a:pt x="3845" y="11552"/>
                  </a:lnTo>
                  <a:lnTo>
                    <a:pt x="3770" y="12220"/>
                  </a:lnTo>
                  <a:lnTo>
                    <a:pt x="3696" y="12870"/>
                  </a:lnTo>
                  <a:lnTo>
                    <a:pt x="3678" y="13186"/>
                  </a:lnTo>
                  <a:lnTo>
                    <a:pt x="3659" y="13502"/>
                  </a:lnTo>
                  <a:lnTo>
                    <a:pt x="3640" y="14003"/>
                  </a:lnTo>
                  <a:lnTo>
                    <a:pt x="3659" y="14523"/>
                  </a:lnTo>
                  <a:lnTo>
                    <a:pt x="3696" y="15024"/>
                  </a:lnTo>
                  <a:lnTo>
                    <a:pt x="3752" y="15526"/>
                  </a:lnTo>
                  <a:lnTo>
                    <a:pt x="3826" y="16009"/>
                  </a:lnTo>
                  <a:lnTo>
                    <a:pt x="3938" y="16492"/>
                  </a:lnTo>
                  <a:lnTo>
                    <a:pt x="4086" y="16956"/>
                  </a:lnTo>
                  <a:lnTo>
                    <a:pt x="4253" y="17383"/>
                  </a:lnTo>
                  <a:lnTo>
                    <a:pt x="4365" y="17606"/>
                  </a:lnTo>
                  <a:lnTo>
                    <a:pt x="4476" y="17810"/>
                  </a:lnTo>
                  <a:lnTo>
                    <a:pt x="4588" y="17996"/>
                  </a:lnTo>
                  <a:lnTo>
                    <a:pt x="4718" y="18181"/>
                  </a:lnTo>
                  <a:lnTo>
                    <a:pt x="4866" y="18367"/>
                  </a:lnTo>
                  <a:lnTo>
                    <a:pt x="5015" y="18553"/>
                  </a:lnTo>
                  <a:lnTo>
                    <a:pt x="5182" y="18720"/>
                  </a:lnTo>
                  <a:lnTo>
                    <a:pt x="5349" y="18869"/>
                  </a:lnTo>
                  <a:lnTo>
                    <a:pt x="5535" y="19017"/>
                  </a:lnTo>
                  <a:lnTo>
                    <a:pt x="5739" y="19147"/>
                  </a:lnTo>
                  <a:lnTo>
                    <a:pt x="5943" y="19277"/>
                  </a:lnTo>
                  <a:lnTo>
                    <a:pt x="6166" y="19407"/>
                  </a:lnTo>
                  <a:lnTo>
                    <a:pt x="6407" y="19519"/>
                  </a:lnTo>
                  <a:lnTo>
                    <a:pt x="6649" y="19611"/>
                  </a:lnTo>
                  <a:lnTo>
                    <a:pt x="6909" y="19686"/>
                  </a:lnTo>
                  <a:lnTo>
                    <a:pt x="7187" y="19760"/>
                  </a:lnTo>
                  <a:lnTo>
                    <a:pt x="7225" y="19779"/>
                  </a:lnTo>
                  <a:lnTo>
                    <a:pt x="7262" y="19797"/>
                  </a:lnTo>
                  <a:lnTo>
                    <a:pt x="7280" y="19853"/>
                  </a:lnTo>
                  <a:lnTo>
                    <a:pt x="7763" y="19871"/>
                  </a:lnTo>
                  <a:lnTo>
                    <a:pt x="8227" y="19834"/>
                  </a:lnTo>
                  <a:lnTo>
                    <a:pt x="8673" y="19760"/>
                  </a:lnTo>
                  <a:lnTo>
                    <a:pt x="9100" y="19630"/>
                  </a:lnTo>
                  <a:lnTo>
                    <a:pt x="9490" y="19481"/>
                  </a:lnTo>
                  <a:lnTo>
                    <a:pt x="9880" y="19296"/>
                  </a:lnTo>
                  <a:lnTo>
                    <a:pt x="10252" y="19073"/>
                  </a:lnTo>
                  <a:lnTo>
                    <a:pt x="10604" y="18813"/>
                  </a:lnTo>
                  <a:lnTo>
                    <a:pt x="10920" y="18534"/>
                  </a:lnTo>
                  <a:lnTo>
                    <a:pt x="11236" y="18219"/>
                  </a:lnTo>
                  <a:lnTo>
                    <a:pt x="11533" y="17884"/>
                  </a:lnTo>
                  <a:lnTo>
                    <a:pt x="11793" y="17532"/>
                  </a:lnTo>
                  <a:lnTo>
                    <a:pt x="12053" y="17160"/>
                  </a:lnTo>
                  <a:lnTo>
                    <a:pt x="12294" y="16752"/>
                  </a:lnTo>
                  <a:lnTo>
                    <a:pt x="12499" y="16343"/>
                  </a:lnTo>
                  <a:lnTo>
                    <a:pt x="12703" y="15916"/>
                  </a:lnTo>
                  <a:lnTo>
                    <a:pt x="12889" y="15470"/>
                  </a:lnTo>
                  <a:lnTo>
                    <a:pt x="13056" y="15024"/>
                  </a:lnTo>
                  <a:lnTo>
                    <a:pt x="13186" y="14560"/>
                  </a:lnTo>
                  <a:lnTo>
                    <a:pt x="13316" y="14096"/>
                  </a:lnTo>
                  <a:lnTo>
                    <a:pt x="13427" y="13632"/>
                  </a:lnTo>
                  <a:lnTo>
                    <a:pt x="13501" y="13149"/>
                  </a:lnTo>
                  <a:lnTo>
                    <a:pt x="13576" y="12685"/>
                  </a:lnTo>
                  <a:lnTo>
                    <a:pt x="13631" y="12202"/>
                  </a:lnTo>
                  <a:lnTo>
                    <a:pt x="13669" y="11737"/>
                  </a:lnTo>
                  <a:lnTo>
                    <a:pt x="13669" y="11273"/>
                  </a:lnTo>
                  <a:lnTo>
                    <a:pt x="13669" y="10809"/>
                  </a:lnTo>
                  <a:lnTo>
                    <a:pt x="13650" y="10363"/>
                  </a:lnTo>
                  <a:lnTo>
                    <a:pt x="13613" y="9936"/>
                  </a:lnTo>
                  <a:lnTo>
                    <a:pt x="13539" y="9509"/>
                  </a:lnTo>
                  <a:lnTo>
                    <a:pt x="13464" y="9100"/>
                  </a:lnTo>
                  <a:lnTo>
                    <a:pt x="13371" y="8710"/>
                  </a:lnTo>
                  <a:lnTo>
                    <a:pt x="13260" y="8358"/>
                  </a:lnTo>
                  <a:lnTo>
                    <a:pt x="13149" y="8005"/>
                  </a:lnTo>
                  <a:lnTo>
                    <a:pt x="13000" y="7652"/>
                  </a:lnTo>
                  <a:lnTo>
                    <a:pt x="12851" y="7281"/>
                  </a:lnTo>
                  <a:lnTo>
                    <a:pt x="12684" y="6909"/>
                  </a:lnTo>
                  <a:lnTo>
                    <a:pt x="12517" y="6556"/>
                  </a:lnTo>
                  <a:lnTo>
                    <a:pt x="12331" y="6185"/>
                  </a:lnTo>
                  <a:lnTo>
                    <a:pt x="12127" y="5832"/>
                  </a:lnTo>
                  <a:lnTo>
                    <a:pt x="11904" y="5461"/>
                  </a:lnTo>
                  <a:lnTo>
                    <a:pt x="11682" y="5108"/>
                  </a:lnTo>
                  <a:lnTo>
                    <a:pt x="11440" y="4755"/>
                  </a:lnTo>
                  <a:lnTo>
                    <a:pt x="11180" y="4421"/>
                  </a:lnTo>
                  <a:lnTo>
                    <a:pt x="10920" y="4086"/>
                  </a:lnTo>
                  <a:lnTo>
                    <a:pt x="10660" y="3752"/>
                  </a:lnTo>
                  <a:lnTo>
                    <a:pt x="10382" y="3418"/>
                  </a:lnTo>
                  <a:lnTo>
                    <a:pt x="10084" y="3102"/>
                  </a:lnTo>
                  <a:lnTo>
                    <a:pt x="9787" y="2805"/>
                  </a:lnTo>
                  <a:lnTo>
                    <a:pt x="9472" y="2508"/>
                  </a:lnTo>
                  <a:lnTo>
                    <a:pt x="9156" y="2229"/>
                  </a:lnTo>
                  <a:lnTo>
                    <a:pt x="8840" y="1951"/>
                  </a:lnTo>
                  <a:lnTo>
                    <a:pt x="8506" y="1709"/>
                  </a:lnTo>
                  <a:lnTo>
                    <a:pt x="8172" y="1449"/>
                  </a:lnTo>
                  <a:lnTo>
                    <a:pt x="7819" y="1227"/>
                  </a:lnTo>
                  <a:lnTo>
                    <a:pt x="7466" y="1022"/>
                  </a:lnTo>
                  <a:lnTo>
                    <a:pt x="7113" y="818"/>
                  </a:lnTo>
                  <a:lnTo>
                    <a:pt x="6742" y="651"/>
                  </a:lnTo>
                  <a:lnTo>
                    <a:pt x="6389" y="484"/>
                  </a:lnTo>
                  <a:lnTo>
                    <a:pt x="6018" y="354"/>
                  </a:lnTo>
                  <a:lnTo>
                    <a:pt x="5628" y="242"/>
                  </a:lnTo>
                  <a:lnTo>
                    <a:pt x="5256" y="149"/>
                  </a:lnTo>
                  <a:lnTo>
                    <a:pt x="4866" y="75"/>
                  </a:lnTo>
                  <a:lnTo>
                    <a:pt x="4495" y="19"/>
                  </a:lnTo>
                  <a:lnTo>
                    <a:pt x="4253" y="1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554;p43">
              <a:extLst>
                <a:ext uri="{FF2B5EF4-FFF2-40B4-BE49-F238E27FC236}">
                  <a16:creationId xmlns:a16="http://schemas.microsoft.com/office/drawing/2014/main" id="{58F1EE1D-3C6B-6FE0-CB5B-FA9FF38097BF}"/>
                </a:ext>
              </a:extLst>
            </p:cNvPr>
            <p:cNvSpPr/>
            <p:nvPr/>
          </p:nvSpPr>
          <p:spPr>
            <a:xfrm rot="5400000">
              <a:off x="4375763" y="2782707"/>
              <a:ext cx="400469" cy="617527"/>
            </a:xfrm>
            <a:custGeom>
              <a:avLst/>
              <a:gdLst/>
              <a:ahLst/>
              <a:cxnLst/>
              <a:rect l="l" t="t" r="r" b="b"/>
              <a:pathLst>
                <a:path w="12164" h="18757" extrusionOk="0">
                  <a:moveTo>
                    <a:pt x="1189" y="2303"/>
                  </a:moveTo>
                  <a:lnTo>
                    <a:pt x="1244" y="2358"/>
                  </a:lnTo>
                  <a:lnTo>
                    <a:pt x="1244" y="2377"/>
                  </a:lnTo>
                  <a:lnTo>
                    <a:pt x="1244" y="2414"/>
                  </a:lnTo>
                  <a:lnTo>
                    <a:pt x="1189" y="2656"/>
                  </a:lnTo>
                  <a:lnTo>
                    <a:pt x="1133" y="2860"/>
                  </a:lnTo>
                  <a:lnTo>
                    <a:pt x="1133" y="3083"/>
                  </a:lnTo>
                  <a:lnTo>
                    <a:pt x="1133" y="3213"/>
                  </a:lnTo>
                  <a:lnTo>
                    <a:pt x="1152" y="3324"/>
                  </a:lnTo>
                  <a:lnTo>
                    <a:pt x="1152" y="3361"/>
                  </a:lnTo>
                  <a:lnTo>
                    <a:pt x="1133" y="3398"/>
                  </a:lnTo>
                  <a:lnTo>
                    <a:pt x="1114" y="3417"/>
                  </a:lnTo>
                  <a:lnTo>
                    <a:pt x="1077" y="3436"/>
                  </a:lnTo>
                  <a:lnTo>
                    <a:pt x="1040" y="3454"/>
                  </a:lnTo>
                  <a:lnTo>
                    <a:pt x="1022" y="3436"/>
                  </a:lnTo>
                  <a:lnTo>
                    <a:pt x="984" y="3417"/>
                  </a:lnTo>
                  <a:lnTo>
                    <a:pt x="966" y="3380"/>
                  </a:lnTo>
                  <a:lnTo>
                    <a:pt x="929" y="3120"/>
                  </a:lnTo>
                  <a:lnTo>
                    <a:pt x="910" y="2990"/>
                  </a:lnTo>
                  <a:lnTo>
                    <a:pt x="929" y="2860"/>
                  </a:lnTo>
                  <a:lnTo>
                    <a:pt x="929" y="2711"/>
                  </a:lnTo>
                  <a:lnTo>
                    <a:pt x="966" y="2581"/>
                  </a:lnTo>
                  <a:lnTo>
                    <a:pt x="1003" y="2470"/>
                  </a:lnTo>
                  <a:lnTo>
                    <a:pt x="1077" y="2340"/>
                  </a:lnTo>
                  <a:lnTo>
                    <a:pt x="1096" y="2321"/>
                  </a:lnTo>
                  <a:lnTo>
                    <a:pt x="1133" y="2303"/>
                  </a:lnTo>
                  <a:close/>
                  <a:moveTo>
                    <a:pt x="1393" y="2451"/>
                  </a:moveTo>
                  <a:lnTo>
                    <a:pt x="1430" y="2470"/>
                  </a:lnTo>
                  <a:lnTo>
                    <a:pt x="1449" y="2507"/>
                  </a:lnTo>
                  <a:lnTo>
                    <a:pt x="1467" y="2544"/>
                  </a:lnTo>
                  <a:lnTo>
                    <a:pt x="1467" y="3083"/>
                  </a:lnTo>
                  <a:lnTo>
                    <a:pt x="1486" y="3361"/>
                  </a:lnTo>
                  <a:lnTo>
                    <a:pt x="1504" y="3621"/>
                  </a:lnTo>
                  <a:lnTo>
                    <a:pt x="1504" y="3658"/>
                  </a:lnTo>
                  <a:lnTo>
                    <a:pt x="1486" y="3677"/>
                  </a:lnTo>
                  <a:lnTo>
                    <a:pt x="1430" y="3714"/>
                  </a:lnTo>
                  <a:lnTo>
                    <a:pt x="1374" y="3696"/>
                  </a:lnTo>
                  <a:lnTo>
                    <a:pt x="1356" y="3677"/>
                  </a:lnTo>
                  <a:lnTo>
                    <a:pt x="1356" y="3658"/>
                  </a:lnTo>
                  <a:lnTo>
                    <a:pt x="1300" y="3361"/>
                  </a:lnTo>
                  <a:lnTo>
                    <a:pt x="1282" y="3083"/>
                  </a:lnTo>
                  <a:lnTo>
                    <a:pt x="1282" y="2804"/>
                  </a:lnTo>
                  <a:lnTo>
                    <a:pt x="1300" y="2507"/>
                  </a:lnTo>
                  <a:lnTo>
                    <a:pt x="1300" y="2488"/>
                  </a:lnTo>
                  <a:lnTo>
                    <a:pt x="1319" y="2470"/>
                  </a:lnTo>
                  <a:lnTo>
                    <a:pt x="1393" y="2451"/>
                  </a:lnTo>
                  <a:close/>
                  <a:moveTo>
                    <a:pt x="3269" y="1244"/>
                  </a:moveTo>
                  <a:lnTo>
                    <a:pt x="3436" y="1263"/>
                  </a:lnTo>
                  <a:lnTo>
                    <a:pt x="3603" y="1281"/>
                  </a:lnTo>
                  <a:lnTo>
                    <a:pt x="3770" y="1319"/>
                  </a:lnTo>
                  <a:lnTo>
                    <a:pt x="3919" y="1393"/>
                  </a:lnTo>
                  <a:lnTo>
                    <a:pt x="4067" y="1467"/>
                  </a:lnTo>
                  <a:lnTo>
                    <a:pt x="4216" y="1541"/>
                  </a:lnTo>
                  <a:lnTo>
                    <a:pt x="4346" y="1653"/>
                  </a:lnTo>
                  <a:lnTo>
                    <a:pt x="4457" y="1764"/>
                  </a:lnTo>
                  <a:lnTo>
                    <a:pt x="4569" y="1894"/>
                  </a:lnTo>
                  <a:lnTo>
                    <a:pt x="4661" y="2043"/>
                  </a:lnTo>
                  <a:lnTo>
                    <a:pt x="4736" y="2191"/>
                  </a:lnTo>
                  <a:lnTo>
                    <a:pt x="4810" y="2358"/>
                  </a:lnTo>
                  <a:lnTo>
                    <a:pt x="4847" y="2544"/>
                  </a:lnTo>
                  <a:lnTo>
                    <a:pt x="4866" y="2711"/>
                  </a:lnTo>
                  <a:lnTo>
                    <a:pt x="4884" y="2897"/>
                  </a:lnTo>
                  <a:lnTo>
                    <a:pt x="4866" y="3064"/>
                  </a:lnTo>
                  <a:lnTo>
                    <a:pt x="4847" y="3250"/>
                  </a:lnTo>
                  <a:lnTo>
                    <a:pt x="4810" y="3417"/>
                  </a:lnTo>
                  <a:lnTo>
                    <a:pt x="4754" y="3584"/>
                  </a:lnTo>
                  <a:lnTo>
                    <a:pt x="4680" y="3751"/>
                  </a:lnTo>
                  <a:lnTo>
                    <a:pt x="4606" y="3918"/>
                  </a:lnTo>
                  <a:lnTo>
                    <a:pt x="4494" y="4067"/>
                  </a:lnTo>
                  <a:lnTo>
                    <a:pt x="4383" y="4197"/>
                  </a:lnTo>
                  <a:lnTo>
                    <a:pt x="4253" y="4327"/>
                  </a:lnTo>
                  <a:lnTo>
                    <a:pt x="4123" y="4438"/>
                  </a:lnTo>
                  <a:lnTo>
                    <a:pt x="3974" y="4531"/>
                  </a:lnTo>
                  <a:lnTo>
                    <a:pt x="3807" y="4606"/>
                  </a:lnTo>
                  <a:lnTo>
                    <a:pt x="3677" y="4661"/>
                  </a:lnTo>
                  <a:lnTo>
                    <a:pt x="3547" y="4680"/>
                  </a:lnTo>
                  <a:lnTo>
                    <a:pt x="3417" y="4717"/>
                  </a:lnTo>
                  <a:lnTo>
                    <a:pt x="3157" y="4717"/>
                  </a:lnTo>
                  <a:lnTo>
                    <a:pt x="3027" y="4698"/>
                  </a:lnTo>
                  <a:lnTo>
                    <a:pt x="2897" y="4661"/>
                  </a:lnTo>
                  <a:lnTo>
                    <a:pt x="2767" y="4624"/>
                  </a:lnTo>
                  <a:lnTo>
                    <a:pt x="2656" y="4568"/>
                  </a:lnTo>
                  <a:lnTo>
                    <a:pt x="2544" y="4513"/>
                  </a:lnTo>
                  <a:lnTo>
                    <a:pt x="2433" y="4438"/>
                  </a:lnTo>
                  <a:lnTo>
                    <a:pt x="2340" y="4346"/>
                  </a:lnTo>
                  <a:lnTo>
                    <a:pt x="2247" y="4253"/>
                  </a:lnTo>
                  <a:lnTo>
                    <a:pt x="2173" y="4160"/>
                  </a:lnTo>
                  <a:lnTo>
                    <a:pt x="2099" y="4048"/>
                  </a:lnTo>
                  <a:lnTo>
                    <a:pt x="2043" y="3937"/>
                  </a:lnTo>
                  <a:lnTo>
                    <a:pt x="1969" y="3937"/>
                  </a:lnTo>
                  <a:lnTo>
                    <a:pt x="1932" y="3900"/>
                  </a:lnTo>
                  <a:lnTo>
                    <a:pt x="1913" y="3881"/>
                  </a:lnTo>
                  <a:lnTo>
                    <a:pt x="1820" y="3714"/>
                  </a:lnTo>
                  <a:lnTo>
                    <a:pt x="1746" y="3566"/>
                  </a:lnTo>
                  <a:lnTo>
                    <a:pt x="1690" y="3398"/>
                  </a:lnTo>
                  <a:lnTo>
                    <a:pt x="1653" y="3231"/>
                  </a:lnTo>
                  <a:lnTo>
                    <a:pt x="1634" y="3064"/>
                  </a:lnTo>
                  <a:lnTo>
                    <a:pt x="1616" y="2878"/>
                  </a:lnTo>
                  <a:lnTo>
                    <a:pt x="1634" y="2711"/>
                  </a:lnTo>
                  <a:lnTo>
                    <a:pt x="1672" y="2544"/>
                  </a:lnTo>
                  <a:lnTo>
                    <a:pt x="1709" y="2377"/>
                  </a:lnTo>
                  <a:lnTo>
                    <a:pt x="1764" y="2210"/>
                  </a:lnTo>
                  <a:lnTo>
                    <a:pt x="1839" y="2061"/>
                  </a:lnTo>
                  <a:lnTo>
                    <a:pt x="1932" y="1913"/>
                  </a:lnTo>
                  <a:lnTo>
                    <a:pt x="2043" y="1783"/>
                  </a:lnTo>
                  <a:lnTo>
                    <a:pt x="2154" y="1653"/>
                  </a:lnTo>
                  <a:lnTo>
                    <a:pt x="2303" y="1541"/>
                  </a:lnTo>
                  <a:lnTo>
                    <a:pt x="2452" y="1449"/>
                  </a:lnTo>
                  <a:lnTo>
                    <a:pt x="2600" y="1374"/>
                  </a:lnTo>
                  <a:lnTo>
                    <a:pt x="2767" y="1319"/>
                  </a:lnTo>
                  <a:lnTo>
                    <a:pt x="2934" y="1263"/>
                  </a:lnTo>
                  <a:lnTo>
                    <a:pt x="3101" y="1244"/>
                  </a:lnTo>
                  <a:close/>
                  <a:moveTo>
                    <a:pt x="8933" y="3937"/>
                  </a:moveTo>
                  <a:lnTo>
                    <a:pt x="8988" y="3956"/>
                  </a:lnTo>
                  <a:lnTo>
                    <a:pt x="9007" y="4011"/>
                  </a:lnTo>
                  <a:lnTo>
                    <a:pt x="9007" y="4048"/>
                  </a:lnTo>
                  <a:lnTo>
                    <a:pt x="9007" y="4086"/>
                  </a:lnTo>
                  <a:lnTo>
                    <a:pt x="8840" y="4420"/>
                  </a:lnTo>
                  <a:lnTo>
                    <a:pt x="8654" y="4754"/>
                  </a:lnTo>
                  <a:lnTo>
                    <a:pt x="8468" y="5088"/>
                  </a:lnTo>
                  <a:lnTo>
                    <a:pt x="8264" y="5404"/>
                  </a:lnTo>
                  <a:lnTo>
                    <a:pt x="8060" y="5720"/>
                  </a:lnTo>
                  <a:lnTo>
                    <a:pt x="7818" y="6017"/>
                  </a:lnTo>
                  <a:lnTo>
                    <a:pt x="7596" y="6314"/>
                  </a:lnTo>
                  <a:lnTo>
                    <a:pt x="7354" y="6593"/>
                  </a:lnTo>
                  <a:lnTo>
                    <a:pt x="7094" y="6871"/>
                  </a:lnTo>
                  <a:lnTo>
                    <a:pt x="6816" y="7131"/>
                  </a:lnTo>
                  <a:lnTo>
                    <a:pt x="6537" y="7391"/>
                  </a:lnTo>
                  <a:lnTo>
                    <a:pt x="6258" y="7633"/>
                  </a:lnTo>
                  <a:lnTo>
                    <a:pt x="5961" y="7855"/>
                  </a:lnTo>
                  <a:lnTo>
                    <a:pt x="5646" y="8078"/>
                  </a:lnTo>
                  <a:lnTo>
                    <a:pt x="5330" y="8282"/>
                  </a:lnTo>
                  <a:lnTo>
                    <a:pt x="4996" y="8468"/>
                  </a:lnTo>
                  <a:lnTo>
                    <a:pt x="4959" y="8487"/>
                  </a:lnTo>
                  <a:lnTo>
                    <a:pt x="4921" y="8468"/>
                  </a:lnTo>
                  <a:lnTo>
                    <a:pt x="4903" y="8450"/>
                  </a:lnTo>
                  <a:lnTo>
                    <a:pt x="4884" y="8431"/>
                  </a:lnTo>
                  <a:lnTo>
                    <a:pt x="4810" y="8394"/>
                  </a:lnTo>
                  <a:lnTo>
                    <a:pt x="4773" y="8338"/>
                  </a:lnTo>
                  <a:lnTo>
                    <a:pt x="4754" y="8301"/>
                  </a:lnTo>
                  <a:lnTo>
                    <a:pt x="4754" y="8264"/>
                  </a:lnTo>
                  <a:lnTo>
                    <a:pt x="4773" y="8227"/>
                  </a:lnTo>
                  <a:lnTo>
                    <a:pt x="4810" y="8190"/>
                  </a:lnTo>
                  <a:lnTo>
                    <a:pt x="5386" y="7633"/>
                  </a:lnTo>
                  <a:lnTo>
                    <a:pt x="5980" y="7075"/>
                  </a:lnTo>
                  <a:lnTo>
                    <a:pt x="6537" y="6500"/>
                  </a:lnTo>
                  <a:lnTo>
                    <a:pt x="7076" y="5905"/>
                  </a:lnTo>
                  <a:lnTo>
                    <a:pt x="7280" y="5645"/>
                  </a:lnTo>
                  <a:lnTo>
                    <a:pt x="7466" y="5385"/>
                  </a:lnTo>
                  <a:lnTo>
                    <a:pt x="7874" y="4828"/>
                  </a:lnTo>
                  <a:lnTo>
                    <a:pt x="8097" y="4568"/>
                  </a:lnTo>
                  <a:lnTo>
                    <a:pt x="8320" y="4327"/>
                  </a:lnTo>
                  <a:lnTo>
                    <a:pt x="8580" y="4104"/>
                  </a:lnTo>
                  <a:lnTo>
                    <a:pt x="8710" y="4030"/>
                  </a:lnTo>
                  <a:lnTo>
                    <a:pt x="8858" y="3937"/>
                  </a:lnTo>
                  <a:close/>
                  <a:moveTo>
                    <a:pt x="10697" y="9954"/>
                  </a:moveTo>
                  <a:lnTo>
                    <a:pt x="10753" y="9972"/>
                  </a:lnTo>
                  <a:lnTo>
                    <a:pt x="10790" y="9991"/>
                  </a:lnTo>
                  <a:lnTo>
                    <a:pt x="10808" y="10028"/>
                  </a:lnTo>
                  <a:lnTo>
                    <a:pt x="10808" y="10084"/>
                  </a:lnTo>
                  <a:lnTo>
                    <a:pt x="10790" y="10121"/>
                  </a:lnTo>
                  <a:lnTo>
                    <a:pt x="10530" y="10604"/>
                  </a:lnTo>
                  <a:lnTo>
                    <a:pt x="10270" y="11087"/>
                  </a:lnTo>
                  <a:lnTo>
                    <a:pt x="10233" y="11105"/>
                  </a:lnTo>
                  <a:lnTo>
                    <a:pt x="10195" y="11124"/>
                  </a:lnTo>
                  <a:lnTo>
                    <a:pt x="10140" y="11124"/>
                  </a:lnTo>
                  <a:lnTo>
                    <a:pt x="10121" y="11105"/>
                  </a:lnTo>
                  <a:lnTo>
                    <a:pt x="10103" y="11068"/>
                  </a:lnTo>
                  <a:lnTo>
                    <a:pt x="10084" y="11031"/>
                  </a:lnTo>
                  <a:lnTo>
                    <a:pt x="10103" y="10994"/>
                  </a:lnTo>
                  <a:lnTo>
                    <a:pt x="10344" y="10492"/>
                  </a:lnTo>
                  <a:lnTo>
                    <a:pt x="10585" y="10010"/>
                  </a:lnTo>
                  <a:lnTo>
                    <a:pt x="10623" y="9972"/>
                  </a:lnTo>
                  <a:lnTo>
                    <a:pt x="10660" y="9954"/>
                  </a:lnTo>
                  <a:close/>
                  <a:moveTo>
                    <a:pt x="10121" y="10140"/>
                  </a:moveTo>
                  <a:lnTo>
                    <a:pt x="10158" y="10158"/>
                  </a:lnTo>
                  <a:lnTo>
                    <a:pt x="10195" y="10177"/>
                  </a:lnTo>
                  <a:lnTo>
                    <a:pt x="10195" y="10232"/>
                  </a:lnTo>
                  <a:lnTo>
                    <a:pt x="10158" y="10362"/>
                  </a:lnTo>
                  <a:lnTo>
                    <a:pt x="10103" y="10492"/>
                  </a:lnTo>
                  <a:lnTo>
                    <a:pt x="10047" y="10604"/>
                  </a:lnTo>
                  <a:lnTo>
                    <a:pt x="9973" y="10734"/>
                  </a:lnTo>
                  <a:lnTo>
                    <a:pt x="9805" y="10957"/>
                  </a:lnTo>
                  <a:lnTo>
                    <a:pt x="9620" y="11161"/>
                  </a:lnTo>
                  <a:lnTo>
                    <a:pt x="9583" y="11180"/>
                  </a:lnTo>
                  <a:lnTo>
                    <a:pt x="9564" y="11180"/>
                  </a:lnTo>
                  <a:lnTo>
                    <a:pt x="9527" y="11161"/>
                  </a:lnTo>
                  <a:lnTo>
                    <a:pt x="9508" y="11124"/>
                  </a:lnTo>
                  <a:lnTo>
                    <a:pt x="9508" y="11105"/>
                  </a:lnTo>
                  <a:lnTo>
                    <a:pt x="9527" y="11087"/>
                  </a:lnTo>
                  <a:lnTo>
                    <a:pt x="9713" y="10882"/>
                  </a:lnTo>
                  <a:lnTo>
                    <a:pt x="9861" y="10641"/>
                  </a:lnTo>
                  <a:lnTo>
                    <a:pt x="9973" y="10418"/>
                  </a:lnTo>
                  <a:lnTo>
                    <a:pt x="10084" y="10177"/>
                  </a:lnTo>
                  <a:lnTo>
                    <a:pt x="10121" y="10140"/>
                  </a:lnTo>
                  <a:close/>
                  <a:moveTo>
                    <a:pt x="10548" y="7985"/>
                  </a:moveTo>
                  <a:lnTo>
                    <a:pt x="10604" y="8023"/>
                  </a:lnTo>
                  <a:lnTo>
                    <a:pt x="10623" y="8060"/>
                  </a:lnTo>
                  <a:lnTo>
                    <a:pt x="10623" y="8097"/>
                  </a:lnTo>
                  <a:lnTo>
                    <a:pt x="10604" y="8301"/>
                  </a:lnTo>
                  <a:lnTo>
                    <a:pt x="10567" y="8505"/>
                  </a:lnTo>
                  <a:lnTo>
                    <a:pt x="10511" y="8710"/>
                  </a:lnTo>
                  <a:lnTo>
                    <a:pt x="10437" y="8895"/>
                  </a:lnTo>
                  <a:lnTo>
                    <a:pt x="10344" y="9100"/>
                  </a:lnTo>
                  <a:lnTo>
                    <a:pt x="10233" y="9304"/>
                  </a:lnTo>
                  <a:lnTo>
                    <a:pt x="10121" y="9490"/>
                  </a:lnTo>
                  <a:lnTo>
                    <a:pt x="9991" y="9675"/>
                  </a:lnTo>
                  <a:lnTo>
                    <a:pt x="9713" y="10047"/>
                  </a:lnTo>
                  <a:lnTo>
                    <a:pt x="9415" y="10381"/>
                  </a:lnTo>
                  <a:lnTo>
                    <a:pt x="9118" y="10697"/>
                  </a:lnTo>
                  <a:lnTo>
                    <a:pt x="8840" y="10994"/>
                  </a:lnTo>
                  <a:lnTo>
                    <a:pt x="8431" y="11365"/>
                  </a:lnTo>
                  <a:lnTo>
                    <a:pt x="8023" y="11737"/>
                  </a:lnTo>
                  <a:lnTo>
                    <a:pt x="7596" y="12071"/>
                  </a:lnTo>
                  <a:lnTo>
                    <a:pt x="7168" y="12405"/>
                  </a:lnTo>
                  <a:lnTo>
                    <a:pt x="6723" y="12721"/>
                  </a:lnTo>
                  <a:lnTo>
                    <a:pt x="6258" y="13018"/>
                  </a:lnTo>
                  <a:lnTo>
                    <a:pt x="5330" y="13612"/>
                  </a:lnTo>
                  <a:lnTo>
                    <a:pt x="5293" y="13612"/>
                  </a:lnTo>
                  <a:lnTo>
                    <a:pt x="5256" y="13594"/>
                  </a:lnTo>
                  <a:lnTo>
                    <a:pt x="5256" y="13538"/>
                  </a:lnTo>
                  <a:lnTo>
                    <a:pt x="5274" y="13519"/>
                  </a:lnTo>
                  <a:lnTo>
                    <a:pt x="5330" y="13482"/>
                  </a:lnTo>
                  <a:lnTo>
                    <a:pt x="5256" y="13482"/>
                  </a:lnTo>
                  <a:lnTo>
                    <a:pt x="5181" y="13445"/>
                  </a:lnTo>
                  <a:lnTo>
                    <a:pt x="5163" y="13408"/>
                  </a:lnTo>
                  <a:lnTo>
                    <a:pt x="5144" y="13371"/>
                  </a:lnTo>
                  <a:lnTo>
                    <a:pt x="5144" y="13315"/>
                  </a:lnTo>
                  <a:lnTo>
                    <a:pt x="5144" y="13278"/>
                  </a:lnTo>
                  <a:lnTo>
                    <a:pt x="5330" y="12925"/>
                  </a:lnTo>
                  <a:lnTo>
                    <a:pt x="5534" y="12591"/>
                  </a:lnTo>
                  <a:lnTo>
                    <a:pt x="5757" y="12294"/>
                  </a:lnTo>
                  <a:lnTo>
                    <a:pt x="5998" y="11997"/>
                  </a:lnTo>
                  <a:lnTo>
                    <a:pt x="6258" y="11737"/>
                  </a:lnTo>
                  <a:lnTo>
                    <a:pt x="6518" y="11458"/>
                  </a:lnTo>
                  <a:lnTo>
                    <a:pt x="7094" y="10938"/>
                  </a:lnTo>
                  <a:lnTo>
                    <a:pt x="10418" y="8004"/>
                  </a:lnTo>
                  <a:lnTo>
                    <a:pt x="10474" y="7985"/>
                  </a:lnTo>
                  <a:close/>
                  <a:moveTo>
                    <a:pt x="11254" y="12275"/>
                  </a:moveTo>
                  <a:lnTo>
                    <a:pt x="11291" y="12294"/>
                  </a:lnTo>
                  <a:lnTo>
                    <a:pt x="11328" y="12349"/>
                  </a:lnTo>
                  <a:lnTo>
                    <a:pt x="11310" y="12405"/>
                  </a:lnTo>
                  <a:lnTo>
                    <a:pt x="11087" y="12814"/>
                  </a:lnTo>
                  <a:lnTo>
                    <a:pt x="10845" y="13204"/>
                  </a:lnTo>
                  <a:lnTo>
                    <a:pt x="10567" y="13594"/>
                  </a:lnTo>
                  <a:lnTo>
                    <a:pt x="10288" y="13965"/>
                  </a:lnTo>
                  <a:lnTo>
                    <a:pt x="9973" y="14318"/>
                  </a:lnTo>
                  <a:lnTo>
                    <a:pt x="9657" y="14652"/>
                  </a:lnTo>
                  <a:lnTo>
                    <a:pt x="9304" y="14968"/>
                  </a:lnTo>
                  <a:lnTo>
                    <a:pt x="8951" y="15265"/>
                  </a:lnTo>
                  <a:lnTo>
                    <a:pt x="8580" y="15544"/>
                  </a:lnTo>
                  <a:lnTo>
                    <a:pt x="8190" y="15804"/>
                  </a:lnTo>
                  <a:lnTo>
                    <a:pt x="7781" y="16026"/>
                  </a:lnTo>
                  <a:lnTo>
                    <a:pt x="7373" y="16231"/>
                  </a:lnTo>
                  <a:lnTo>
                    <a:pt x="6946" y="16416"/>
                  </a:lnTo>
                  <a:lnTo>
                    <a:pt x="6500" y="16565"/>
                  </a:lnTo>
                  <a:lnTo>
                    <a:pt x="6054" y="16695"/>
                  </a:lnTo>
                  <a:lnTo>
                    <a:pt x="5590" y="16788"/>
                  </a:lnTo>
                  <a:lnTo>
                    <a:pt x="5553" y="16788"/>
                  </a:lnTo>
                  <a:lnTo>
                    <a:pt x="5534" y="16769"/>
                  </a:lnTo>
                  <a:lnTo>
                    <a:pt x="5534" y="16732"/>
                  </a:lnTo>
                  <a:lnTo>
                    <a:pt x="5571" y="16714"/>
                  </a:lnTo>
                  <a:lnTo>
                    <a:pt x="5998" y="16565"/>
                  </a:lnTo>
                  <a:lnTo>
                    <a:pt x="6444" y="16416"/>
                  </a:lnTo>
                  <a:lnTo>
                    <a:pt x="6853" y="16249"/>
                  </a:lnTo>
                  <a:lnTo>
                    <a:pt x="7280" y="16064"/>
                  </a:lnTo>
                  <a:lnTo>
                    <a:pt x="7670" y="15859"/>
                  </a:lnTo>
                  <a:lnTo>
                    <a:pt x="8078" y="15636"/>
                  </a:lnTo>
                  <a:lnTo>
                    <a:pt x="8468" y="15376"/>
                  </a:lnTo>
                  <a:lnTo>
                    <a:pt x="8840" y="15116"/>
                  </a:lnTo>
                  <a:lnTo>
                    <a:pt x="9155" y="14856"/>
                  </a:lnTo>
                  <a:lnTo>
                    <a:pt x="9471" y="14578"/>
                  </a:lnTo>
                  <a:lnTo>
                    <a:pt x="9768" y="14281"/>
                  </a:lnTo>
                  <a:lnTo>
                    <a:pt x="10047" y="13965"/>
                  </a:lnTo>
                  <a:lnTo>
                    <a:pt x="10270" y="13742"/>
                  </a:lnTo>
                  <a:lnTo>
                    <a:pt x="10604" y="13334"/>
                  </a:lnTo>
                  <a:lnTo>
                    <a:pt x="10771" y="13129"/>
                  </a:lnTo>
                  <a:lnTo>
                    <a:pt x="10901" y="12925"/>
                  </a:lnTo>
                  <a:lnTo>
                    <a:pt x="10994" y="12758"/>
                  </a:lnTo>
                  <a:lnTo>
                    <a:pt x="11013" y="12684"/>
                  </a:lnTo>
                  <a:lnTo>
                    <a:pt x="11013" y="12628"/>
                  </a:lnTo>
                  <a:lnTo>
                    <a:pt x="10994" y="12684"/>
                  </a:lnTo>
                  <a:lnTo>
                    <a:pt x="10975" y="12739"/>
                  </a:lnTo>
                  <a:lnTo>
                    <a:pt x="10864" y="12888"/>
                  </a:lnTo>
                  <a:lnTo>
                    <a:pt x="10697" y="13092"/>
                  </a:lnTo>
                  <a:lnTo>
                    <a:pt x="10493" y="13297"/>
                  </a:lnTo>
                  <a:lnTo>
                    <a:pt x="10121" y="13687"/>
                  </a:lnTo>
                  <a:lnTo>
                    <a:pt x="9880" y="13909"/>
                  </a:lnTo>
                  <a:lnTo>
                    <a:pt x="9620" y="14132"/>
                  </a:lnTo>
                  <a:lnTo>
                    <a:pt x="9323" y="14355"/>
                  </a:lnTo>
                  <a:lnTo>
                    <a:pt x="8747" y="14745"/>
                  </a:lnTo>
                  <a:lnTo>
                    <a:pt x="7986" y="15246"/>
                  </a:lnTo>
                  <a:lnTo>
                    <a:pt x="7206" y="15729"/>
                  </a:lnTo>
                  <a:lnTo>
                    <a:pt x="6426" y="16175"/>
                  </a:lnTo>
                  <a:lnTo>
                    <a:pt x="5646" y="16621"/>
                  </a:lnTo>
                  <a:lnTo>
                    <a:pt x="5590" y="16639"/>
                  </a:lnTo>
                  <a:lnTo>
                    <a:pt x="5534" y="16621"/>
                  </a:lnTo>
                  <a:lnTo>
                    <a:pt x="5497" y="16602"/>
                  </a:lnTo>
                  <a:lnTo>
                    <a:pt x="5478" y="16565"/>
                  </a:lnTo>
                  <a:lnTo>
                    <a:pt x="5460" y="16528"/>
                  </a:lnTo>
                  <a:lnTo>
                    <a:pt x="5460" y="16491"/>
                  </a:lnTo>
                  <a:lnTo>
                    <a:pt x="5460" y="16435"/>
                  </a:lnTo>
                  <a:lnTo>
                    <a:pt x="5516" y="16416"/>
                  </a:lnTo>
                  <a:lnTo>
                    <a:pt x="7076" y="15488"/>
                  </a:lnTo>
                  <a:lnTo>
                    <a:pt x="7837" y="15024"/>
                  </a:lnTo>
                  <a:lnTo>
                    <a:pt x="8617" y="14541"/>
                  </a:lnTo>
                  <a:lnTo>
                    <a:pt x="8970" y="14281"/>
                  </a:lnTo>
                  <a:lnTo>
                    <a:pt x="9304" y="14021"/>
                  </a:lnTo>
                  <a:lnTo>
                    <a:pt x="9620" y="13724"/>
                  </a:lnTo>
                  <a:lnTo>
                    <a:pt x="9935" y="13427"/>
                  </a:lnTo>
                  <a:lnTo>
                    <a:pt x="10548" y="12851"/>
                  </a:lnTo>
                  <a:lnTo>
                    <a:pt x="10864" y="12554"/>
                  </a:lnTo>
                  <a:lnTo>
                    <a:pt x="11198" y="12294"/>
                  </a:lnTo>
                  <a:lnTo>
                    <a:pt x="11235" y="12275"/>
                  </a:lnTo>
                  <a:close/>
                  <a:moveTo>
                    <a:pt x="3287" y="0"/>
                  </a:moveTo>
                  <a:lnTo>
                    <a:pt x="3046" y="19"/>
                  </a:lnTo>
                  <a:lnTo>
                    <a:pt x="2823" y="37"/>
                  </a:lnTo>
                  <a:lnTo>
                    <a:pt x="2581" y="93"/>
                  </a:lnTo>
                  <a:lnTo>
                    <a:pt x="2359" y="167"/>
                  </a:lnTo>
                  <a:lnTo>
                    <a:pt x="2136" y="241"/>
                  </a:lnTo>
                  <a:lnTo>
                    <a:pt x="1913" y="334"/>
                  </a:lnTo>
                  <a:lnTo>
                    <a:pt x="1709" y="446"/>
                  </a:lnTo>
                  <a:lnTo>
                    <a:pt x="1504" y="557"/>
                  </a:lnTo>
                  <a:lnTo>
                    <a:pt x="1319" y="687"/>
                  </a:lnTo>
                  <a:lnTo>
                    <a:pt x="1133" y="836"/>
                  </a:lnTo>
                  <a:lnTo>
                    <a:pt x="966" y="984"/>
                  </a:lnTo>
                  <a:lnTo>
                    <a:pt x="799" y="1151"/>
                  </a:lnTo>
                  <a:lnTo>
                    <a:pt x="650" y="1319"/>
                  </a:lnTo>
                  <a:lnTo>
                    <a:pt x="520" y="1504"/>
                  </a:lnTo>
                  <a:lnTo>
                    <a:pt x="390" y="1690"/>
                  </a:lnTo>
                  <a:lnTo>
                    <a:pt x="297" y="1894"/>
                  </a:lnTo>
                  <a:lnTo>
                    <a:pt x="204" y="2099"/>
                  </a:lnTo>
                  <a:lnTo>
                    <a:pt x="130" y="2303"/>
                  </a:lnTo>
                  <a:lnTo>
                    <a:pt x="56" y="2507"/>
                  </a:lnTo>
                  <a:lnTo>
                    <a:pt x="19" y="2730"/>
                  </a:lnTo>
                  <a:lnTo>
                    <a:pt x="0" y="2971"/>
                  </a:lnTo>
                  <a:lnTo>
                    <a:pt x="0" y="3194"/>
                  </a:lnTo>
                  <a:lnTo>
                    <a:pt x="19" y="3417"/>
                  </a:lnTo>
                  <a:lnTo>
                    <a:pt x="56" y="3658"/>
                  </a:lnTo>
                  <a:lnTo>
                    <a:pt x="112" y="3900"/>
                  </a:lnTo>
                  <a:lnTo>
                    <a:pt x="204" y="4141"/>
                  </a:lnTo>
                  <a:lnTo>
                    <a:pt x="297" y="4383"/>
                  </a:lnTo>
                  <a:lnTo>
                    <a:pt x="427" y="4624"/>
                  </a:lnTo>
                  <a:lnTo>
                    <a:pt x="539" y="4773"/>
                  </a:lnTo>
                  <a:lnTo>
                    <a:pt x="650" y="4921"/>
                  </a:lnTo>
                  <a:lnTo>
                    <a:pt x="762" y="5051"/>
                  </a:lnTo>
                  <a:lnTo>
                    <a:pt x="892" y="5181"/>
                  </a:lnTo>
                  <a:lnTo>
                    <a:pt x="1170" y="5423"/>
                  </a:lnTo>
                  <a:lnTo>
                    <a:pt x="1467" y="5645"/>
                  </a:lnTo>
                  <a:lnTo>
                    <a:pt x="2062" y="6091"/>
                  </a:lnTo>
                  <a:lnTo>
                    <a:pt x="2359" y="6314"/>
                  </a:lnTo>
                  <a:lnTo>
                    <a:pt x="2619" y="6574"/>
                  </a:lnTo>
                  <a:lnTo>
                    <a:pt x="2934" y="6927"/>
                  </a:lnTo>
                  <a:lnTo>
                    <a:pt x="3213" y="7298"/>
                  </a:lnTo>
                  <a:lnTo>
                    <a:pt x="3473" y="7707"/>
                  </a:lnTo>
                  <a:lnTo>
                    <a:pt x="3584" y="7930"/>
                  </a:lnTo>
                  <a:lnTo>
                    <a:pt x="3677" y="8134"/>
                  </a:lnTo>
                  <a:lnTo>
                    <a:pt x="3789" y="8431"/>
                  </a:lnTo>
                  <a:lnTo>
                    <a:pt x="3863" y="8710"/>
                  </a:lnTo>
                  <a:lnTo>
                    <a:pt x="3937" y="8988"/>
                  </a:lnTo>
                  <a:lnTo>
                    <a:pt x="3974" y="9267"/>
                  </a:lnTo>
                  <a:lnTo>
                    <a:pt x="3993" y="9545"/>
                  </a:lnTo>
                  <a:lnTo>
                    <a:pt x="4011" y="9824"/>
                  </a:lnTo>
                  <a:lnTo>
                    <a:pt x="4011" y="10102"/>
                  </a:lnTo>
                  <a:lnTo>
                    <a:pt x="3993" y="10400"/>
                  </a:lnTo>
                  <a:lnTo>
                    <a:pt x="3919" y="10957"/>
                  </a:lnTo>
                  <a:lnTo>
                    <a:pt x="3844" y="11532"/>
                  </a:lnTo>
                  <a:lnTo>
                    <a:pt x="3751" y="12089"/>
                  </a:lnTo>
                  <a:lnTo>
                    <a:pt x="3677" y="12684"/>
                  </a:lnTo>
                  <a:lnTo>
                    <a:pt x="3640" y="13129"/>
                  </a:lnTo>
                  <a:lnTo>
                    <a:pt x="3640" y="13594"/>
                  </a:lnTo>
                  <a:lnTo>
                    <a:pt x="3640" y="14058"/>
                  </a:lnTo>
                  <a:lnTo>
                    <a:pt x="3677" y="14522"/>
                  </a:lnTo>
                  <a:lnTo>
                    <a:pt x="3751" y="14986"/>
                  </a:lnTo>
                  <a:lnTo>
                    <a:pt x="3844" y="15432"/>
                  </a:lnTo>
                  <a:lnTo>
                    <a:pt x="3974" y="15859"/>
                  </a:lnTo>
                  <a:lnTo>
                    <a:pt x="4123" y="16268"/>
                  </a:lnTo>
                  <a:lnTo>
                    <a:pt x="4327" y="16676"/>
                  </a:lnTo>
                  <a:lnTo>
                    <a:pt x="4550" y="17048"/>
                  </a:lnTo>
                  <a:lnTo>
                    <a:pt x="4680" y="17233"/>
                  </a:lnTo>
                  <a:lnTo>
                    <a:pt x="4810" y="17401"/>
                  </a:lnTo>
                  <a:lnTo>
                    <a:pt x="4959" y="17568"/>
                  </a:lnTo>
                  <a:lnTo>
                    <a:pt x="5107" y="17735"/>
                  </a:lnTo>
                  <a:lnTo>
                    <a:pt x="5274" y="17883"/>
                  </a:lnTo>
                  <a:lnTo>
                    <a:pt x="5441" y="18013"/>
                  </a:lnTo>
                  <a:lnTo>
                    <a:pt x="5627" y="18162"/>
                  </a:lnTo>
                  <a:lnTo>
                    <a:pt x="5831" y="18292"/>
                  </a:lnTo>
                  <a:lnTo>
                    <a:pt x="6036" y="18403"/>
                  </a:lnTo>
                  <a:lnTo>
                    <a:pt x="6240" y="18515"/>
                  </a:lnTo>
                  <a:lnTo>
                    <a:pt x="6463" y="18608"/>
                  </a:lnTo>
                  <a:lnTo>
                    <a:pt x="6704" y="18682"/>
                  </a:lnTo>
                  <a:lnTo>
                    <a:pt x="6704" y="18701"/>
                  </a:lnTo>
                  <a:lnTo>
                    <a:pt x="6946" y="18738"/>
                  </a:lnTo>
                  <a:lnTo>
                    <a:pt x="7168" y="18756"/>
                  </a:lnTo>
                  <a:lnTo>
                    <a:pt x="7614" y="18756"/>
                  </a:lnTo>
                  <a:lnTo>
                    <a:pt x="7837" y="18738"/>
                  </a:lnTo>
                  <a:lnTo>
                    <a:pt x="8041" y="18719"/>
                  </a:lnTo>
                  <a:lnTo>
                    <a:pt x="8227" y="18682"/>
                  </a:lnTo>
                  <a:lnTo>
                    <a:pt x="8431" y="18645"/>
                  </a:lnTo>
                  <a:lnTo>
                    <a:pt x="8617" y="18589"/>
                  </a:lnTo>
                  <a:lnTo>
                    <a:pt x="8803" y="18515"/>
                  </a:lnTo>
                  <a:lnTo>
                    <a:pt x="9155" y="18348"/>
                  </a:lnTo>
                  <a:lnTo>
                    <a:pt x="9471" y="18162"/>
                  </a:lnTo>
                  <a:lnTo>
                    <a:pt x="9787" y="17921"/>
                  </a:lnTo>
                  <a:lnTo>
                    <a:pt x="10065" y="17661"/>
                  </a:lnTo>
                  <a:lnTo>
                    <a:pt x="10344" y="17382"/>
                  </a:lnTo>
                  <a:lnTo>
                    <a:pt x="10585" y="17066"/>
                  </a:lnTo>
                  <a:lnTo>
                    <a:pt x="10808" y="16714"/>
                  </a:lnTo>
                  <a:lnTo>
                    <a:pt x="11013" y="16361"/>
                  </a:lnTo>
                  <a:lnTo>
                    <a:pt x="11198" y="15971"/>
                  </a:lnTo>
                  <a:lnTo>
                    <a:pt x="11365" y="15581"/>
                  </a:lnTo>
                  <a:lnTo>
                    <a:pt x="11514" y="15154"/>
                  </a:lnTo>
                  <a:lnTo>
                    <a:pt x="11662" y="14726"/>
                  </a:lnTo>
                  <a:lnTo>
                    <a:pt x="11774" y="14299"/>
                  </a:lnTo>
                  <a:lnTo>
                    <a:pt x="11867" y="13854"/>
                  </a:lnTo>
                  <a:lnTo>
                    <a:pt x="11960" y="13389"/>
                  </a:lnTo>
                  <a:lnTo>
                    <a:pt x="12034" y="12944"/>
                  </a:lnTo>
                  <a:lnTo>
                    <a:pt x="12090" y="12479"/>
                  </a:lnTo>
                  <a:lnTo>
                    <a:pt x="12127" y="12034"/>
                  </a:lnTo>
                  <a:lnTo>
                    <a:pt x="12145" y="11569"/>
                  </a:lnTo>
                  <a:lnTo>
                    <a:pt x="12164" y="11124"/>
                  </a:lnTo>
                  <a:lnTo>
                    <a:pt x="12164" y="10697"/>
                  </a:lnTo>
                  <a:lnTo>
                    <a:pt x="12164" y="10270"/>
                  </a:lnTo>
                  <a:lnTo>
                    <a:pt x="12127" y="9861"/>
                  </a:lnTo>
                  <a:lnTo>
                    <a:pt x="12108" y="9452"/>
                  </a:lnTo>
                  <a:lnTo>
                    <a:pt x="12052" y="9081"/>
                  </a:lnTo>
                  <a:lnTo>
                    <a:pt x="11997" y="8710"/>
                  </a:lnTo>
                  <a:lnTo>
                    <a:pt x="11922" y="8375"/>
                  </a:lnTo>
                  <a:lnTo>
                    <a:pt x="11755" y="7707"/>
                  </a:lnTo>
                  <a:lnTo>
                    <a:pt x="11551" y="7038"/>
                  </a:lnTo>
                  <a:lnTo>
                    <a:pt x="11440" y="6723"/>
                  </a:lnTo>
                  <a:lnTo>
                    <a:pt x="11291" y="6407"/>
                  </a:lnTo>
                  <a:lnTo>
                    <a:pt x="11161" y="6091"/>
                  </a:lnTo>
                  <a:lnTo>
                    <a:pt x="11013" y="5775"/>
                  </a:lnTo>
                  <a:lnTo>
                    <a:pt x="10845" y="5478"/>
                  </a:lnTo>
                  <a:lnTo>
                    <a:pt x="10678" y="5163"/>
                  </a:lnTo>
                  <a:lnTo>
                    <a:pt x="10493" y="4884"/>
                  </a:lnTo>
                  <a:lnTo>
                    <a:pt x="10307" y="4587"/>
                  </a:lnTo>
                  <a:lnTo>
                    <a:pt x="10103" y="4308"/>
                  </a:lnTo>
                  <a:lnTo>
                    <a:pt x="9880" y="4048"/>
                  </a:lnTo>
                  <a:lnTo>
                    <a:pt x="9657" y="3770"/>
                  </a:lnTo>
                  <a:lnTo>
                    <a:pt x="9415" y="3510"/>
                  </a:lnTo>
                  <a:lnTo>
                    <a:pt x="8914" y="3008"/>
                  </a:lnTo>
                  <a:lnTo>
                    <a:pt x="8338" y="2488"/>
                  </a:lnTo>
                  <a:lnTo>
                    <a:pt x="7707" y="1969"/>
                  </a:lnTo>
                  <a:lnTo>
                    <a:pt x="7391" y="1727"/>
                  </a:lnTo>
                  <a:lnTo>
                    <a:pt x="7057" y="1486"/>
                  </a:lnTo>
                  <a:lnTo>
                    <a:pt x="6704" y="1244"/>
                  </a:lnTo>
                  <a:lnTo>
                    <a:pt x="6370" y="1040"/>
                  </a:lnTo>
                  <a:lnTo>
                    <a:pt x="6017" y="836"/>
                  </a:lnTo>
                  <a:lnTo>
                    <a:pt x="5664" y="650"/>
                  </a:lnTo>
                  <a:lnTo>
                    <a:pt x="5311" y="483"/>
                  </a:lnTo>
                  <a:lnTo>
                    <a:pt x="4959" y="334"/>
                  </a:lnTo>
                  <a:lnTo>
                    <a:pt x="4606" y="204"/>
                  </a:lnTo>
                  <a:lnTo>
                    <a:pt x="4253" y="93"/>
                  </a:lnTo>
                  <a:lnTo>
                    <a:pt x="4011" y="37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555;p43">
              <a:extLst>
                <a:ext uri="{FF2B5EF4-FFF2-40B4-BE49-F238E27FC236}">
                  <a16:creationId xmlns:a16="http://schemas.microsoft.com/office/drawing/2014/main" id="{004A5E91-98AC-0F3B-1400-C77D74269ACF}"/>
                </a:ext>
              </a:extLst>
            </p:cNvPr>
            <p:cNvSpPr/>
            <p:nvPr/>
          </p:nvSpPr>
          <p:spPr>
            <a:xfrm rot="5400000">
              <a:off x="4367533" y="2775069"/>
              <a:ext cx="421869" cy="634647"/>
            </a:xfrm>
            <a:custGeom>
              <a:avLst/>
              <a:gdLst/>
              <a:ahLst/>
              <a:cxnLst/>
              <a:rect l="l" t="t" r="r" b="b"/>
              <a:pathLst>
                <a:path w="12814" h="19277" extrusionOk="0">
                  <a:moveTo>
                    <a:pt x="4067" y="335"/>
                  </a:moveTo>
                  <a:lnTo>
                    <a:pt x="4308" y="372"/>
                  </a:lnTo>
                  <a:lnTo>
                    <a:pt x="4550" y="428"/>
                  </a:lnTo>
                  <a:lnTo>
                    <a:pt x="4903" y="539"/>
                  </a:lnTo>
                  <a:lnTo>
                    <a:pt x="5256" y="669"/>
                  </a:lnTo>
                  <a:lnTo>
                    <a:pt x="5608" y="818"/>
                  </a:lnTo>
                  <a:lnTo>
                    <a:pt x="5961" y="985"/>
                  </a:lnTo>
                  <a:lnTo>
                    <a:pt x="6314" y="1171"/>
                  </a:lnTo>
                  <a:lnTo>
                    <a:pt x="6667" y="1375"/>
                  </a:lnTo>
                  <a:lnTo>
                    <a:pt x="7001" y="1579"/>
                  </a:lnTo>
                  <a:lnTo>
                    <a:pt x="7354" y="1821"/>
                  </a:lnTo>
                  <a:lnTo>
                    <a:pt x="7688" y="2062"/>
                  </a:lnTo>
                  <a:lnTo>
                    <a:pt x="8004" y="2304"/>
                  </a:lnTo>
                  <a:lnTo>
                    <a:pt x="8635" y="2823"/>
                  </a:lnTo>
                  <a:lnTo>
                    <a:pt x="9211" y="3343"/>
                  </a:lnTo>
                  <a:lnTo>
                    <a:pt x="9712" y="3845"/>
                  </a:lnTo>
                  <a:lnTo>
                    <a:pt x="9954" y="4105"/>
                  </a:lnTo>
                  <a:lnTo>
                    <a:pt x="10177" y="4383"/>
                  </a:lnTo>
                  <a:lnTo>
                    <a:pt x="10400" y="4643"/>
                  </a:lnTo>
                  <a:lnTo>
                    <a:pt x="10604" y="4922"/>
                  </a:lnTo>
                  <a:lnTo>
                    <a:pt x="10790" y="5219"/>
                  </a:lnTo>
                  <a:lnTo>
                    <a:pt x="10975" y="5498"/>
                  </a:lnTo>
                  <a:lnTo>
                    <a:pt x="11142" y="5813"/>
                  </a:lnTo>
                  <a:lnTo>
                    <a:pt x="11310" y="6110"/>
                  </a:lnTo>
                  <a:lnTo>
                    <a:pt x="11458" y="6426"/>
                  </a:lnTo>
                  <a:lnTo>
                    <a:pt x="11588" y="6742"/>
                  </a:lnTo>
                  <a:lnTo>
                    <a:pt x="11737" y="7058"/>
                  </a:lnTo>
                  <a:lnTo>
                    <a:pt x="11848" y="7373"/>
                  </a:lnTo>
                  <a:lnTo>
                    <a:pt x="12052" y="8042"/>
                  </a:lnTo>
                  <a:lnTo>
                    <a:pt x="12219" y="8710"/>
                  </a:lnTo>
                  <a:lnTo>
                    <a:pt x="12294" y="9045"/>
                  </a:lnTo>
                  <a:lnTo>
                    <a:pt x="12349" y="9416"/>
                  </a:lnTo>
                  <a:lnTo>
                    <a:pt x="12405" y="9787"/>
                  </a:lnTo>
                  <a:lnTo>
                    <a:pt x="12424" y="10196"/>
                  </a:lnTo>
                  <a:lnTo>
                    <a:pt x="12461" y="10605"/>
                  </a:lnTo>
                  <a:lnTo>
                    <a:pt x="12461" y="11032"/>
                  </a:lnTo>
                  <a:lnTo>
                    <a:pt x="12461" y="11459"/>
                  </a:lnTo>
                  <a:lnTo>
                    <a:pt x="12442" y="11904"/>
                  </a:lnTo>
                  <a:lnTo>
                    <a:pt x="12424" y="12369"/>
                  </a:lnTo>
                  <a:lnTo>
                    <a:pt x="12387" y="12814"/>
                  </a:lnTo>
                  <a:lnTo>
                    <a:pt x="12331" y="13279"/>
                  </a:lnTo>
                  <a:lnTo>
                    <a:pt x="12257" y="13724"/>
                  </a:lnTo>
                  <a:lnTo>
                    <a:pt x="12164" y="14189"/>
                  </a:lnTo>
                  <a:lnTo>
                    <a:pt x="12071" y="14634"/>
                  </a:lnTo>
                  <a:lnTo>
                    <a:pt x="11959" y="15061"/>
                  </a:lnTo>
                  <a:lnTo>
                    <a:pt x="11811" y="15489"/>
                  </a:lnTo>
                  <a:lnTo>
                    <a:pt x="11662" y="15916"/>
                  </a:lnTo>
                  <a:lnTo>
                    <a:pt x="11495" y="16306"/>
                  </a:lnTo>
                  <a:lnTo>
                    <a:pt x="11310" y="16696"/>
                  </a:lnTo>
                  <a:lnTo>
                    <a:pt x="11105" y="17049"/>
                  </a:lnTo>
                  <a:lnTo>
                    <a:pt x="10882" y="17401"/>
                  </a:lnTo>
                  <a:lnTo>
                    <a:pt x="10641" y="17717"/>
                  </a:lnTo>
                  <a:lnTo>
                    <a:pt x="10362" y="17996"/>
                  </a:lnTo>
                  <a:lnTo>
                    <a:pt x="10084" y="18256"/>
                  </a:lnTo>
                  <a:lnTo>
                    <a:pt x="9768" y="18497"/>
                  </a:lnTo>
                  <a:lnTo>
                    <a:pt x="9452" y="18683"/>
                  </a:lnTo>
                  <a:lnTo>
                    <a:pt x="9100" y="18850"/>
                  </a:lnTo>
                  <a:lnTo>
                    <a:pt x="8914" y="18924"/>
                  </a:lnTo>
                  <a:lnTo>
                    <a:pt x="8728" y="18980"/>
                  </a:lnTo>
                  <a:lnTo>
                    <a:pt x="8524" y="19017"/>
                  </a:lnTo>
                  <a:lnTo>
                    <a:pt x="8338" y="19054"/>
                  </a:lnTo>
                  <a:lnTo>
                    <a:pt x="8134" y="19073"/>
                  </a:lnTo>
                  <a:lnTo>
                    <a:pt x="7911" y="19091"/>
                  </a:lnTo>
                  <a:lnTo>
                    <a:pt x="7465" y="19091"/>
                  </a:lnTo>
                  <a:lnTo>
                    <a:pt x="7243" y="19073"/>
                  </a:lnTo>
                  <a:lnTo>
                    <a:pt x="7001" y="19036"/>
                  </a:lnTo>
                  <a:lnTo>
                    <a:pt x="7001" y="19017"/>
                  </a:lnTo>
                  <a:lnTo>
                    <a:pt x="6760" y="18943"/>
                  </a:lnTo>
                  <a:lnTo>
                    <a:pt x="6537" y="18850"/>
                  </a:lnTo>
                  <a:lnTo>
                    <a:pt x="6333" y="18738"/>
                  </a:lnTo>
                  <a:lnTo>
                    <a:pt x="6128" y="18627"/>
                  </a:lnTo>
                  <a:lnTo>
                    <a:pt x="5924" y="18497"/>
                  </a:lnTo>
                  <a:lnTo>
                    <a:pt x="5738" y="18348"/>
                  </a:lnTo>
                  <a:lnTo>
                    <a:pt x="5571" y="18218"/>
                  </a:lnTo>
                  <a:lnTo>
                    <a:pt x="5404" y="18070"/>
                  </a:lnTo>
                  <a:lnTo>
                    <a:pt x="5256" y="17903"/>
                  </a:lnTo>
                  <a:lnTo>
                    <a:pt x="5107" y="17736"/>
                  </a:lnTo>
                  <a:lnTo>
                    <a:pt x="4977" y="17568"/>
                  </a:lnTo>
                  <a:lnTo>
                    <a:pt x="4847" y="17383"/>
                  </a:lnTo>
                  <a:lnTo>
                    <a:pt x="4624" y="17011"/>
                  </a:lnTo>
                  <a:lnTo>
                    <a:pt x="4420" y="16603"/>
                  </a:lnTo>
                  <a:lnTo>
                    <a:pt x="4271" y="16194"/>
                  </a:lnTo>
                  <a:lnTo>
                    <a:pt x="4141" y="15767"/>
                  </a:lnTo>
                  <a:lnTo>
                    <a:pt x="4048" y="15321"/>
                  </a:lnTo>
                  <a:lnTo>
                    <a:pt x="3974" y="14857"/>
                  </a:lnTo>
                  <a:lnTo>
                    <a:pt x="3937" y="14393"/>
                  </a:lnTo>
                  <a:lnTo>
                    <a:pt x="3937" y="13929"/>
                  </a:lnTo>
                  <a:lnTo>
                    <a:pt x="3937" y="13464"/>
                  </a:lnTo>
                  <a:lnTo>
                    <a:pt x="3974" y="13019"/>
                  </a:lnTo>
                  <a:lnTo>
                    <a:pt x="4048" y="12424"/>
                  </a:lnTo>
                  <a:lnTo>
                    <a:pt x="4141" y="11867"/>
                  </a:lnTo>
                  <a:lnTo>
                    <a:pt x="4216" y="11292"/>
                  </a:lnTo>
                  <a:lnTo>
                    <a:pt x="4290" y="10735"/>
                  </a:lnTo>
                  <a:lnTo>
                    <a:pt x="4308" y="10437"/>
                  </a:lnTo>
                  <a:lnTo>
                    <a:pt x="4308" y="10159"/>
                  </a:lnTo>
                  <a:lnTo>
                    <a:pt x="4290" y="9880"/>
                  </a:lnTo>
                  <a:lnTo>
                    <a:pt x="4271" y="9602"/>
                  </a:lnTo>
                  <a:lnTo>
                    <a:pt x="4234" y="9323"/>
                  </a:lnTo>
                  <a:lnTo>
                    <a:pt x="4160" y="9045"/>
                  </a:lnTo>
                  <a:lnTo>
                    <a:pt x="4086" y="8766"/>
                  </a:lnTo>
                  <a:lnTo>
                    <a:pt x="3974" y="8469"/>
                  </a:lnTo>
                  <a:lnTo>
                    <a:pt x="3881" y="8265"/>
                  </a:lnTo>
                  <a:lnTo>
                    <a:pt x="3770" y="8042"/>
                  </a:lnTo>
                  <a:lnTo>
                    <a:pt x="3510" y="7633"/>
                  </a:lnTo>
                  <a:lnTo>
                    <a:pt x="3231" y="7262"/>
                  </a:lnTo>
                  <a:lnTo>
                    <a:pt x="2916" y="6909"/>
                  </a:lnTo>
                  <a:lnTo>
                    <a:pt x="2656" y="6649"/>
                  </a:lnTo>
                  <a:lnTo>
                    <a:pt x="2359" y="6426"/>
                  </a:lnTo>
                  <a:lnTo>
                    <a:pt x="1764" y="5980"/>
                  </a:lnTo>
                  <a:lnTo>
                    <a:pt x="1467" y="5758"/>
                  </a:lnTo>
                  <a:lnTo>
                    <a:pt x="1189" y="5516"/>
                  </a:lnTo>
                  <a:lnTo>
                    <a:pt x="1059" y="5386"/>
                  </a:lnTo>
                  <a:lnTo>
                    <a:pt x="947" y="5256"/>
                  </a:lnTo>
                  <a:lnTo>
                    <a:pt x="836" y="5108"/>
                  </a:lnTo>
                  <a:lnTo>
                    <a:pt x="724" y="4959"/>
                  </a:lnTo>
                  <a:lnTo>
                    <a:pt x="594" y="4718"/>
                  </a:lnTo>
                  <a:lnTo>
                    <a:pt x="501" y="4476"/>
                  </a:lnTo>
                  <a:lnTo>
                    <a:pt x="409" y="4235"/>
                  </a:lnTo>
                  <a:lnTo>
                    <a:pt x="353" y="3993"/>
                  </a:lnTo>
                  <a:lnTo>
                    <a:pt x="316" y="3752"/>
                  </a:lnTo>
                  <a:lnTo>
                    <a:pt x="297" y="3529"/>
                  </a:lnTo>
                  <a:lnTo>
                    <a:pt x="297" y="3306"/>
                  </a:lnTo>
                  <a:lnTo>
                    <a:pt x="316" y="3065"/>
                  </a:lnTo>
                  <a:lnTo>
                    <a:pt x="353" y="2842"/>
                  </a:lnTo>
                  <a:lnTo>
                    <a:pt x="427" y="2638"/>
                  </a:lnTo>
                  <a:lnTo>
                    <a:pt x="501" y="2434"/>
                  </a:lnTo>
                  <a:lnTo>
                    <a:pt x="594" y="2229"/>
                  </a:lnTo>
                  <a:lnTo>
                    <a:pt x="687" y="2025"/>
                  </a:lnTo>
                  <a:lnTo>
                    <a:pt x="817" y="1839"/>
                  </a:lnTo>
                  <a:lnTo>
                    <a:pt x="947" y="1654"/>
                  </a:lnTo>
                  <a:lnTo>
                    <a:pt x="1096" y="1486"/>
                  </a:lnTo>
                  <a:lnTo>
                    <a:pt x="1263" y="1319"/>
                  </a:lnTo>
                  <a:lnTo>
                    <a:pt x="1430" y="1171"/>
                  </a:lnTo>
                  <a:lnTo>
                    <a:pt x="1616" y="1022"/>
                  </a:lnTo>
                  <a:lnTo>
                    <a:pt x="1801" y="892"/>
                  </a:lnTo>
                  <a:lnTo>
                    <a:pt x="2006" y="781"/>
                  </a:lnTo>
                  <a:lnTo>
                    <a:pt x="2210" y="669"/>
                  </a:lnTo>
                  <a:lnTo>
                    <a:pt x="2433" y="576"/>
                  </a:lnTo>
                  <a:lnTo>
                    <a:pt x="2656" y="502"/>
                  </a:lnTo>
                  <a:lnTo>
                    <a:pt x="2878" y="428"/>
                  </a:lnTo>
                  <a:lnTo>
                    <a:pt x="3120" y="372"/>
                  </a:lnTo>
                  <a:lnTo>
                    <a:pt x="3343" y="354"/>
                  </a:lnTo>
                  <a:lnTo>
                    <a:pt x="3584" y="335"/>
                  </a:lnTo>
                  <a:close/>
                  <a:moveTo>
                    <a:pt x="3528" y="1"/>
                  </a:moveTo>
                  <a:lnTo>
                    <a:pt x="3231" y="19"/>
                  </a:lnTo>
                  <a:lnTo>
                    <a:pt x="2934" y="56"/>
                  </a:lnTo>
                  <a:lnTo>
                    <a:pt x="2637" y="112"/>
                  </a:lnTo>
                  <a:lnTo>
                    <a:pt x="2359" y="205"/>
                  </a:lnTo>
                  <a:lnTo>
                    <a:pt x="2061" y="316"/>
                  </a:lnTo>
                  <a:lnTo>
                    <a:pt x="1783" y="446"/>
                  </a:lnTo>
                  <a:lnTo>
                    <a:pt x="1523" y="614"/>
                  </a:lnTo>
                  <a:lnTo>
                    <a:pt x="1244" y="818"/>
                  </a:lnTo>
                  <a:lnTo>
                    <a:pt x="1059" y="966"/>
                  </a:lnTo>
                  <a:lnTo>
                    <a:pt x="891" y="1134"/>
                  </a:lnTo>
                  <a:lnTo>
                    <a:pt x="743" y="1319"/>
                  </a:lnTo>
                  <a:lnTo>
                    <a:pt x="594" y="1505"/>
                  </a:lnTo>
                  <a:lnTo>
                    <a:pt x="464" y="1709"/>
                  </a:lnTo>
                  <a:lnTo>
                    <a:pt x="353" y="1914"/>
                  </a:lnTo>
                  <a:lnTo>
                    <a:pt x="260" y="2118"/>
                  </a:lnTo>
                  <a:lnTo>
                    <a:pt x="186" y="2341"/>
                  </a:lnTo>
                  <a:lnTo>
                    <a:pt x="111" y="2563"/>
                  </a:lnTo>
                  <a:lnTo>
                    <a:pt x="56" y="2786"/>
                  </a:lnTo>
                  <a:lnTo>
                    <a:pt x="19" y="3028"/>
                  </a:lnTo>
                  <a:lnTo>
                    <a:pt x="0" y="3269"/>
                  </a:lnTo>
                  <a:lnTo>
                    <a:pt x="0" y="3492"/>
                  </a:lnTo>
                  <a:lnTo>
                    <a:pt x="19" y="3733"/>
                  </a:lnTo>
                  <a:lnTo>
                    <a:pt x="37" y="3975"/>
                  </a:lnTo>
                  <a:lnTo>
                    <a:pt x="93" y="4216"/>
                  </a:lnTo>
                  <a:lnTo>
                    <a:pt x="149" y="4402"/>
                  </a:lnTo>
                  <a:lnTo>
                    <a:pt x="204" y="4569"/>
                  </a:lnTo>
                  <a:lnTo>
                    <a:pt x="334" y="4885"/>
                  </a:lnTo>
                  <a:lnTo>
                    <a:pt x="520" y="5163"/>
                  </a:lnTo>
                  <a:lnTo>
                    <a:pt x="724" y="5442"/>
                  </a:lnTo>
                  <a:lnTo>
                    <a:pt x="947" y="5702"/>
                  </a:lnTo>
                  <a:lnTo>
                    <a:pt x="1189" y="5925"/>
                  </a:lnTo>
                  <a:lnTo>
                    <a:pt x="1430" y="6166"/>
                  </a:lnTo>
                  <a:lnTo>
                    <a:pt x="1709" y="6389"/>
                  </a:lnTo>
                  <a:lnTo>
                    <a:pt x="2247" y="6816"/>
                  </a:lnTo>
                  <a:lnTo>
                    <a:pt x="2507" y="7058"/>
                  </a:lnTo>
                  <a:lnTo>
                    <a:pt x="2767" y="7280"/>
                  </a:lnTo>
                  <a:lnTo>
                    <a:pt x="3008" y="7540"/>
                  </a:lnTo>
                  <a:lnTo>
                    <a:pt x="3231" y="7800"/>
                  </a:lnTo>
                  <a:lnTo>
                    <a:pt x="3436" y="8079"/>
                  </a:lnTo>
                  <a:lnTo>
                    <a:pt x="3603" y="8395"/>
                  </a:lnTo>
                  <a:lnTo>
                    <a:pt x="3696" y="8599"/>
                  </a:lnTo>
                  <a:lnTo>
                    <a:pt x="3770" y="8822"/>
                  </a:lnTo>
                  <a:lnTo>
                    <a:pt x="3844" y="9026"/>
                  </a:lnTo>
                  <a:lnTo>
                    <a:pt x="3900" y="9230"/>
                  </a:lnTo>
                  <a:lnTo>
                    <a:pt x="3974" y="9676"/>
                  </a:lnTo>
                  <a:lnTo>
                    <a:pt x="4011" y="10103"/>
                  </a:lnTo>
                  <a:lnTo>
                    <a:pt x="4011" y="10549"/>
                  </a:lnTo>
                  <a:lnTo>
                    <a:pt x="3993" y="10995"/>
                  </a:lnTo>
                  <a:lnTo>
                    <a:pt x="3956" y="11440"/>
                  </a:lnTo>
                  <a:lnTo>
                    <a:pt x="3900" y="11886"/>
                  </a:lnTo>
                  <a:lnTo>
                    <a:pt x="3770" y="12777"/>
                  </a:lnTo>
                  <a:lnTo>
                    <a:pt x="3714" y="13242"/>
                  </a:lnTo>
                  <a:lnTo>
                    <a:pt x="3658" y="13687"/>
                  </a:lnTo>
                  <a:lnTo>
                    <a:pt x="3640" y="14133"/>
                  </a:lnTo>
                  <a:lnTo>
                    <a:pt x="3640" y="14597"/>
                  </a:lnTo>
                  <a:lnTo>
                    <a:pt x="3658" y="15043"/>
                  </a:lnTo>
                  <a:lnTo>
                    <a:pt x="3714" y="15470"/>
                  </a:lnTo>
                  <a:lnTo>
                    <a:pt x="3788" y="15804"/>
                  </a:lnTo>
                  <a:lnTo>
                    <a:pt x="3881" y="16139"/>
                  </a:lnTo>
                  <a:lnTo>
                    <a:pt x="3993" y="16454"/>
                  </a:lnTo>
                  <a:lnTo>
                    <a:pt x="4104" y="16751"/>
                  </a:lnTo>
                  <a:lnTo>
                    <a:pt x="4253" y="17049"/>
                  </a:lnTo>
                  <a:lnTo>
                    <a:pt x="4420" y="17327"/>
                  </a:lnTo>
                  <a:lnTo>
                    <a:pt x="4587" y="17587"/>
                  </a:lnTo>
                  <a:lnTo>
                    <a:pt x="4791" y="17847"/>
                  </a:lnTo>
                  <a:lnTo>
                    <a:pt x="4996" y="18088"/>
                  </a:lnTo>
                  <a:lnTo>
                    <a:pt x="5218" y="18311"/>
                  </a:lnTo>
                  <a:lnTo>
                    <a:pt x="5460" y="18516"/>
                  </a:lnTo>
                  <a:lnTo>
                    <a:pt x="5738" y="18701"/>
                  </a:lnTo>
                  <a:lnTo>
                    <a:pt x="5998" y="18868"/>
                  </a:lnTo>
                  <a:lnTo>
                    <a:pt x="6295" y="19017"/>
                  </a:lnTo>
                  <a:lnTo>
                    <a:pt x="6611" y="19147"/>
                  </a:lnTo>
                  <a:lnTo>
                    <a:pt x="6945" y="19258"/>
                  </a:lnTo>
                  <a:lnTo>
                    <a:pt x="6983" y="19258"/>
                  </a:lnTo>
                  <a:lnTo>
                    <a:pt x="7020" y="19240"/>
                  </a:lnTo>
                  <a:lnTo>
                    <a:pt x="7057" y="19203"/>
                  </a:lnTo>
                  <a:lnTo>
                    <a:pt x="7391" y="19258"/>
                  </a:lnTo>
                  <a:lnTo>
                    <a:pt x="7688" y="19277"/>
                  </a:lnTo>
                  <a:lnTo>
                    <a:pt x="8004" y="19277"/>
                  </a:lnTo>
                  <a:lnTo>
                    <a:pt x="8283" y="19240"/>
                  </a:lnTo>
                  <a:lnTo>
                    <a:pt x="8561" y="19184"/>
                  </a:lnTo>
                  <a:lnTo>
                    <a:pt x="8840" y="19110"/>
                  </a:lnTo>
                  <a:lnTo>
                    <a:pt x="9100" y="19017"/>
                  </a:lnTo>
                  <a:lnTo>
                    <a:pt x="9360" y="18906"/>
                  </a:lnTo>
                  <a:lnTo>
                    <a:pt x="9601" y="18776"/>
                  </a:lnTo>
                  <a:lnTo>
                    <a:pt x="9824" y="18608"/>
                  </a:lnTo>
                  <a:lnTo>
                    <a:pt x="10047" y="18441"/>
                  </a:lnTo>
                  <a:lnTo>
                    <a:pt x="10270" y="18256"/>
                  </a:lnTo>
                  <a:lnTo>
                    <a:pt x="10474" y="18051"/>
                  </a:lnTo>
                  <a:lnTo>
                    <a:pt x="10678" y="17847"/>
                  </a:lnTo>
                  <a:lnTo>
                    <a:pt x="10864" y="17624"/>
                  </a:lnTo>
                  <a:lnTo>
                    <a:pt x="11031" y="17383"/>
                  </a:lnTo>
                  <a:lnTo>
                    <a:pt x="11198" y="17123"/>
                  </a:lnTo>
                  <a:lnTo>
                    <a:pt x="11365" y="16881"/>
                  </a:lnTo>
                  <a:lnTo>
                    <a:pt x="11514" y="16603"/>
                  </a:lnTo>
                  <a:lnTo>
                    <a:pt x="11662" y="16343"/>
                  </a:lnTo>
                  <a:lnTo>
                    <a:pt x="11904" y="15767"/>
                  </a:lnTo>
                  <a:lnTo>
                    <a:pt x="12127" y="15191"/>
                  </a:lnTo>
                  <a:lnTo>
                    <a:pt x="12331" y="14616"/>
                  </a:lnTo>
                  <a:lnTo>
                    <a:pt x="12479" y="14040"/>
                  </a:lnTo>
                  <a:lnTo>
                    <a:pt x="12609" y="13483"/>
                  </a:lnTo>
                  <a:lnTo>
                    <a:pt x="12684" y="12944"/>
                  </a:lnTo>
                  <a:lnTo>
                    <a:pt x="12758" y="12313"/>
                  </a:lnTo>
                  <a:lnTo>
                    <a:pt x="12795" y="11700"/>
                  </a:lnTo>
                  <a:lnTo>
                    <a:pt x="12814" y="11069"/>
                  </a:lnTo>
                  <a:lnTo>
                    <a:pt x="12795" y="10437"/>
                  </a:lnTo>
                  <a:lnTo>
                    <a:pt x="12739" y="9806"/>
                  </a:lnTo>
                  <a:lnTo>
                    <a:pt x="12647" y="9193"/>
                  </a:lnTo>
                  <a:lnTo>
                    <a:pt x="12535" y="8562"/>
                  </a:lnTo>
                  <a:lnTo>
                    <a:pt x="12368" y="7968"/>
                  </a:lnTo>
                  <a:lnTo>
                    <a:pt x="12182" y="7355"/>
                  </a:lnTo>
                  <a:lnTo>
                    <a:pt x="11978" y="6779"/>
                  </a:lnTo>
                  <a:lnTo>
                    <a:pt x="11718" y="6203"/>
                  </a:lnTo>
                  <a:lnTo>
                    <a:pt x="11440" y="5646"/>
                  </a:lnTo>
                  <a:lnTo>
                    <a:pt x="11105" y="5108"/>
                  </a:lnTo>
                  <a:lnTo>
                    <a:pt x="10752" y="4588"/>
                  </a:lnTo>
                  <a:lnTo>
                    <a:pt x="10362" y="4086"/>
                  </a:lnTo>
                  <a:lnTo>
                    <a:pt x="9935" y="3622"/>
                  </a:lnTo>
                  <a:lnTo>
                    <a:pt x="9545" y="3232"/>
                  </a:lnTo>
                  <a:lnTo>
                    <a:pt x="9118" y="2823"/>
                  </a:lnTo>
                  <a:lnTo>
                    <a:pt x="8635" y="2396"/>
                  </a:lnTo>
                  <a:lnTo>
                    <a:pt x="8134" y="1988"/>
                  </a:lnTo>
                  <a:lnTo>
                    <a:pt x="7614" y="1598"/>
                  </a:lnTo>
                  <a:lnTo>
                    <a:pt x="7057" y="1226"/>
                  </a:lnTo>
                  <a:lnTo>
                    <a:pt x="6500" y="892"/>
                  </a:lnTo>
                  <a:lnTo>
                    <a:pt x="6203" y="744"/>
                  </a:lnTo>
                  <a:lnTo>
                    <a:pt x="5905" y="595"/>
                  </a:lnTo>
                  <a:lnTo>
                    <a:pt x="5608" y="465"/>
                  </a:lnTo>
                  <a:lnTo>
                    <a:pt x="5311" y="354"/>
                  </a:lnTo>
                  <a:lnTo>
                    <a:pt x="5014" y="242"/>
                  </a:lnTo>
                  <a:lnTo>
                    <a:pt x="4717" y="168"/>
                  </a:lnTo>
                  <a:lnTo>
                    <a:pt x="4420" y="94"/>
                  </a:lnTo>
                  <a:lnTo>
                    <a:pt x="4123" y="56"/>
                  </a:lnTo>
                  <a:lnTo>
                    <a:pt x="3826" y="19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556;p43">
              <a:extLst>
                <a:ext uri="{FF2B5EF4-FFF2-40B4-BE49-F238E27FC236}">
                  <a16:creationId xmlns:a16="http://schemas.microsoft.com/office/drawing/2014/main" id="{658DCB0B-A53D-5602-83EC-EC1710C01F2C}"/>
                </a:ext>
              </a:extLst>
            </p:cNvPr>
            <p:cNvSpPr/>
            <p:nvPr/>
          </p:nvSpPr>
          <p:spPr>
            <a:xfrm rot="5400000">
              <a:off x="4408176" y="2897033"/>
              <a:ext cx="332616" cy="659734"/>
            </a:xfrm>
            <a:custGeom>
              <a:avLst/>
              <a:gdLst/>
              <a:ahLst/>
              <a:cxnLst/>
              <a:rect l="l" t="t" r="r" b="b"/>
              <a:pathLst>
                <a:path w="10103" h="20039" extrusionOk="0">
                  <a:moveTo>
                    <a:pt x="8190" y="16714"/>
                  </a:moveTo>
                  <a:lnTo>
                    <a:pt x="8208" y="16733"/>
                  </a:lnTo>
                  <a:lnTo>
                    <a:pt x="8246" y="16751"/>
                  </a:lnTo>
                  <a:lnTo>
                    <a:pt x="8264" y="16789"/>
                  </a:lnTo>
                  <a:lnTo>
                    <a:pt x="8264" y="16826"/>
                  </a:lnTo>
                  <a:lnTo>
                    <a:pt x="8264" y="16863"/>
                  </a:lnTo>
                  <a:lnTo>
                    <a:pt x="8153" y="17104"/>
                  </a:lnTo>
                  <a:lnTo>
                    <a:pt x="8041" y="17346"/>
                  </a:lnTo>
                  <a:lnTo>
                    <a:pt x="7781" y="17810"/>
                  </a:lnTo>
                  <a:lnTo>
                    <a:pt x="7763" y="17828"/>
                  </a:lnTo>
                  <a:lnTo>
                    <a:pt x="7726" y="17847"/>
                  </a:lnTo>
                  <a:lnTo>
                    <a:pt x="7670" y="17828"/>
                  </a:lnTo>
                  <a:lnTo>
                    <a:pt x="7651" y="17791"/>
                  </a:lnTo>
                  <a:lnTo>
                    <a:pt x="7633" y="17773"/>
                  </a:lnTo>
                  <a:lnTo>
                    <a:pt x="7651" y="17736"/>
                  </a:lnTo>
                  <a:lnTo>
                    <a:pt x="7856" y="17253"/>
                  </a:lnTo>
                  <a:lnTo>
                    <a:pt x="7967" y="16993"/>
                  </a:lnTo>
                  <a:lnTo>
                    <a:pt x="8097" y="16770"/>
                  </a:lnTo>
                  <a:lnTo>
                    <a:pt x="8116" y="16733"/>
                  </a:lnTo>
                  <a:lnTo>
                    <a:pt x="8153" y="16714"/>
                  </a:lnTo>
                  <a:close/>
                  <a:moveTo>
                    <a:pt x="8413" y="17067"/>
                  </a:moveTo>
                  <a:lnTo>
                    <a:pt x="8450" y="17104"/>
                  </a:lnTo>
                  <a:lnTo>
                    <a:pt x="8468" y="17141"/>
                  </a:lnTo>
                  <a:lnTo>
                    <a:pt x="8468" y="17160"/>
                  </a:lnTo>
                  <a:lnTo>
                    <a:pt x="8413" y="17364"/>
                  </a:lnTo>
                  <a:lnTo>
                    <a:pt x="8338" y="17550"/>
                  </a:lnTo>
                  <a:lnTo>
                    <a:pt x="8246" y="17717"/>
                  </a:lnTo>
                  <a:lnTo>
                    <a:pt x="8153" y="17903"/>
                  </a:lnTo>
                  <a:lnTo>
                    <a:pt x="8041" y="18051"/>
                  </a:lnTo>
                  <a:lnTo>
                    <a:pt x="7911" y="18218"/>
                  </a:lnTo>
                  <a:lnTo>
                    <a:pt x="7633" y="18497"/>
                  </a:lnTo>
                  <a:lnTo>
                    <a:pt x="7596" y="18516"/>
                  </a:lnTo>
                  <a:lnTo>
                    <a:pt x="7577" y="18516"/>
                  </a:lnTo>
                  <a:lnTo>
                    <a:pt x="7521" y="18497"/>
                  </a:lnTo>
                  <a:lnTo>
                    <a:pt x="7503" y="18460"/>
                  </a:lnTo>
                  <a:lnTo>
                    <a:pt x="7503" y="18423"/>
                  </a:lnTo>
                  <a:lnTo>
                    <a:pt x="7521" y="18404"/>
                  </a:lnTo>
                  <a:lnTo>
                    <a:pt x="7744" y="18088"/>
                  </a:lnTo>
                  <a:lnTo>
                    <a:pt x="7948" y="17773"/>
                  </a:lnTo>
                  <a:lnTo>
                    <a:pt x="8301" y="17104"/>
                  </a:lnTo>
                  <a:lnTo>
                    <a:pt x="8320" y="17086"/>
                  </a:lnTo>
                  <a:lnTo>
                    <a:pt x="8357" y="17067"/>
                  </a:lnTo>
                  <a:close/>
                  <a:moveTo>
                    <a:pt x="0" y="1"/>
                  </a:moveTo>
                  <a:lnTo>
                    <a:pt x="334" y="131"/>
                  </a:lnTo>
                  <a:lnTo>
                    <a:pt x="669" y="261"/>
                  </a:lnTo>
                  <a:lnTo>
                    <a:pt x="984" y="409"/>
                  </a:lnTo>
                  <a:lnTo>
                    <a:pt x="1319" y="576"/>
                  </a:lnTo>
                  <a:lnTo>
                    <a:pt x="1634" y="744"/>
                  </a:lnTo>
                  <a:lnTo>
                    <a:pt x="1950" y="929"/>
                  </a:lnTo>
                  <a:lnTo>
                    <a:pt x="2563" y="1338"/>
                  </a:lnTo>
                  <a:lnTo>
                    <a:pt x="3139" y="1765"/>
                  </a:lnTo>
                  <a:lnTo>
                    <a:pt x="3696" y="2211"/>
                  </a:lnTo>
                  <a:lnTo>
                    <a:pt x="4197" y="2675"/>
                  </a:lnTo>
                  <a:lnTo>
                    <a:pt x="4661" y="3139"/>
                  </a:lnTo>
                  <a:lnTo>
                    <a:pt x="5163" y="3678"/>
                  </a:lnTo>
                  <a:lnTo>
                    <a:pt x="5627" y="4235"/>
                  </a:lnTo>
                  <a:lnTo>
                    <a:pt x="6073" y="4829"/>
                  </a:lnTo>
                  <a:lnTo>
                    <a:pt x="6481" y="5423"/>
                  </a:lnTo>
                  <a:lnTo>
                    <a:pt x="6853" y="6055"/>
                  </a:lnTo>
                  <a:lnTo>
                    <a:pt x="7187" y="6686"/>
                  </a:lnTo>
                  <a:lnTo>
                    <a:pt x="7484" y="7336"/>
                  </a:lnTo>
                  <a:lnTo>
                    <a:pt x="7744" y="8005"/>
                  </a:lnTo>
                  <a:lnTo>
                    <a:pt x="7856" y="8358"/>
                  </a:lnTo>
                  <a:lnTo>
                    <a:pt x="7948" y="8692"/>
                  </a:lnTo>
                  <a:lnTo>
                    <a:pt x="8041" y="9045"/>
                  </a:lnTo>
                  <a:lnTo>
                    <a:pt x="8116" y="9397"/>
                  </a:lnTo>
                  <a:lnTo>
                    <a:pt x="8190" y="9732"/>
                  </a:lnTo>
                  <a:lnTo>
                    <a:pt x="8246" y="10085"/>
                  </a:lnTo>
                  <a:lnTo>
                    <a:pt x="8301" y="10456"/>
                  </a:lnTo>
                  <a:lnTo>
                    <a:pt x="8320" y="10809"/>
                  </a:lnTo>
                  <a:lnTo>
                    <a:pt x="8357" y="11162"/>
                  </a:lnTo>
                  <a:lnTo>
                    <a:pt x="8357" y="11533"/>
                  </a:lnTo>
                  <a:lnTo>
                    <a:pt x="8357" y="11886"/>
                  </a:lnTo>
                  <a:lnTo>
                    <a:pt x="8338" y="12257"/>
                  </a:lnTo>
                  <a:lnTo>
                    <a:pt x="8301" y="12610"/>
                  </a:lnTo>
                  <a:lnTo>
                    <a:pt x="8246" y="12982"/>
                  </a:lnTo>
                  <a:lnTo>
                    <a:pt x="8190" y="13353"/>
                  </a:lnTo>
                  <a:lnTo>
                    <a:pt x="8116" y="13706"/>
                  </a:lnTo>
                  <a:lnTo>
                    <a:pt x="8004" y="14189"/>
                  </a:lnTo>
                  <a:lnTo>
                    <a:pt x="7874" y="14672"/>
                  </a:lnTo>
                  <a:lnTo>
                    <a:pt x="7707" y="15154"/>
                  </a:lnTo>
                  <a:lnTo>
                    <a:pt x="7521" y="15637"/>
                  </a:lnTo>
                  <a:lnTo>
                    <a:pt x="7317" y="16101"/>
                  </a:lnTo>
                  <a:lnTo>
                    <a:pt x="7094" y="16584"/>
                  </a:lnTo>
                  <a:lnTo>
                    <a:pt x="6853" y="17030"/>
                  </a:lnTo>
                  <a:lnTo>
                    <a:pt x="6574" y="17476"/>
                  </a:lnTo>
                  <a:lnTo>
                    <a:pt x="6277" y="17884"/>
                  </a:lnTo>
                  <a:lnTo>
                    <a:pt x="5961" y="18293"/>
                  </a:lnTo>
                  <a:lnTo>
                    <a:pt x="5627" y="18664"/>
                  </a:lnTo>
                  <a:lnTo>
                    <a:pt x="5274" y="19017"/>
                  </a:lnTo>
                  <a:lnTo>
                    <a:pt x="4903" y="19314"/>
                  </a:lnTo>
                  <a:lnTo>
                    <a:pt x="4494" y="19593"/>
                  </a:lnTo>
                  <a:lnTo>
                    <a:pt x="4290" y="19723"/>
                  </a:lnTo>
                  <a:lnTo>
                    <a:pt x="4086" y="19834"/>
                  </a:lnTo>
                  <a:lnTo>
                    <a:pt x="3863" y="19946"/>
                  </a:lnTo>
                  <a:lnTo>
                    <a:pt x="3640" y="20038"/>
                  </a:lnTo>
                  <a:lnTo>
                    <a:pt x="4030" y="20001"/>
                  </a:lnTo>
                  <a:lnTo>
                    <a:pt x="4420" y="19964"/>
                  </a:lnTo>
                  <a:lnTo>
                    <a:pt x="4810" y="19908"/>
                  </a:lnTo>
                  <a:lnTo>
                    <a:pt x="5181" y="19834"/>
                  </a:lnTo>
                  <a:lnTo>
                    <a:pt x="5571" y="19760"/>
                  </a:lnTo>
                  <a:lnTo>
                    <a:pt x="5924" y="19648"/>
                  </a:lnTo>
                  <a:lnTo>
                    <a:pt x="6277" y="19537"/>
                  </a:lnTo>
                  <a:lnTo>
                    <a:pt x="6630" y="19388"/>
                  </a:lnTo>
                  <a:lnTo>
                    <a:pt x="6964" y="19221"/>
                  </a:lnTo>
                  <a:lnTo>
                    <a:pt x="7280" y="19036"/>
                  </a:lnTo>
                  <a:lnTo>
                    <a:pt x="7577" y="18813"/>
                  </a:lnTo>
                  <a:lnTo>
                    <a:pt x="7874" y="18553"/>
                  </a:lnTo>
                  <a:lnTo>
                    <a:pt x="8153" y="18293"/>
                  </a:lnTo>
                  <a:lnTo>
                    <a:pt x="8413" y="17977"/>
                  </a:lnTo>
                  <a:lnTo>
                    <a:pt x="8654" y="17624"/>
                  </a:lnTo>
                  <a:lnTo>
                    <a:pt x="8858" y="17253"/>
                  </a:lnTo>
                  <a:lnTo>
                    <a:pt x="9081" y="16807"/>
                  </a:lnTo>
                  <a:lnTo>
                    <a:pt x="9285" y="16343"/>
                  </a:lnTo>
                  <a:lnTo>
                    <a:pt x="9453" y="15860"/>
                  </a:lnTo>
                  <a:lnTo>
                    <a:pt x="9620" y="15377"/>
                  </a:lnTo>
                  <a:lnTo>
                    <a:pt x="9750" y="14876"/>
                  </a:lnTo>
                  <a:lnTo>
                    <a:pt x="9861" y="14356"/>
                  </a:lnTo>
                  <a:lnTo>
                    <a:pt x="9954" y="13836"/>
                  </a:lnTo>
                  <a:lnTo>
                    <a:pt x="10010" y="13316"/>
                  </a:lnTo>
                  <a:lnTo>
                    <a:pt x="10065" y="12796"/>
                  </a:lnTo>
                  <a:lnTo>
                    <a:pt x="10084" y="12257"/>
                  </a:lnTo>
                  <a:lnTo>
                    <a:pt x="10103" y="11737"/>
                  </a:lnTo>
                  <a:lnTo>
                    <a:pt x="10084" y="11217"/>
                  </a:lnTo>
                  <a:lnTo>
                    <a:pt x="10047" y="10697"/>
                  </a:lnTo>
                  <a:lnTo>
                    <a:pt x="9991" y="10196"/>
                  </a:lnTo>
                  <a:lnTo>
                    <a:pt x="9917" y="9695"/>
                  </a:lnTo>
                  <a:lnTo>
                    <a:pt x="9824" y="9212"/>
                  </a:lnTo>
                  <a:lnTo>
                    <a:pt x="9713" y="8785"/>
                  </a:lnTo>
                  <a:lnTo>
                    <a:pt x="9601" y="8358"/>
                  </a:lnTo>
                  <a:lnTo>
                    <a:pt x="9453" y="7930"/>
                  </a:lnTo>
                  <a:lnTo>
                    <a:pt x="9304" y="7503"/>
                  </a:lnTo>
                  <a:lnTo>
                    <a:pt x="9137" y="7095"/>
                  </a:lnTo>
                  <a:lnTo>
                    <a:pt x="8951" y="6686"/>
                  </a:lnTo>
                  <a:lnTo>
                    <a:pt x="8747" y="6278"/>
                  </a:lnTo>
                  <a:lnTo>
                    <a:pt x="8524" y="5869"/>
                  </a:lnTo>
                  <a:lnTo>
                    <a:pt x="8301" y="5479"/>
                  </a:lnTo>
                  <a:lnTo>
                    <a:pt x="8060" y="5108"/>
                  </a:lnTo>
                  <a:lnTo>
                    <a:pt x="7800" y="4736"/>
                  </a:lnTo>
                  <a:lnTo>
                    <a:pt x="7521" y="4365"/>
                  </a:lnTo>
                  <a:lnTo>
                    <a:pt x="7243" y="4012"/>
                  </a:lnTo>
                  <a:lnTo>
                    <a:pt x="6946" y="3659"/>
                  </a:lnTo>
                  <a:lnTo>
                    <a:pt x="6648" y="3325"/>
                  </a:lnTo>
                  <a:lnTo>
                    <a:pt x="6314" y="3009"/>
                  </a:lnTo>
                  <a:lnTo>
                    <a:pt x="5999" y="2694"/>
                  </a:lnTo>
                  <a:lnTo>
                    <a:pt x="5646" y="2396"/>
                  </a:lnTo>
                  <a:lnTo>
                    <a:pt x="5293" y="2118"/>
                  </a:lnTo>
                  <a:lnTo>
                    <a:pt x="4940" y="1858"/>
                  </a:lnTo>
                  <a:lnTo>
                    <a:pt x="4569" y="1598"/>
                  </a:lnTo>
                  <a:lnTo>
                    <a:pt x="4197" y="1356"/>
                  </a:lnTo>
                  <a:lnTo>
                    <a:pt x="3807" y="1134"/>
                  </a:lnTo>
                  <a:lnTo>
                    <a:pt x="3399" y="948"/>
                  </a:lnTo>
                  <a:lnTo>
                    <a:pt x="3009" y="762"/>
                  </a:lnTo>
                  <a:lnTo>
                    <a:pt x="2600" y="595"/>
                  </a:lnTo>
                  <a:lnTo>
                    <a:pt x="2173" y="446"/>
                  </a:lnTo>
                  <a:lnTo>
                    <a:pt x="1746" y="316"/>
                  </a:lnTo>
                  <a:lnTo>
                    <a:pt x="1319" y="205"/>
                  </a:lnTo>
                  <a:lnTo>
                    <a:pt x="873" y="112"/>
                  </a:lnTo>
                  <a:lnTo>
                    <a:pt x="446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557;p43">
              <a:extLst>
                <a:ext uri="{FF2B5EF4-FFF2-40B4-BE49-F238E27FC236}">
                  <a16:creationId xmlns:a16="http://schemas.microsoft.com/office/drawing/2014/main" id="{A77816B6-382A-39BD-CD3F-E45587B3DA8D}"/>
                </a:ext>
              </a:extLst>
            </p:cNvPr>
            <p:cNvSpPr/>
            <p:nvPr/>
          </p:nvSpPr>
          <p:spPr>
            <a:xfrm rot="5400000">
              <a:off x="4732807" y="2941065"/>
              <a:ext cx="107657" cy="114340"/>
            </a:xfrm>
            <a:custGeom>
              <a:avLst/>
              <a:gdLst/>
              <a:ahLst/>
              <a:cxnLst/>
              <a:rect l="l" t="t" r="r" b="b"/>
              <a:pathLst>
                <a:path w="3270" h="3473" extrusionOk="0">
                  <a:moveTo>
                    <a:pt x="1635" y="316"/>
                  </a:moveTo>
                  <a:lnTo>
                    <a:pt x="1784" y="335"/>
                  </a:lnTo>
                  <a:lnTo>
                    <a:pt x="1914" y="353"/>
                  </a:lnTo>
                  <a:lnTo>
                    <a:pt x="2044" y="390"/>
                  </a:lnTo>
                  <a:lnTo>
                    <a:pt x="2174" y="427"/>
                  </a:lnTo>
                  <a:lnTo>
                    <a:pt x="2285" y="483"/>
                  </a:lnTo>
                  <a:lnTo>
                    <a:pt x="2396" y="557"/>
                  </a:lnTo>
                  <a:lnTo>
                    <a:pt x="2508" y="632"/>
                  </a:lnTo>
                  <a:lnTo>
                    <a:pt x="2601" y="725"/>
                  </a:lnTo>
                  <a:lnTo>
                    <a:pt x="2694" y="836"/>
                  </a:lnTo>
                  <a:lnTo>
                    <a:pt x="2768" y="947"/>
                  </a:lnTo>
                  <a:lnTo>
                    <a:pt x="2824" y="1077"/>
                  </a:lnTo>
                  <a:lnTo>
                    <a:pt x="2879" y="1207"/>
                  </a:lnTo>
                  <a:lnTo>
                    <a:pt x="2916" y="1337"/>
                  </a:lnTo>
                  <a:lnTo>
                    <a:pt x="2935" y="1467"/>
                  </a:lnTo>
                  <a:lnTo>
                    <a:pt x="2954" y="1597"/>
                  </a:lnTo>
                  <a:lnTo>
                    <a:pt x="2954" y="1727"/>
                  </a:lnTo>
                  <a:lnTo>
                    <a:pt x="2916" y="1987"/>
                  </a:lnTo>
                  <a:lnTo>
                    <a:pt x="2842" y="2247"/>
                  </a:lnTo>
                  <a:lnTo>
                    <a:pt x="2731" y="2470"/>
                  </a:lnTo>
                  <a:lnTo>
                    <a:pt x="2656" y="2582"/>
                  </a:lnTo>
                  <a:lnTo>
                    <a:pt x="2582" y="2693"/>
                  </a:lnTo>
                  <a:lnTo>
                    <a:pt x="2489" y="2786"/>
                  </a:lnTo>
                  <a:lnTo>
                    <a:pt x="2396" y="2879"/>
                  </a:lnTo>
                  <a:lnTo>
                    <a:pt x="2266" y="2972"/>
                  </a:lnTo>
                  <a:lnTo>
                    <a:pt x="2136" y="3046"/>
                  </a:lnTo>
                  <a:lnTo>
                    <a:pt x="1988" y="3102"/>
                  </a:lnTo>
                  <a:lnTo>
                    <a:pt x="1839" y="3139"/>
                  </a:lnTo>
                  <a:lnTo>
                    <a:pt x="1691" y="3157"/>
                  </a:lnTo>
                  <a:lnTo>
                    <a:pt x="1561" y="3157"/>
                  </a:lnTo>
                  <a:lnTo>
                    <a:pt x="1412" y="3139"/>
                  </a:lnTo>
                  <a:lnTo>
                    <a:pt x="1282" y="3102"/>
                  </a:lnTo>
                  <a:lnTo>
                    <a:pt x="1134" y="3064"/>
                  </a:lnTo>
                  <a:lnTo>
                    <a:pt x="1004" y="2990"/>
                  </a:lnTo>
                  <a:lnTo>
                    <a:pt x="892" y="2916"/>
                  </a:lnTo>
                  <a:lnTo>
                    <a:pt x="781" y="2804"/>
                  </a:lnTo>
                  <a:lnTo>
                    <a:pt x="688" y="2693"/>
                  </a:lnTo>
                  <a:lnTo>
                    <a:pt x="595" y="2582"/>
                  </a:lnTo>
                  <a:lnTo>
                    <a:pt x="539" y="2433"/>
                  </a:lnTo>
                  <a:lnTo>
                    <a:pt x="484" y="2284"/>
                  </a:lnTo>
                  <a:lnTo>
                    <a:pt x="447" y="2247"/>
                  </a:lnTo>
                  <a:lnTo>
                    <a:pt x="409" y="2247"/>
                  </a:lnTo>
                  <a:lnTo>
                    <a:pt x="354" y="2006"/>
                  </a:lnTo>
                  <a:lnTo>
                    <a:pt x="317" y="1783"/>
                  </a:lnTo>
                  <a:lnTo>
                    <a:pt x="317" y="1542"/>
                  </a:lnTo>
                  <a:lnTo>
                    <a:pt x="354" y="1319"/>
                  </a:lnTo>
                  <a:lnTo>
                    <a:pt x="428" y="1096"/>
                  </a:lnTo>
                  <a:lnTo>
                    <a:pt x="539" y="892"/>
                  </a:lnTo>
                  <a:lnTo>
                    <a:pt x="595" y="799"/>
                  </a:lnTo>
                  <a:lnTo>
                    <a:pt x="688" y="706"/>
                  </a:lnTo>
                  <a:lnTo>
                    <a:pt x="762" y="632"/>
                  </a:lnTo>
                  <a:lnTo>
                    <a:pt x="874" y="539"/>
                  </a:lnTo>
                  <a:lnTo>
                    <a:pt x="985" y="483"/>
                  </a:lnTo>
                  <a:lnTo>
                    <a:pt x="1115" y="409"/>
                  </a:lnTo>
                  <a:lnTo>
                    <a:pt x="1245" y="372"/>
                  </a:lnTo>
                  <a:lnTo>
                    <a:pt x="1375" y="335"/>
                  </a:lnTo>
                  <a:lnTo>
                    <a:pt x="1505" y="316"/>
                  </a:lnTo>
                  <a:close/>
                  <a:moveTo>
                    <a:pt x="1486" y="0"/>
                  </a:moveTo>
                  <a:lnTo>
                    <a:pt x="1319" y="19"/>
                  </a:lnTo>
                  <a:lnTo>
                    <a:pt x="1152" y="75"/>
                  </a:lnTo>
                  <a:lnTo>
                    <a:pt x="985" y="130"/>
                  </a:lnTo>
                  <a:lnTo>
                    <a:pt x="837" y="205"/>
                  </a:lnTo>
                  <a:lnTo>
                    <a:pt x="688" y="297"/>
                  </a:lnTo>
                  <a:lnTo>
                    <a:pt x="539" y="409"/>
                  </a:lnTo>
                  <a:lnTo>
                    <a:pt x="428" y="539"/>
                  </a:lnTo>
                  <a:lnTo>
                    <a:pt x="317" y="669"/>
                  </a:lnTo>
                  <a:lnTo>
                    <a:pt x="224" y="817"/>
                  </a:lnTo>
                  <a:lnTo>
                    <a:pt x="149" y="966"/>
                  </a:lnTo>
                  <a:lnTo>
                    <a:pt x="94" y="1133"/>
                  </a:lnTo>
                  <a:lnTo>
                    <a:pt x="57" y="1300"/>
                  </a:lnTo>
                  <a:lnTo>
                    <a:pt x="19" y="1467"/>
                  </a:lnTo>
                  <a:lnTo>
                    <a:pt x="1" y="1634"/>
                  </a:lnTo>
                  <a:lnTo>
                    <a:pt x="19" y="1820"/>
                  </a:lnTo>
                  <a:lnTo>
                    <a:pt x="38" y="1987"/>
                  </a:lnTo>
                  <a:lnTo>
                    <a:pt x="75" y="2154"/>
                  </a:lnTo>
                  <a:lnTo>
                    <a:pt x="131" y="2322"/>
                  </a:lnTo>
                  <a:lnTo>
                    <a:pt x="205" y="2470"/>
                  </a:lnTo>
                  <a:lnTo>
                    <a:pt x="298" y="2637"/>
                  </a:lnTo>
                  <a:lnTo>
                    <a:pt x="317" y="2656"/>
                  </a:lnTo>
                  <a:lnTo>
                    <a:pt x="354" y="2693"/>
                  </a:lnTo>
                  <a:lnTo>
                    <a:pt x="428" y="2693"/>
                  </a:lnTo>
                  <a:lnTo>
                    <a:pt x="484" y="2804"/>
                  </a:lnTo>
                  <a:lnTo>
                    <a:pt x="558" y="2916"/>
                  </a:lnTo>
                  <a:lnTo>
                    <a:pt x="632" y="3009"/>
                  </a:lnTo>
                  <a:lnTo>
                    <a:pt x="725" y="3102"/>
                  </a:lnTo>
                  <a:lnTo>
                    <a:pt x="818" y="3194"/>
                  </a:lnTo>
                  <a:lnTo>
                    <a:pt x="929" y="3269"/>
                  </a:lnTo>
                  <a:lnTo>
                    <a:pt x="1041" y="3324"/>
                  </a:lnTo>
                  <a:lnTo>
                    <a:pt x="1152" y="3380"/>
                  </a:lnTo>
                  <a:lnTo>
                    <a:pt x="1282" y="3417"/>
                  </a:lnTo>
                  <a:lnTo>
                    <a:pt x="1412" y="3454"/>
                  </a:lnTo>
                  <a:lnTo>
                    <a:pt x="1542" y="3473"/>
                  </a:lnTo>
                  <a:lnTo>
                    <a:pt x="1802" y="3473"/>
                  </a:lnTo>
                  <a:lnTo>
                    <a:pt x="1932" y="3436"/>
                  </a:lnTo>
                  <a:lnTo>
                    <a:pt x="2062" y="3417"/>
                  </a:lnTo>
                  <a:lnTo>
                    <a:pt x="2192" y="3362"/>
                  </a:lnTo>
                  <a:lnTo>
                    <a:pt x="2359" y="3287"/>
                  </a:lnTo>
                  <a:lnTo>
                    <a:pt x="2508" y="3194"/>
                  </a:lnTo>
                  <a:lnTo>
                    <a:pt x="2638" y="3083"/>
                  </a:lnTo>
                  <a:lnTo>
                    <a:pt x="2768" y="2953"/>
                  </a:lnTo>
                  <a:lnTo>
                    <a:pt x="2879" y="2823"/>
                  </a:lnTo>
                  <a:lnTo>
                    <a:pt x="2991" y="2674"/>
                  </a:lnTo>
                  <a:lnTo>
                    <a:pt x="3065" y="2507"/>
                  </a:lnTo>
                  <a:lnTo>
                    <a:pt x="3139" y="2340"/>
                  </a:lnTo>
                  <a:lnTo>
                    <a:pt x="3195" y="2173"/>
                  </a:lnTo>
                  <a:lnTo>
                    <a:pt x="3232" y="2006"/>
                  </a:lnTo>
                  <a:lnTo>
                    <a:pt x="3251" y="1820"/>
                  </a:lnTo>
                  <a:lnTo>
                    <a:pt x="3269" y="1653"/>
                  </a:lnTo>
                  <a:lnTo>
                    <a:pt x="3251" y="1467"/>
                  </a:lnTo>
                  <a:lnTo>
                    <a:pt x="3232" y="1300"/>
                  </a:lnTo>
                  <a:lnTo>
                    <a:pt x="3195" y="1114"/>
                  </a:lnTo>
                  <a:lnTo>
                    <a:pt x="3121" y="947"/>
                  </a:lnTo>
                  <a:lnTo>
                    <a:pt x="3046" y="799"/>
                  </a:lnTo>
                  <a:lnTo>
                    <a:pt x="2954" y="650"/>
                  </a:lnTo>
                  <a:lnTo>
                    <a:pt x="2842" y="520"/>
                  </a:lnTo>
                  <a:lnTo>
                    <a:pt x="2731" y="409"/>
                  </a:lnTo>
                  <a:lnTo>
                    <a:pt x="2601" y="297"/>
                  </a:lnTo>
                  <a:lnTo>
                    <a:pt x="2452" y="223"/>
                  </a:lnTo>
                  <a:lnTo>
                    <a:pt x="2304" y="149"/>
                  </a:lnTo>
                  <a:lnTo>
                    <a:pt x="2155" y="75"/>
                  </a:lnTo>
                  <a:lnTo>
                    <a:pt x="1988" y="37"/>
                  </a:lnTo>
                  <a:lnTo>
                    <a:pt x="1821" y="19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558;p43">
              <a:extLst>
                <a:ext uri="{FF2B5EF4-FFF2-40B4-BE49-F238E27FC236}">
                  <a16:creationId xmlns:a16="http://schemas.microsoft.com/office/drawing/2014/main" id="{9A7172FC-70DC-E5E8-6061-0C019832ABC7}"/>
                </a:ext>
              </a:extLst>
            </p:cNvPr>
            <p:cNvSpPr/>
            <p:nvPr/>
          </p:nvSpPr>
          <p:spPr>
            <a:xfrm rot="5400000">
              <a:off x="4743210" y="2951436"/>
              <a:ext cx="86850" cy="93599"/>
            </a:xfrm>
            <a:custGeom>
              <a:avLst/>
              <a:gdLst/>
              <a:ahLst/>
              <a:cxnLst/>
              <a:rect l="l" t="t" r="r" b="b"/>
              <a:pathLst>
                <a:path w="2638" h="2843" extrusionOk="0">
                  <a:moveTo>
                    <a:pt x="1356" y="335"/>
                  </a:moveTo>
                  <a:lnTo>
                    <a:pt x="1449" y="354"/>
                  </a:lnTo>
                  <a:lnTo>
                    <a:pt x="1560" y="391"/>
                  </a:lnTo>
                  <a:lnTo>
                    <a:pt x="1635" y="428"/>
                  </a:lnTo>
                  <a:lnTo>
                    <a:pt x="1802" y="521"/>
                  </a:lnTo>
                  <a:lnTo>
                    <a:pt x="1950" y="669"/>
                  </a:lnTo>
                  <a:lnTo>
                    <a:pt x="2080" y="837"/>
                  </a:lnTo>
                  <a:lnTo>
                    <a:pt x="2173" y="1004"/>
                  </a:lnTo>
                  <a:lnTo>
                    <a:pt x="2229" y="1189"/>
                  </a:lnTo>
                  <a:lnTo>
                    <a:pt x="2266" y="1394"/>
                  </a:lnTo>
                  <a:lnTo>
                    <a:pt x="2248" y="1598"/>
                  </a:lnTo>
                  <a:lnTo>
                    <a:pt x="2210" y="1802"/>
                  </a:lnTo>
                  <a:lnTo>
                    <a:pt x="2118" y="1969"/>
                  </a:lnTo>
                  <a:lnTo>
                    <a:pt x="2006" y="2137"/>
                  </a:lnTo>
                  <a:lnTo>
                    <a:pt x="1858" y="2267"/>
                  </a:lnTo>
                  <a:lnTo>
                    <a:pt x="1690" y="2378"/>
                  </a:lnTo>
                  <a:lnTo>
                    <a:pt x="1505" y="2452"/>
                  </a:lnTo>
                  <a:lnTo>
                    <a:pt x="1338" y="2471"/>
                  </a:lnTo>
                  <a:lnTo>
                    <a:pt x="1189" y="2471"/>
                  </a:lnTo>
                  <a:lnTo>
                    <a:pt x="1059" y="2452"/>
                  </a:lnTo>
                  <a:lnTo>
                    <a:pt x="929" y="2397"/>
                  </a:lnTo>
                  <a:lnTo>
                    <a:pt x="799" y="2322"/>
                  </a:lnTo>
                  <a:lnTo>
                    <a:pt x="706" y="2248"/>
                  </a:lnTo>
                  <a:lnTo>
                    <a:pt x="613" y="2137"/>
                  </a:lnTo>
                  <a:lnTo>
                    <a:pt x="539" y="2007"/>
                  </a:lnTo>
                  <a:lnTo>
                    <a:pt x="483" y="2025"/>
                  </a:lnTo>
                  <a:lnTo>
                    <a:pt x="428" y="2025"/>
                  </a:lnTo>
                  <a:lnTo>
                    <a:pt x="391" y="2007"/>
                  </a:lnTo>
                  <a:lnTo>
                    <a:pt x="353" y="1951"/>
                  </a:lnTo>
                  <a:lnTo>
                    <a:pt x="335" y="1728"/>
                  </a:lnTo>
                  <a:lnTo>
                    <a:pt x="316" y="1487"/>
                  </a:lnTo>
                  <a:lnTo>
                    <a:pt x="353" y="1245"/>
                  </a:lnTo>
                  <a:lnTo>
                    <a:pt x="409" y="1022"/>
                  </a:lnTo>
                  <a:lnTo>
                    <a:pt x="521" y="799"/>
                  </a:lnTo>
                  <a:lnTo>
                    <a:pt x="595" y="707"/>
                  </a:lnTo>
                  <a:lnTo>
                    <a:pt x="669" y="614"/>
                  </a:lnTo>
                  <a:lnTo>
                    <a:pt x="743" y="540"/>
                  </a:lnTo>
                  <a:lnTo>
                    <a:pt x="836" y="484"/>
                  </a:lnTo>
                  <a:lnTo>
                    <a:pt x="948" y="410"/>
                  </a:lnTo>
                  <a:lnTo>
                    <a:pt x="1059" y="372"/>
                  </a:lnTo>
                  <a:lnTo>
                    <a:pt x="1152" y="354"/>
                  </a:lnTo>
                  <a:lnTo>
                    <a:pt x="1263" y="335"/>
                  </a:lnTo>
                  <a:close/>
                  <a:moveTo>
                    <a:pt x="1189" y="1"/>
                  </a:moveTo>
                  <a:lnTo>
                    <a:pt x="1059" y="20"/>
                  </a:lnTo>
                  <a:lnTo>
                    <a:pt x="929" y="57"/>
                  </a:lnTo>
                  <a:lnTo>
                    <a:pt x="799" y="94"/>
                  </a:lnTo>
                  <a:lnTo>
                    <a:pt x="669" y="168"/>
                  </a:lnTo>
                  <a:lnTo>
                    <a:pt x="558" y="224"/>
                  </a:lnTo>
                  <a:lnTo>
                    <a:pt x="446" y="317"/>
                  </a:lnTo>
                  <a:lnTo>
                    <a:pt x="372" y="391"/>
                  </a:lnTo>
                  <a:lnTo>
                    <a:pt x="279" y="484"/>
                  </a:lnTo>
                  <a:lnTo>
                    <a:pt x="223" y="577"/>
                  </a:lnTo>
                  <a:lnTo>
                    <a:pt x="112" y="781"/>
                  </a:lnTo>
                  <a:lnTo>
                    <a:pt x="38" y="1004"/>
                  </a:lnTo>
                  <a:lnTo>
                    <a:pt x="1" y="1227"/>
                  </a:lnTo>
                  <a:lnTo>
                    <a:pt x="1" y="1468"/>
                  </a:lnTo>
                  <a:lnTo>
                    <a:pt x="38" y="1691"/>
                  </a:lnTo>
                  <a:lnTo>
                    <a:pt x="93" y="1932"/>
                  </a:lnTo>
                  <a:lnTo>
                    <a:pt x="131" y="1932"/>
                  </a:lnTo>
                  <a:lnTo>
                    <a:pt x="168" y="1969"/>
                  </a:lnTo>
                  <a:lnTo>
                    <a:pt x="223" y="2118"/>
                  </a:lnTo>
                  <a:lnTo>
                    <a:pt x="279" y="2267"/>
                  </a:lnTo>
                  <a:lnTo>
                    <a:pt x="372" y="2378"/>
                  </a:lnTo>
                  <a:lnTo>
                    <a:pt x="465" y="2489"/>
                  </a:lnTo>
                  <a:lnTo>
                    <a:pt x="576" y="2601"/>
                  </a:lnTo>
                  <a:lnTo>
                    <a:pt x="688" y="2675"/>
                  </a:lnTo>
                  <a:lnTo>
                    <a:pt x="818" y="2749"/>
                  </a:lnTo>
                  <a:lnTo>
                    <a:pt x="966" y="2787"/>
                  </a:lnTo>
                  <a:lnTo>
                    <a:pt x="1096" y="2824"/>
                  </a:lnTo>
                  <a:lnTo>
                    <a:pt x="1245" y="2842"/>
                  </a:lnTo>
                  <a:lnTo>
                    <a:pt x="1375" y="2842"/>
                  </a:lnTo>
                  <a:lnTo>
                    <a:pt x="1523" y="2824"/>
                  </a:lnTo>
                  <a:lnTo>
                    <a:pt x="1672" y="2787"/>
                  </a:lnTo>
                  <a:lnTo>
                    <a:pt x="1820" y="2731"/>
                  </a:lnTo>
                  <a:lnTo>
                    <a:pt x="1950" y="2657"/>
                  </a:lnTo>
                  <a:lnTo>
                    <a:pt x="2080" y="2564"/>
                  </a:lnTo>
                  <a:lnTo>
                    <a:pt x="2173" y="2471"/>
                  </a:lnTo>
                  <a:lnTo>
                    <a:pt x="2266" y="2378"/>
                  </a:lnTo>
                  <a:lnTo>
                    <a:pt x="2340" y="2267"/>
                  </a:lnTo>
                  <a:lnTo>
                    <a:pt x="2415" y="2155"/>
                  </a:lnTo>
                  <a:lnTo>
                    <a:pt x="2526" y="1932"/>
                  </a:lnTo>
                  <a:lnTo>
                    <a:pt x="2600" y="1672"/>
                  </a:lnTo>
                  <a:lnTo>
                    <a:pt x="2638" y="1412"/>
                  </a:lnTo>
                  <a:lnTo>
                    <a:pt x="2638" y="1282"/>
                  </a:lnTo>
                  <a:lnTo>
                    <a:pt x="2619" y="1152"/>
                  </a:lnTo>
                  <a:lnTo>
                    <a:pt x="2600" y="1022"/>
                  </a:lnTo>
                  <a:lnTo>
                    <a:pt x="2563" y="892"/>
                  </a:lnTo>
                  <a:lnTo>
                    <a:pt x="2508" y="762"/>
                  </a:lnTo>
                  <a:lnTo>
                    <a:pt x="2452" y="632"/>
                  </a:lnTo>
                  <a:lnTo>
                    <a:pt x="2378" y="521"/>
                  </a:lnTo>
                  <a:lnTo>
                    <a:pt x="2285" y="410"/>
                  </a:lnTo>
                  <a:lnTo>
                    <a:pt x="2192" y="317"/>
                  </a:lnTo>
                  <a:lnTo>
                    <a:pt x="2080" y="242"/>
                  </a:lnTo>
                  <a:lnTo>
                    <a:pt x="1969" y="168"/>
                  </a:lnTo>
                  <a:lnTo>
                    <a:pt x="1858" y="112"/>
                  </a:lnTo>
                  <a:lnTo>
                    <a:pt x="1728" y="75"/>
                  </a:lnTo>
                  <a:lnTo>
                    <a:pt x="1598" y="38"/>
                  </a:lnTo>
                  <a:lnTo>
                    <a:pt x="1468" y="20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559;p43">
              <a:extLst>
                <a:ext uri="{FF2B5EF4-FFF2-40B4-BE49-F238E27FC236}">
                  <a16:creationId xmlns:a16="http://schemas.microsoft.com/office/drawing/2014/main" id="{A8E6FB40-ABE1-70B6-BF0E-248CC8CF2CFB}"/>
                </a:ext>
              </a:extLst>
            </p:cNvPr>
            <p:cNvSpPr/>
            <p:nvPr/>
          </p:nvSpPr>
          <p:spPr>
            <a:xfrm rot="5400000">
              <a:off x="4755128" y="2962169"/>
              <a:ext cx="64232" cy="70322"/>
            </a:xfrm>
            <a:custGeom>
              <a:avLst/>
              <a:gdLst/>
              <a:ahLst/>
              <a:cxnLst/>
              <a:rect l="l" t="t" r="r" b="b"/>
              <a:pathLst>
                <a:path w="1951" h="2136" extrusionOk="0">
                  <a:moveTo>
                    <a:pt x="947" y="297"/>
                  </a:moveTo>
                  <a:lnTo>
                    <a:pt x="1096" y="316"/>
                  </a:lnTo>
                  <a:lnTo>
                    <a:pt x="1226" y="353"/>
                  </a:lnTo>
                  <a:lnTo>
                    <a:pt x="1356" y="427"/>
                  </a:lnTo>
                  <a:lnTo>
                    <a:pt x="1467" y="539"/>
                  </a:lnTo>
                  <a:lnTo>
                    <a:pt x="1560" y="669"/>
                  </a:lnTo>
                  <a:lnTo>
                    <a:pt x="1634" y="799"/>
                  </a:lnTo>
                  <a:lnTo>
                    <a:pt x="1672" y="947"/>
                  </a:lnTo>
                  <a:lnTo>
                    <a:pt x="1690" y="1096"/>
                  </a:lnTo>
                  <a:lnTo>
                    <a:pt x="1690" y="1244"/>
                  </a:lnTo>
                  <a:lnTo>
                    <a:pt x="1653" y="1374"/>
                  </a:lnTo>
                  <a:lnTo>
                    <a:pt x="1597" y="1504"/>
                  </a:lnTo>
                  <a:lnTo>
                    <a:pt x="1523" y="1634"/>
                  </a:lnTo>
                  <a:lnTo>
                    <a:pt x="1412" y="1727"/>
                  </a:lnTo>
                  <a:lnTo>
                    <a:pt x="1282" y="1820"/>
                  </a:lnTo>
                  <a:lnTo>
                    <a:pt x="1133" y="1876"/>
                  </a:lnTo>
                  <a:lnTo>
                    <a:pt x="1003" y="1894"/>
                  </a:lnTo>
                  <a:lnTo>
                    <a:pt x="854" y="1894"/>
                  </a:lnTo>
                  <a:lnTo>
                    <a:pt x="724" y="1857"/>
                  </a:lnTo>
                  <a:lnTo>
                    <a:pt x="594" y="1802"/>
                  </a:lnTo>
                  <a:lnTo>
                    <a:pt x="464" y="1709"/>
                  </a:lnTo>
                  <a:lnTo>
                    <a:pt x="372" y="1597"/>
                  </a:lnTo>
                  <a:lnTo>
                    <a:pt x="297" y="1486"/>
                  </a:lnTo>
                  <a:lnTo>
                    <a:pt x="316" y="1189"/>
                  </a:lnTo>
                  <a:lnTo>
                    <a:pt x="316" y="1040"/>
                  </a:lnTo>
                  <a:lnTo>
                    <a:pt x="353" y="892"/>
                  </a:lnTo>
                  <a:lnTo>
                    <a:pt x="390" y="743"/>
                  </a:lnTo>
                  <a:lnTo>
                    <a:pt x="446" y="613"/>
                  </a:lnTo>
                  <a:lnTo>
                    <a:pt x="539" y="502"/>
                  </a:lnTo>
                  <a:lnTo>
                    <a:pt x="669" y="409"/>
                  </a:lnTo>
                  <a:lnTo>
                    <a:pt x="743" y="353"/>
                  </a:lnTo>
                  <a:lnTo>
                    <a:pt x="817" y="334"/>
                  </a:lnTo>
                  <a:lnTo>
                    <a:pt x="947" y="297"/>
                  </a:lnTo>
                  <a:close/>
                  <a:moveTo>
                    <a:pt x="947" y="0"/>
                  </a:moveTo>
                  <a:lnTo>
                    <a:pt x="836" y="19"/>
                  </a:lnTo>
                  <a:lnTo>
                    <a:pt x="743" y="37"/>
                  </a:lnTo>
                  <a:lnTo>
                    <a:pt x="632" y="75"/>
                  </a:lnTo>
                  <a:lnTo>
                    <a:pt x="520" y="149"/>
                  </a:lnTo>
                  <a:lnTo>
                    <a:pt x="427" y="205"/>
                  </a:lnTo>
                  <a:lnTo>
                    <a:pt x="353" y="279"/>
                  </a:lnTo>
                  <a:lnTo>
                    <a:pt x="279" y="372"/>
                  </a:lnTo>
                  <a:lnTo>
                    <a:pt x="205" y="464"/>
                  </a:lnTo>
                  <a:lnTo>
                    <a:pt x="93" y="687"/>
                  </a:lnTo>
                  <a:lnTo>
                    <a:pt x="37" y="910"/>
                  </a:lnTo>
                  <a:lnTo>
                    <a:pt x="0" y="1152"/>
                  </a:lnTo>
                  <a:lnTo>
                    <a:pt x="19" y="1393"/>
                  </a:lnTo>
                  <a:lnTo>
                    <a:pt x="37" y="1616"/>
                  </a:lnTo>
                  <a:lnTo>
                    <a:pt x="75" y="1672"/>
                  </a:lnTo>
                  <a:lnTo>
                    <a:pt x="112" y="1690"/>
                  </a:lnTo>
                  <a:lnTo>
                    <a:pt x="167" y="1690"/>
                  </a:lnTo>
                  <a:lnTo>
                    <a:pt x="223" y="1672"/>
                  </a:lnTo>
                  <a:lnTo>
                    <a:pt x="297" y="1802"/>
                  </a:lnTo>
                  <a:lnTo>
                    <a:pt x="390" y="1913"/>
                  </a:lnTo>
                  <a:lnTo>
                    <a:pt x="483" y="1987"/>
                  </a:lnTo>
                  <a:lnTo>
                    <a:pt x="613" y="2062"/>
                  </a:lnTo>
                  <a:lnTo>
                    <a:pt x="743" y="2117"/>
                  </a:lnTo>
                  <a:lnTo>
                    <a:pt x="873" y="2136"/>
                  </a:lnTo>
                  <a:lnTo>
                    <a:pt x="1022" y="2136"/>
                  </a:lnTo>
                  <a:lnTo>
                    <a:pt x="1189" y="2117"/>
                  </a:lnTo>
                  <a:lnTo>
                    <a:pt x="1374" y="2043"/>
                  </a:lnTo>
                  <a:lnTo>
                    <a:pt x="1542" y="1932"/>
                  </a:lnTo>
                  <a:lnTo>
                    <a:pt x="1690" y="1802"/>
                  </a:lnTo>
                  <a:lnTo>
                    <a:pt x="1802" y="1634"/>
                  </a:lnTo>
                  <a:lnTo>
                    <a:pt x="1894" y="1467"/>
                  </a:lnTo>
                  <a:lnTo>
                    <a:pt x="1932" y="1263"/>
                  </a:lnTo>
                  <a:lnTo>
                    <a:pt x="1950" y="1059"/>
                  </a:lnTo>
                  <a:lnTo>
                    <a:pt x="1913" y="854"/>
                  </a:lnTo>
                  <a:lnTo>
                    <a:pt x="1857" y="669"/>
                  </a:lnTo>
                  <a:lnTo>
                    <a:pt x="1764" y="502"/>
                  </a:lnTo>
                  <a:lnTo>
                    <a:pt x="1634" y="334"/>
                  </a:lnTo>
                  <a:lnTo>
                    <a:pt x="1486" y="186"/>
                  </a:lnTo>
                  <a:lnTo>
                    <a:pt x="1319" y="93"/>
                  </a:lnTo>
                  <a:lnTo>
                    <a:pt x="1244" y="56"/>
                  </a:lnTo>
                  <a:lnTo>
                    <a:pt x="1133" y="1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560;p43">
              <a:extLst>
                <a:ext uri="{FF2B5EF4-FFF2-40B4-BE49-F238E27FC236}">
                  <a16:creationId xmlns:a16="http://schemas.microsoft.com/office/drawing/2014/main" id="{CFC1C751-F63A-A071-3726-07A7985F4349}"/>
                </a:ext>
              </a:extLst>
            </p:cNvPr>
            <p:cNvSpPr/>
            <p:nvPr/>
          </p:nvSpPr>
          <p:spPr>
            <a:xfrm rot="5400000">
              <a:off x="4763375" y="2971634"/>
              <a:ext cx="45894" cy="52610"/>
            </a:xfrm>
            <a:custGeom>
              <a:avLst/>
              <a:gdLst/>
              <a:ahLst/>
              <a:cxnLst/>
              <a:rect l="l" t="t" r="r" b="b"/>
              <a:pathLst>
                <a:path w="1394" h="1598" extrusionOk="0">
                  <a:moveTo>
                    <a:pt x="650" y="0"/>
                  </a:moveTo>
                  <a:lnTo>
                    <a:pt x="520" y="37"/>
                  </a:lnTo>
                  <a:lnTo>
                    <a:pt x="446" y="56"/>
                  </a:lnTo>
                  <a:lnTo>
                    <a:pt x="372" y="112"/>
                  </a:lnTo>
                  <a:lnTo>
                    <a:pt x="242" y="205"/>
                  </a:lnTo>
                  <a:lnTo>
                    <a:pt x="149" y="316"/>
                  </a:lnTo>
                  <a:lnTo>
                    <a:pt x="93" y="446"/>
                  </a:lnTo>
                  <a:lnTo>
                    <a:pt x="56" y="595"/>
                  </a:lnTo>
                  <a:lnTo>
                    <a:pt x="19" y="743"/>
                  </a:lnTo>
                  <a:lnTo>
                    <a:pt x="19" y="892"/>
                  </a:lnTo>
                  <a:lnTo>
                    <a:pt x="0" y="1189"/>
                  </a:lnTo>
                  <a:lnTo>
                    <a:pt x="75" y="1300"/>
                  </a:lnTo>
                  <a:lnTo>
                    <a:pt x="167" y="1412"/>
                  </a:lnTo>
                  <a:lnTo>
                    <a:pt x="297" y="1505"/>
                  </a:lnTo>
                  <a:lnTo>
                    <a:pt x="427" y="1560"/>
                  </a:lnTo>
                  <a:lnTo>
                    <a:pt x="557" y="1597"/>
                  </a:lnTo>
                  <a:lnTo>
                    <a:pt x="706" y="1597"/>
                  </a:lnTo>
                  <a:lnTo>
                    <a:pt x="836" y="1579"/>
                  </a:lnTo>
                  <a:lnTo>
                    <a:pt x="985" y="1523"/>
                  </a:lnTo>
                  <a:lnTo>
                    <a:pt x="1115" y="1430"/>
                  </a:lnTo>
                  <a:lnTo>
                    <a:pt x="1226" y="1337"/>
                  </a:lnTo>
                  <a:lnTo>
                    <a:pt x="1300" y="1207"/>
                  </a:lnTo>
                  <a:lnTo>
                    <a:pt x="1356" y="1077"/>
                  </a:lnTo>
                  <a:lnTo>
                    <a:pt x="1393" y="947"/>
                  </a:lnTo>
                  <a:lnTo>
                    <a:pt x="1393" y="799"/>
                  </a:lnTo>
                  <a:lnTo>
                    <a:pt x="1375" y="650"/>
                  </a:lnTo>
                  <a:lnTo>
                    <a:pt x="1337" y="502"/>
                  </a:lnTo>
                  <a:lnTo>
                    <a:pt x="1263" y="372"/>
                  </a:lnTo>
                  <a:lnTo>
                    <a:pt x="1170" y="242"/>
                  </a:lnTo>
                  <a:lnTo>
                    <a:pt x="1059" y="130"/>
                  </a:lnTo>
                  <a:lnTo>
                    <a:pt x="929" y="56"/>
                  </a:lnTo>
                  <a:lnTo>
                    <a:pt x="799" y="1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561;p43">
              <a:extLst>
                <a:ext uri="{FF2B5EF4-FFF2-40B4-BE49-F238E27FC236}">
                  <a16:creationId xmlns:a16="http://schemas.microsoft.com/office/drawing/2014/main" id="{CB93586D-C8FC-8481-1924-62004A20FCE9}"/>
                </a:ext>
              </a:extLst>
            </p:cNvPr>
            <p:cNvSpPr/>
            <p:nvPr/>
          </p:nvSpPr>
          <p:spPr>
            <a:xfrm rot="5400000">
              <a:off x="4784478" y="2907731"/>
              <a:ext cx="11029" cy="37960"/>
            </a:xfrm>
            <a:custGeom>
              <a:avLst/>
              <a:gdLst/>
              <a:ahLst/>
              <a:cxnLst/>
              <a:rect l="l" t="t" r="r" b="b"/>
              <a:pathLst>
                <a:path w="335" h="1153" extrusionOk="0">
                  <a:moveTo>
                    <a:pt x="223" y="1"/>
                  </a:moveTo>
                  <a:lnTo>
                    <a:pt x="186" y="19"/>
                  </a:lnTo>
                  <a:lnTo>
                    <a:pt x="167" y="38"/>
                  </a:lnTo>
                  <a:lnTo>
                    <a:pt x="93" y="168"/>
                  </a:lnTo>
                  <a:lnTo>
                    <a:pt x="56" y="279"/>
                  </a:lnTo>
                  <a:lnTo>
                    <a:pt x="19" y="409"/>
                  </a:lnTo>
                  <a:lnTo>
                    <a:pt x="19" y="558"/>
                  </a:lnTo>
                  <a:lnTo>
                    <a:pt x="0" y="688"/>
                  </a:lnTo>
                  <a:lnTo>
                    <a:pt x="19" y="818"/>
                  </a:lnTo>
                  <a:lnTo>
                    <a:pt x="56" y="1078"/>
                  </a:lnTo>
                  <a:lnTo>
                    <a:pt x="74" y="1115"/>
                  </a:lnTo>
                  <a:lnTo>
                    <a:pt x="112" y="1134"/>
                  </a:lnTo>
                  <a:lnTo>
                    <a:pt x="130" y="1152"/>
                  </a:lnTo>
                  <a:lnTo>
                    <a:pt x="167" y="1134"/>
                  </a:lnTo>
                  <a:lnTo>
                    <a:pt x="204" y="1115"/>
                  </a:lnTo>
                  <a:lnTo>
                    <a:pt x="223" y="1096"/>
                  </a:lnTo>
                  <a:lnTo>
                    <a:pt x="242" y="1059"/>
                  </a:lnTo>
                  <a:lnTo>
                    <a:pt x="242" y="1022"/>
                  </a:lnTo>
                  <a:lnTo>
                    <a:pt x="223" y="911"/>
                  </a:lnTo>
                  <a:lnTo>
                    <a:pt x="223" y="781"/>
                  </a:lnTo>
                  <a:lnTo>
                    <a:pt x="223" y="558"/>
                  </a:lnTo>
                  <a:lnTo>
                    <a:pt x="279" y="354"/>
                  </a:lnTo>
                  <a:lnTo>
                    <a:pt x="334" y="112"/>
                  </a:lnTo>
                  <a:lnTo>
                    <a:pt x="334" y="75"/>
                  </a:lnTo>
                  <a:lnTo>
                    <a:pt x="334" y="56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562;p43">
              <a:extLst>
                <a:ext uri="{FF2B5EF4-FFF2-40B4-BE49-F238E27FC236}">
                  <a16:creationId xmlns:a16="http://schemas.microsoft.com/office/drawing/2014/main" id="{2090ED50-B41D-45F1-70F6-E213B025FBD3}"/>
                </a:ext>
              </a:extLst>
            </p:cNvPr>
            <p:cNvSpPr/>
            <p:nvPr/>
          </p:nvSpPr>
          <p:spPr>
            <a:xfrm rot="5400000">
              <a:off x="4779573" y="2916291"/>
              <a:ext cx="7375" cy="41614"/>
            </a:xfrm>
            <a:custGeom>
              <a:avLst/>
              <a:gdLst/>
              <a:ahLst/>
              <a:cxnLst/>
              <a:rect l="l" t="t" r="r" b="b"/>
              <a:pathLst>
                <a:path w="224" h="1264" extrusionOk="0">
                  <a:moveTo>
                    <a:pt x="112" y="0"/>
                  </a:moveTo>
                  <a:lnTo>
                    <a:pt x="38" y="19"/>
                  </a:lnTo>
                  <a:lnTo>
                    <a:pt x="19" y="37"/>
                  </a:lnTo>
                  <a:lnTo>
                    <a:pt x="19" y="56"/>
                  </a:lnTo>
                  <a:lnTo>
                    <a:pt x="1" y="353"/>
                  </a:lnTo>
                  <a:lnTo>
                    <a:pt x="1" y="632"/>
                  </a:lnTo>
                  <a:lnTo>
                    <a:pt x="19" y="910"/>
                  </a:lnTo>
                  <a:lnTo>
                    <a:pt x="75" y="1207"/>
                  </a:lnTo>
                  <a:lnTo>
                    <a:pt x="75" y="1226"/>
                  </a:lnTo>
                  <a:lnTo>
                    <a:pt x="93" y="1245"/>
                  </a:lnTo>
                  <a:lnTo>
                    <a:pt x="149" y="1263"/>
                  </a:lnTo>
                  <a:lnTo>
                    <a:pt x="205" y="1226"/>
                  </a:lnTo>
                  <a:lnTo>
                    <a:pt x="223" y="1207"/>
                  </a:lnTo>
                  <a:lnTo>
                    <a:pt x="223" y="1170"/>
                  </a:lnTo>
                  <a:lnTo>
                    <a:pt x="205" y="910"/>
                  </a:lnTo>
                  <a:lnTo>
                    <a:pt x="186" y="632"/>
                  </a:lnTo>
                  <a:lnTo>
                    <a:pt x="186" y="93"/>
                  </a:lnTo>
                  <a:lnTo>
                    <a:pt x="168" y="56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1563;p43">
              <a:extLst>
                <a:ext uri="{FF2B5EF4-FFF2-40B4-BE49-F238E27FC236}">
                  <a16:creationId xmlns:a16="http://schemas.microsoft.com/office/drawing/2014/main" id="{66493011-4D69-69D5-FFF2-4BBD428DB41E}"/>
                </a:ext>
              </a:extLst>
            </p:cNvPr>
            <p:cNvSpPr/>
            <p:nvPr/>
          </p:nvSpPr>
          <p:spPr>
            <a:xfrm rot="5400000">
              <a:off x="4610252" y="3042847"/>
              <a:ext cx="140019" cy="149830"/>
            </a:xfrm>
            <a:custGeom>
              <a:avLst/>
              <a:gdLst/>
              <a:ahLst/>
              <a:cxnLst/>
              <a:rect l="l" t="t" r="r" b="b"/>
              <a:pathLst>
                <a:path w="4253" h="4551" extrusionOk="0">
                  <a:moveTo>
                    <a:pt x="3863" y="410"/>
                  </a:moveTo>
                  <a:lnTo>
                    <a:pt x="3584" y="911"/>
                  </a:lnTo>
                  <a:lnTo>
                    <a:pt x="3269" y="1375"/>
                  </a:lnTo>
                  <a:lnTo>
                    <a:pt x="2953" y="1821"/>
                  </a:lnTo>
                  <a:lnTo>
                    <a:pt x="2600" y="2248"/>
                  </a:lnTo>
                  <a:lnTo>
                    <a:pt x="2229" y="2675"/>
                  </a:lnTo>
                  <a:lnTo>
                    <a:pt x="1839" y="3065"/>
                  </a:lnTo>
                  <a:lnTo>
                    <a:pt x="1412" y="3437"/>
                  </a:lnTo>
                  <a:lnTo>
                    <a:pt x="984" y="3789"/>
                  </a:lnTo>
                  <a:lnTo>
                    <a:pt x="1337" y="3455"/>
                  </a:lnTo>
                  <a:lnTo>
                    <a:pt x="1672" y="3102"/>
                  </a:lnTo>
                  <a:lnTo>
                    <a:pt x="1987" y="2731"/>
                  </a:lnTo>
                  <a:lnTo>
                    <a:pt x="2303" y="2359"/>
                  </a:lnTo>
                  <a:lnTo>
                    <a:pt x="2489" y="2137"/>
                  </a:lnTo>
                  <a:lnTo>
                    <a:pt x="2656" y="1895"/>
                  </a:lnTo>
                  <a:lnTo>
                    <a:pt x="3027" y="1357"/>
                  </a:lnTo>
                  <a:lnTo>
                    <a:pt x="3232" y="1097"/>
                  </a:lnTo>
                  <a:lnTo>
                    <a:pt x="3436" y="837"/>
                  </a:lnTo>
                  <a:lnTo>
                    <a:pt x="3640" y="614"/>
                  </a:lnTo>
                  <a:lnTo>
                    <a:pt x="3863" y="410"/>
                  </a:lnTo>
                  <a:close/>
                  <a:moveTo>
                    <a:pt x="4104" y="1"/>
                  </a:moveTo>
                  <a:lnTo>
                    <a:pt x="3956" y="94"/>
                  </a:lnTo>
                  <a:lnTo>
                    <a:pt x="3826" y="168"/>
                  </a:lnTo>
                  <a:lnTo>
                    <a:pt x="3566" y="391"/>
                  </a:lnTo>
                  <a:lnTo>
                    <a:pt x="3343" y="632"/>
                  </a:lnTo>
                  <a:lnTo>
                    <a:pt x="3120" y="892"/>
                  </a:lnTo>
                  <a:lnTo>
                    <a:pt x="2712" y="1449"/>
                  </a:lnTo>
                  <a:lnTo>
                    <a:pt x="2526" y="1709"/>
                  </a:lnTo>
                  <a:lnTo>
                    <a:pt x="2322" y="1969"/>
                  </a:lnTo>
                  <a:lnTo>
                    <a:pt x="1783" y="2564"/>
                  </a:lnTo>
                  <a:lnTo>
                    <a:pt x="1226" y="3139"/>
                  </a:lnTo>
                  <a:lnTo>
                    <a:pt x="632" y="3697"/>
                  </a:lnTo>
                  <a:lnTo>
                    <a:pt x="56" y="4254"/>
                  </a:lnTo>
                  <a:lnTo>
                    <a:pt x="19" y="4291"/>
                  </a:lnTo>
                  <a:lnTo>
                    <a:pt x="0" y="4328"/>
                  </a:lnTo>
                  <a:lnTo>
                    <a:pt x="0" y="4365"/>
                  </a:lnTo>
                  <a:lnTo>
                    <a:pt x="19" y="4402"/>
                  </a:lnTo>
                  <a:lnTo>
                    <a:pt x="56" y="4458"/>
                  </a:lnTo>
                  <a:lnTo>
                    <a:pt x="130" y="4495"/>
                  </a:lnTo>
                  <a:lnTo>
                    <a:pt x="149" y="4514"/>
                  </a:lnTo>
                  <a:lnTo>
                    <a:pt x="167" y="4532"/>
                  </a:lnTo>
                  <a:lnTo>
                    <a:pt x="205" y="4551"/>
                  </a:lnTo>
                  <a:lnTo>
                    <a:pt x="242" y="4532"/>
                  </a:lnTo>
                  <a:lnTo>
                    <a:pt x="576" y="4346"/>
                  </a:lnTo>
                  <a:lnTo>
                    <a:pt x="892" y="4142"/>
                  </a:lnTo>
                  <a:lnTo>
                    <a:pt x="1207" y="3919"/>
                  </a:lnTo>
                  <a:lnTo>
                    <a:pt x="1504" y="3697"/>
                  </a:lnTo>
                  <a:lnTo>
                    <a:pt x="1783" y="3455"/>
                  </a:lnTo>
                  <a:lnTo>
                    <a:pt x="2062" y="3195"/>
                  </a:lnTo>
                  <a:lnTo>
                    <a:pt x="2340" y="2935"/>
                  </a:lnTo>
                  <a:lnTo>
                    <a:pt x="2600" y="2657"/>
                  </a:lnTo>
                  <a:lnTo>
                    <a:pt x="2842" y="2378"/>
                  </a:lnTo>
                  <a:lnTo>
                    <a:pt x="3064" y="2081"/>
                  </a:lnTo>
                  <a:lnTo>
                    <a:pt x="3306" y="1784"/>
                  </a:lnTo>
                  <a:lnTo>
                    <a:pt x="3510" y="1468"/>
                  </a:lnTo>
                  <a:lnTo>
                    <a:pt x="3714" y="1152"/>
                  </a:lnTo>
                  <a:lnTo>
                    <a:pt x="3900" y="818"/>
                  </a:lnTo>
                  <a:lnTo>
                    <a:pt x="4086" y="484"/>
                  </a:lnTo>
                  <a:lnTo>
                    <a:pt x="4253" y="150"/>
                  </a:lnTo>
                  <a:lnTo>
                    <a:pt x="4253" y="112"/>
                  </a:lnTo>
                  <a:lnTo>
                    <a:pt x="4253" y="75"/>
                  </a:lnTo>
                  <a:lnTo>
                    <a:pt x="4234" y="20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564;p43">
              <a:extLst>
                <a:ext uri="{FF2B5EF4-FFF2-40B4-BE49-F238E27FC236}">
                  <a16:creationId xmlns:a16="http://schemas.microsoft.com/office/drawing/2014/main" id="{8CA55096-8E9D-E5A3-92F0-5D648E8C4C7D}"/>
                </a:ext>
              </a:extLst>
            </p:cNvPr>
            <p:cNvSpPr/>
            <p:nvPr/>
          </p:nvSpPr>
          <p:spPr>
            <a:xfrm rot="5400000">
              <a:off x="4638663" y="3071885"/>
              <a:ext cx="94784" cy="111311"/>
            </a:xfrm>
            <a:custGeom>
              <a:avLst/>
              <a:gdLst/>
              <a:ahLst/>
              <a:cxnLst/>
              <a:rect l="l" t="t" r="r" b="b"/>
              <a:pathLst>
                <a:path w="2879" h="3381" extrusionOk="0">
                  <a:moveTo>
                    <a:pt x="2879" y="1"/>
                  </a:moveTo>
                  <a:lnTo>
                    <a:pt x="2656" y="205"/>
                  </a:lnTo>
                  <a:lnTo>
                    <a:pt x="2452" y="428"/>
                  </a:lnTo>
                  <a:lnTo>
                    <a:pt x="2248" y="688"/>
                  </a:lnTo>
                  <a:lnTo>
                    <a:pt x="2043" y="948"/>
                  </a:lnTo>
                  <a:lnTo>
                    <a:pt x="1672" y="1486"/>
                  </a:lnTo>
                  <a:lnTo>
                    <a:pt x="1505" y="1728"/>
                  </a:lnTo>
                  <a:lnTo>
                    <a:pt x="1319" y="1950"/>
                  </a:lnTo>
                  <a:lnTo>
                    <a:pt x="1003" y="2322"/>
                  </a:lnTo>
                  <a:lnTo>
                    <a:pt x="688" y="2693"/>
                  </a:lnTo>
                  <a:lnTo>
                    <a:pt x="353" y="3046"/>
                  </a:lnTo>
                  <a:lnTo>
                    <a:pt x="0" y="3380"/>
                  </a:lnTo>
                  <a:lnTo>
                    <a:pt x="428" y="3028"/>
                  </a:lnTo>
                  <a:lnTo>
                    <a:pt x="855" y="2656"/>
                  </a:lnTo>
                  <a:lnTo>
                    <a:pt x="1245" y="2266"/>
                  </a:lnTo>
                  <a:lnTo>
                    <a:pt x="1616" y="1839"/>
                  </a:lnTo>
                  <a:lnTo>
                    <a:pt x="1969" y="1412"/>
                  </a:lnTo>
                  <a:lnTo>
                    <a:pt x="2285" y="966"/>
                  </a:lnTo>
                  <a:lnTo>
                    <a:pt x="2600" y="502"/>
                  </a:lnTo>
                  <a:lnTo>
                    <a:pt x="28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565;p43">
              <a:extLst>
                <a:ext uri="{FF2B5EF4-FFF2-40B4-BE49-F238E27FC236}">
                  <a16:creationId xmlns:a16="http://schemas.microsoft.com/office/drawing/2014/main" id="{B7950520-1ED4-6801-AB9D-48BE96AF7100}"/>
                </a:ext>
              </a:extLst>
            </p:cNvPr>
            <p:cNvSpPr/>
            <p:nvPr/>
          </p:nvSpPr>
          <p:spPr>
            <a:xfrm rot="5400000">
              <a:off x="4439036" y="3058139"/>
              <a:ext cx="180382" cy="185288"/>
            </a:xfrm>
            <a:custGeom>
              <a:avLst/>
              <a:gdLst/>
              <a:ahLst/>
              <a:cxnLst/>
              <a:rect l="l" t="t" r="r" b="b"/>
              <a:pathLst>
                <a:path w="5479" h="5628" extrusionOk="0">
                  <a:moveTo>
                    <a:pt x="5014" y="502"/>
                  </a:moveTo>
                  <a:lnTo>
                    <a:pt x="5051" y="520"/>
                  </a:lnTo>
                  <a:lnTo>
                    <a:pt x="5070" y="539"/>
                  </a:lnTo>
                  <a:lnTo>
                    <a:pt x="5089" y="576"/>
                  </a:lnTo>
                  <a:lnTo>
                    <a:pt x="5089" y="632"/>
                  </a:lnTo>
                  <a:lnTo>
                    <a:pt x="5070" y="743"/>
                  </a:lnTo>
                  <a:lnTo>
                    <a:pt x="5051" y="836"/>
                  </a:lnTo>
                  <a:lnTo>
                    <a:pt x="4959" y="1040"/>
                  </a:lnTo>
                  <a:lnTo>
                    <a:pt x="4847" y="1263"/>
                  </a:lnTo>
                  <a:lnTo>
                    <a:pt x="4699" y="1486"/>
                  </a:lnTo>
                  <a:lnTo>
                    <a:pt x="4364" y="1876"/>
                  </a:lnTo>
                  <a:lnTo>
                    <a:pt x="4086" y="2192"/>
                  </a:lnTo>
                  <a:lnTo>
                    <a:pt x="3844" y="2489"/>
                  </a:lnTo>
                  <a:lnTo>
                    <a:pt x="3566" y="2767"/>
                  </a:lnTo>
                  <a:lnTo>
                    <a:pt x="3287" y="3046"/>
                  </a:lnTo>
                  <a:lnTo>
                    <a:pt x="3009" y="3306"/>
                  </a:lnTo>
                  <a:lnTo>
                    <a:pt x="2674" y="3603"/>
                  </a:lnTo>
                  <a:lnTo>
                    <a:pt x="2340" y="3882"/>
                  </a:lnTo>
                  <a:lnTo>
                    <a:pt x="1653" y="4420"/>
                  </a:lnTo>
                  <a:lnTo>
                    <a:pt x="947" y="4940"/>
                  </a:lnTo>
                  <a:lnTo>
                    <a:pt x="223" y="5460"/>
                  </a:lnTo>
                  <a:lnTo>
                    <a:pt x="242" y="5423"/>
                  </a:lnTo>
                  <a:lnTo>
                    <a:pt x="427" y="5052"/>
                  </a:lnTo>
                  <a:lnTo>
                    <a:pt x="632" y="4717"/>
                  </a:lnTo>
                  <a:lnTo>
                    <a:pt x="873" y="4402"/>
                  </a:lnTo>
                  <a:lnTo>
                    <a:pt x="1133" y="4104"/>
                  </a:lnTo>
                  <a:lnTo>
                    <a:pt x="1412" y="3807"/>
                  </a:lnTo>
                  <a:lnTo>
                    <a:pt x="1690" y="3529"/>
                  </a:lnTo>
                  <a:lnTo>
                    <a:pt x="2303" y="2990"/>
                  </a:lnTo>
                  <a:lnTo>
                    <a:pt x="3863" y="1597"/>
                  </a:lnTo>
                  <a:lnTo>
                    <a:pt x="4494" y="1022"/>
                  </a:lnTo>
                  <a:lnTo>
                    <a:pt x="4661" y="836"/>
                  </a:lnTo>
                  <a:lnTo>
                    <a:pt x="4866" y="632"/>
                  </a:lnTo>
                  <a:lnTo>
                    <a:pt x="4959" y="539"/>
                  </a:lnTo>
                  <a:lnTo>
                    <a:pt x="5014" y="502"/>
                  </a:lnTo>
                  <a:close/>
                  <a:moveTo>
                    <a:pt x="5330" y="0"/>
                  </a:moveTo>
                  <a:lnTo>
                    <a:pt x="5274" y="19"/>
                  </a:lnTo>
                  <a:lnTo>
                    <a:pt x="1950" y="2953"/>
                  </a:lnTo>
                  <a:lnTo>
                    <a:pt x="1374" y="3473"/>
                  </a:lnTo>
                  <a:lnTo>
                    <a:pt x="1114" y="3752"/>
                  </a:lnTo>
                  <a:lnTo>
                    <a:pt x="854" y="4012"/>
                  </a:lnTo>
                  <a:lnTo>
                    <a:pt x="613" y="4309"/>
                  </a:lnTo>
                  <a:lnTo>
                    <a:pt x="390" y="4606"/>
                  </a:lnTo>
                  <a:lnTo>
                    <a:pt x="186" y="4940"/>
                  </a:lnTo>
                  <a:lnTo>
                    <a:pt x="0" y="5293"/>
                  </a:lnTo>
                  <a:lnTo>
                    <a:pt x="0" y="5330"/>
                  </a:lnTo>
                  <a:lnTo>
                    <a:pt x="0" y="5386"/>
                  </a:lnTo>
                  <a:lnTo>
                    <a:pt x="19" y="5423"/>
                  </a:lnTo>
                  <a:lnTo>
                    <a:pt x="37" y="5460"/>
                  </a:lnTo>
                  <a:lnTo>
                    <a:pt x="112" y="5497"/>
                  </a:lnTo>
                  <a:lnTo>
                    <a:pt x="186" y="5497"/>
                  </a:lnTo>
                  <a:lnTo>
                    <a:pt x="130" y="5534"/>
                  </a:lnTo>
                  <a:lnTo>
                    <a:pt x="112" y="5553"/>
                  </a:lnTo>
                  <a:lnTo>
                    <a:pt x="112" y="5609"/>
                  </a:lnTo>
                  <a:lnTo>
                    <a:pt x="149" y="5627"/>
                  </a:lnTo>
                  <a:lnTo>
                    <a:pt x="186" y="5627"/>
                  </a:lnTo>
                  <a:lnTo>
                    <a:pt x="1114" y="5033"/>
                  </a:lnTo>
                  <a:lnTo>
                    <a:pt x="1579" y="4736"/>
                  </a:lnTo>
                  <a:lnTo>
                    <a:pt x="2024" y="4420"/>
                  </a:lnTo>
                  <a:lnTo>
                    <a:pt x="2452" y="4086"/>
                  </a:lnTo>
                  <a:lnTo>
                    <a:pt x="2879" y="3752"/>
                  </a:lnTo>
                  <a:lnTo>
                    <a:pt x="3287" y="3380"/>
                  </a:lnTo>
                  <a:lnTo>
                    <a:pt x="3696" y="3009"/>
                  </a:lnTo>
                  <a:lnTo>
                    <a:pt x="3974" y="2712"/>
                  </a:lnTo>
                  <a:lnTo>
                    <a:pt x="4271" y="2396"/>
                  </a:lnTo>
                  <a:lnTo>
                    <a:pt x="4569" y="2062"/>
                  </a:lnTo>
                  <a:lnTo>
                    <a:pt x="4847" y="1690"/>
                  </a:lnTo>
                  <a:lnTo>
                    <a:pt x="4977" y="1505"/>
                  </a:lnTo>
                  <a:lnTo>
                    <a:pt x="5089" y="1319"/>
                  </a:lnTo>
                  <a:lnTo>
                    <a:pt x="5200" y="1115"/>
                  </a:lnTo>
                  <a:lnTo>
                    <a:pt x="5293" y="910"/>
                  </a:lnTo>
                  <a:lnTo>
                    <a:pt x="5367" y="725"/>
                  </a:lnTo>
                  <a:lnTo>
                    <a:pt x="5423" y="520"/>
                  </a:lnTo>
                  <a:lnTo>
                    <a:pt x="5460" y="316"/>
                  </a:lnTo>
                  <a:lnTo>
                    <a:pt x="5479" y="112"/>
                  </a:lnTo>
                  <a:lnTo>
                    <a:pt x="5479" y="75"/>
                  </a:lnTo>
                  <a:lnTo>
                    <a:pt x="5460" y="38"/>
                  </a:lnTo>
                  <a:lnTo>
                    <a:pt x="5404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566;p43">
              <a:extLst>
                <a:ext uri="{FF2B5EF4-FFF2-40B4-BE49-F238E27FC236}">
                  <a16:creationId xmlns:a16="http://schemas.microsoft.com/office/drawing/2014/main" id="{90EA3E68-BA69-DB54-DB00-68E9BA5E6870}"/>
                </a:ext>
              </a:extLst>
            </p:cNvPr>
            <p:cNvSpPr/>
            <p:nvPr/>
          </p:nvSpPr>
          <p:spPr>
            <a:xfrm rot="5400000">
              <a:off x="4443628" y="3066387"/>
              <a:ext cx="160201" cy="163296"/>
            </a:xfrm>
            <a:custGeom>
              <a:avLst/>
              <a:gdLst/>
              <a:ahLst/>
              <a:cxnLst/>
              <a:rect l="l" t="t" r="r" b="b"/>
              <a:pathLst>
                <a:path w="4866" h="4960" extrusionOk="0">
                  <a:moveTo>
                    <a:pt x="4791" y="1"/>
                  </a:moveTo>
                  <a:lnTo>
                    <a:pt x="4736" y="38"/>
                  </a:lnTo>
                  <a:lnTo>
                    <a:pt x="4643" y="131"/>
                  </a:lnTo>
                  <a:lnTo>
                    <a:pt x="4438" y="335"/>
                  </a:lnTo>
                  <a:lnTo>
                    <a:pt x="4271" y="521"/>
                  </a:lnTo>
                  <a:lnTo>
                    <a:pt x="3640" y="1096"/>
                  </a:lnTo>
                  <a:lnTo>
                    <a:pt x="2080" y="2489"/>
                  </a:lnTo>
                  <a:lnTo>
                    <a:pt x="1467" y="3028"/>
                  </a:lnTo>
                  <a:lnTo>
                    <a:pt x="1189" y="3306"/>
                  </a:lnTo>
                  <a:lnTo>
                    <a:pt x="910" y="3603"/>
                  </a:lnTo>
                  <a:lnTo>
                    <a:pt x="650" y="3901"/>
                  </a:lnTo>
                  <a:lnTo>
                    <a:pt x="409" y="4216"/>
                  </a:lnTo>
                  <a:lnTo>
                    <a:pt x="204" y="4551"/>
                  </a:lnTo>
                  <a:lnTo>
                    <a:pt x="19" y="4922"/>
                  </a:lnTo>
                  <a:lnTo>
                    <a:pt x="0" y="4959"/>
                  </a:lnTo>
                  <a:lnTo>
                    <a:pt x="724" y="4439"/>
                  </a:lnTo>
                  <a:lnTo>
                    <a:pt x="1430" y="3919"/>
                  </a:lnTo>
                  <a:lnTo>
                    <a:pt x="2117" y="3381"/>
                  </a:lnTo>
                  <a:lnTo>
                    <a:pt x="2451" y="3102"/>
                  </a:lnTo>
                  <a:lnTo>
                    <a:pt x="2786" y="2805"/>
                  </a:lnTo>
                  <a:lnTo>
                    <a:pt x="3064" y="2545"/>
                  </a:lnTo>
                  <a:lnTo>
                    <a:pt x="3343" y="2266"/>
                  </a:lnTo>
                  <a:lnTo>
                    <a:pt x="3621" y="1988"/>
                  </a:lnTo>
                  <a:lnTo>
                    <a:pt x="3863" y="1691"/>
                  </a:lnTo>
                  <a:lnTo>
                    <a:pt x="4141" y="1375"/>
                  </a:lnTo>
                  <a:lnTo>
                    <a:pt x="4476" y="985"/>
                  </a:lnTo>
                  <a:lnTo>
                    <a:pt x="4624" y="762"/>
                  </a:lnTo>
                  <a:lnTo>
                    <a:pt x="4736" y="539"/>
                  </a:lnTo>
                  <a:lnTo>
                    <a:pt x="4828" y="335"/>
                  </a:lnTo>
                  <a:lnTo>
                    <a:pt x="4847" y="242"/>
                  </a:lnTo>
                  <a:lnTo>
                    <a:pt x="4866" y="131"/>
                  </a:lnTo>
                  <a:lnTo>
                    <a:pt x="4866" y="75"/>
                  </a:lnTo>
                  <a:lnTo>
                    <a:pt x="4847" y="38"/>
                  </a:lnTo>
                  <a:lnTo>
                    <a:pt x="4828" y="19"/>
                  </a:lnTo>
                  <a:lnTo>
                    <a:pt x="4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567;p43">
              <a:extLst>
                <a:ext uri="{FF2B5EF4-FFF2-40B4-BE49-F238E27FC236}">
                  <a16:creationId xmlns:a16="http://schemas.microsoft.com/office/drawing/2014/main" id="{8F4C2BB2-B51F-7BB0-8DBE-E1CEFB6D9B78}"/>
                </a:ext>
              </a:extLst>
            </p:cNvPr>
            <p:cNvSpPr/>
            <p:nvPr/>
          </p:nvSpPr>
          <p:spPr>
            <a:xfrm rot="5400000">
              <a:off x="4525852" y="3215874"/>
              <a:ext cx="23902" cy="38552"/>
            </a:xfrm>
            <a:custGeom>
              <a:avLst/>
              <a:gdLst/>
              <a:ahLst/>
              <a:cxnLst/>
              <a:rect l="l" t="t" r="r" b="b"/>
              <a:pathLst>
                <a:path w="726" h="1171" extrusionOk="0">
                  <a:moveTo>
                    <a:pt x="577" y="1"/>
                  </a:moveTo>
                  <a:lnTo>
                    <a:pt x="540" y="19"/>
                  </a:lnTo>
                  <a:lnTo>
                    <a:pt x="502" y="57"/>
                  </a:lnTo>
                  <a:lnTo>
                    <a:pt x="261" y="539"/>
                  </a:lnTo>
                  <a:lnTo>
                    <a:pt x="20" y="1041"/>
                  </a:lnTo>
                  <a:lnTo>
                    <a:pt x="1" y="1078"/>
                  </a:lnTo>
                  <a:lnTo>
                    <a:pt x="20" y="1115"/>
                  </a:lnTo>
                  <a:lnTo>
                    <a:pt x="38" y="1152"/>
                  </a:lnTo>
                  <a:lnTo>
                    <a:pt x="57" y="1171"/>
                  </a:lnTo>
                  <a:lnTo>
                    <a:pt x="112" y="1171"/>
                  </a:lnTo>
                  <a:lnTo>
                    <a:pt x="150" y="1152"/>
                  </a:lnTo>
                  <a:lnTo>
                    <a:pt x="187" y="1134"/>
                  </a:lnTo>
                  <a:lnTo>
                    <a:pt x="447" y="651"/>
                  </a:lnTo>
                  <a:lnTo>
                    <a:pt x="707" y="168"/>
                  </a:lnTo>
                  <a:lnTo>
                    <a:pt x="725" y="131"/>
                  </a:lnTo>
                  <a:lnTo>
                    <a:pt x="725" y="75"/>
                  </a:lnTo>
                  <a:lnTo>
                    <a:pt x="707" y="38"/>
                  </a:lnTo>
                  <a:lnTo>
                    <a:pt x="670" y="1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568;p43">
              <a:extLst>
                <a:ext uri="{FF2B5EF4-FFF2-40B4-BE49-F238E27FC236}">
                  <a16:creationId xmlns:a16="http://schemas.microsoft.com/office/drawing/2014/main" id="{957DFC3D-648F-3078-2B5F-3914EE1D4A9D}"/>
                </a:ext>
              </a:extLst>
            </p:cNvPr>
            <p:cNvSpPr/>
            <p:nvPr/>
          </p:nvSpPr>
          <p:spPr>
            <a:xfrm rot="5400000">
              <a:off x="4522493" y="3198457"/>
              <a:ext cx="22651" cy="34272"/>
            </a:xfrm>
            <a:custGeom>
              <a:avLst/>
              <a:gdLst/>
              <a:ahLst/>
              <a:cxnLst/>
              <a:rect l="l" t="t" r="r" b="b"/>
              <a:pathLst>
                <a:path w="688" h="1041" extrusionOk="0">
                  <a:moveTo>
                    <a:pt x="613" y="1"/>
                  </a:moveTo>
                  <a:lnTo>
                    <a:pt x="576" y="38"/>
                  </a:lnTo>
                  <a:lnTo>
                    <a:pt x="465" y="279"/>
                  </a:lnTo>
                  <a:lnTo>
                    <a:pt x="353" y="502"/>
                  </a:lnTo>
                  <a:lnTo>
                    <a:pt x="205" y="743"/>
                  </a:lnTo>
                  <a:lnTo>
                    <a:pt x="19" y="948"/>
                  </a:lnTo>
                  <a:lnTo>
                    <a:pt x="0" y="966"/>
                  </a:lnTo>
                  <a:lnTo>
                    <a:pt x="0" y="985"/>
                  </a:lnTo>
                  <a:lnTo>
                    <a:pt x="19" y="1022"/>
                  </a:lnTo>
                  <a:lnTo>
                    <a:pt x="56" y="1041"/>
                  </a:lnTo>
                  <a:lnTo>
                    <a:pt x="75" y="1041"/>
                  </a:lnTo>
                  <a:lnTo>
                    <a:pt x="112" y="1022"/>
                  </a:lnTo>
                  <a:lnTo>
                    <a:pt x="297" y="818"/>
                  </a:lnTo>
                  <a:lnTo>
                    <a:pt x="465" y="595"/>
                  </a:lnTo>
                  <a:lnTo>
                    <a:pt x="539" y="465"/>
                  </a:lnTo>
                  <a:lnTo>
                    <a:pt x="595" y="353"/>
                  </a:lnTo>
                  <a:lnTo>
                    <a:pt x="650" y="223"/>
                  </a:lnTo>
                  <a:lnTo>
                    <a:pt x="687" y="93"/>
                  </a:lnTo>
                  <a:lnTo>
                    <a:pt x="687" y="38"/>
                  </a:lnTo>
                  <a:lnTo>
                    <a:pt x="650" y="1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1569;p43">
              <a:extLst>
                <a:ext uri="{FF2B5EF4-FFF2-40B4-BE49-F238E27FC236}">
                  <a16:creationId xmlns:a16="http://schemas.microsoft.com/office/drawing/2014/main" id="{A290E0BE-363A-306B-14CB-1BA1929BBA25}"/>
                </a:ext>
              </a:extLst>
            </p:cNvPr>
            <p:cNvSpPr/>
            <p:nvPr/>
          </p:nvSpPr>
          <p:spPr>
            <a:xfrm rot="5400000">
              <a:off x="4309714" y="3093301"/>
              <a:ext cx="193255" cy="148579"/>
            </a:xfrm>
            <a:custGeom>
              <a:avLst/>
              <a:gdLst/>
              <a:ahLst/>
              <a:cxnLst/>
              <a:rect l="l" t="t" r="r" b="b"/>
              <a:pathLst>
                <a:path w="5870" h="4513" extrusionOk="0">
                  <a:moveTo>
                    <a:pt x="5776" y="0"/>
                  </a:moveTo>
                  <a:lnTo>
                    <a:pt x="5739" y="19"/>
                  </a:lnTo>
                  <a:lnTo>
                    <a:pt x="5405" y="279"/>
                  </a:lnTo>
                  <a:lnTo>
                    <a:pt x="5089" y="576"/>
                  </a:lnTo>
                  <a:lnTo>
                    <a:pt x="4476" y="1152"/>
                  </a:lnTo>
                  <a:lnTo>
                    <a:pt x="4161" y="1449"/>
                  </a:lnTo>
                  <a:lnTo>
                    <a:pt x="3845" y="1746"/>
                  </a:lnTo>
                  <a:lnTo>
                    <a:pt x="3511" y="2006"/>
                  </a:lnTo>
                  <a:lnTo>
                    <a:pt x="3158" y="2266"/>
                  </a:lnTo>
                  <a:lnTo>
                    <a:pt x="2378" y="2749"/>
                  </a:lnTo>
                  <a:lnTo>
                    <a:pt x="1617" y="3213"/>
                  </a:lnTo>
                  <a:lnTo>
                    <a:pt x="57" y="4141"/>
                  </a:lnTo>
                  <a:lnTo>
                    <a:pt x="1" y="4160"/>
                  </a:lnTo>
                  <a:lnTo>
                    <a:pt x="1" y="4216"/>
                  </a:lnTo>
                  <a:lnTo>
                    <a:pt x="1" y="4253"/>
                  </a:lnTo>
                  <a:lnTo>
                    <a:pt x="19" y="4290"/>
                  </a:lnTo>
                  <a:lnTo>
                    <a:pt x="38" y="4327"/>
                  </a:lnTo>
                  <a:lnTo>
                    <a:pt x="75" y="4346"/>
                  </a:lnTo>
                  <a:lnTo>
                    <a:pt x="131" y="4364"/>
                  </a:lnTo>
                  <a:lnTo>
                    <a:pt x="187" y="4346"/>
                  </a:lnTo>
                  <a:lnTo>
                    <a:pt x="967" y="3900"/>
                  </a:lnTo>
                  <a:lnTo>
                    <a:pt x="1747" y="3454"/>
                  </a:lnTo>
                  <a:lnTo>
                    <a:pt x="2527" y="2971"/>
                  </a:lnTo>
                  <a:lnTo>
                    <a:pt x="3288" y="2470"/>
                  </a:lnTo>
                  <a:lnTo>
                    <a:pt x="3864" y="2080"/>
                  </a:lnTo>
                  <a:lnTo>
                    <a:pt x="4161" y="1857"/>
                  </a:lnTo>
                  <a:lnTo>
                    <a:pt x="4421" y="1634"/>
                  </a:lnTo>
                  <a:lnTo>
                    <a:pt x="4662" y="1412"/>
                  </a:lnTo>
                  <a:lnTo>
                    <a:pt x="5034" y="1022"/>
                  </a:lnTo>
                  <a:lnTo>
                    <a:pt x="5238" y="817"/>
                  </a:lnTo>
                  <a:lnTo>
                    <a:pt x="5405" y="613"/>
                  </a:lnTo>
                  <a:lnTo>
                    <a:pt x="5516" y="464"/>
                  </a:lnTo>
                  <a:lnTo>
                    <a:pt x="5535" y="409"/>
                  </a:lnTo>
                  <a:lnTo>
                    <a:pt x="5554" y="353"/>
                  </a:lnTo>
                  <a:lnTo>
                    <a:pt x="5554" y="409"/>
                  </a:lnTo>
                  <a:lnTo>
                    <a:pt x="5535" y="483"/>
                  </a:lnTo>
                  <a:lnTo>
                    <a:pt x="5442" y="650"/>
                  </a:lnTo>
                  <a:lnTo>
                    <a:pt x="5312" y="854"/>
                  </a:lnTo>
                  <a:lnTo>
                    <a:pt x="5145" y="1059"/>
                  </a:lnTo>
                  <a:lnTo>
                    <a:pt x="4811" y="1467"/>
                  </a:lnTo>
                  <a:lnTo>
                    <a:pt x="4588" y="1690"/>
                  </a:lnTo>
                  <a:lnTo>
                    <a:pt x="4309" y="2006"/>
                  </a:lnTo>
                  <a:lnTo>
                    <a:pt x="4012" y="2303"/>
                  </a:lnTo>
                  <a:lnTo>
                    <a:pt x="3696" y="2581"/>
                  </a:lnTo>
                  <a:lnTo>
                    <a:pt x="3381" y="2841"/>
                  </a:lnTo>
                  <a:lnTo>
                    <a:pt x="3009" y="3101"/>
                  </a:lnTo>
                  <a:lnTo>
                    <a:pt x="2619" y="3361"/>
                  </a:lnTo>
                  <a:lnTo>
                    <a:pt x="2211" y="3584"/>
                  </a:lnTo>
                  <a:lnTo>
                    <a:pt x="1821" y="3789"/>
                  </a:lnTo>
                  <a:lnTo>
                    <a:pt x="1394" y="3974"/>
                  </a:lnTo>
                  <a:lnTo>
                    <a:pt x="985" y="4141"/>
                  </a:lnTo>
                  <a:lnTo>
                    <a:pt x="539" y="4290"/>
                  </a:lnTo>
                  <a:lnTo>
                    <a:pt x="112" y="4439"/>
                  </a:lnTo>
                  <a:lnTo>
                    <a:pt x="75" y="4457"/>
                  </a:lnTo>
                  <a:lnTo>
                    <a:pt x="75" y="4494"/>
                  </a:lnTo>
                  <a:lnTo>
                    <a:pt x="94" y="4513"/>
                  </a:lnTo>
                  <a:lnTo>
                    <a:pt x="131" y="4513"/>
                  </a:lnTo>
                  <a:lnTo>
                    <a:pt x="595" y="4420"/>
                  </a:lnTo>
                  <a:lnTo>
                    <a:pt x="1041" y="4290"/>
                  </a:lnTo>
                  <a:lnTo>
                    <a:pt x="1487" y="4141"/>
                  </a:lnTo>
                  <a:lnTo>
                    <a:pt x="1914" y="3956"/>
                  </a:lnTo>
                  <a:lnTo>
                    <a:pt x="2322" y="3751"/>
                  </a:lnTo>
                  <a:lnTo>
                    <a:pt x="2731" y="3529"/>
                  </a:lnTo>
                  <a:lnTo>
                    <a:pt x="3121" y="3269"/>
                  </a:lnTo>
                  <a:lnTo>
                    <a:pt x="3492" y="2990"/>
                  </a:lnTo>
                  <a:lnTo>
                    <a:pt x="3845" y="2693"/>
                  </a:lnTo>
                  <a:lnTo>
                    <a:pt x="4198" y="2377"/>
                  </a:lnTo>
                  <a:lnTo>
                    <a:pt x="4514" y="2043"/>
                  </a:lnTo>
                  <a:lnTo>
                    <a:pt x="4829" y="1690"/>
                  </a:lnTo>
                  <a:lnTo>
                    <a:pt x="5108" y="1319"/>
                  </a:lnTo>
                  <a:lnTo>
                    <a:pt x="5386" y="929"/>
                  </a:lnTo>
                  <a:lnTo>
                    <a:pt x="5628" y="539"/>
                  </a:lnTo>
                  <a:lnTo>
                    <a:pt x="5851" y="130"/>
                  </a:lnTo>
                  <a:lnTo>
                    <a:pt x="5869" y="74"/>
                  </a:lnTo>
                  <a:lnTo>
                    <a:pt x="5832" y="19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570;p43">
              <a:extLst>
                <a:ext uri="{FF2B5EF4-FFF2-40B4-BE49-F238E27FC236}">
                  <a16:creationId xmlns:a16="http://schemas.microsoft.com/office/drawing/2014/main" id="{3662F30B-F53D-9A1B-4FE4-84C8A148F335}"/>
                </a:ext>
              </a:extLst>
            </p:cNvPr>
            <p:cNvSpPr/>
            <p:nvPr/>
          </p:nvSpPr>
          <p:spPr>
            <a:xfrm rot="5400000">
              <a:off x="4324988" y="3303614"/>
              <a:ext cx="20840" cy="37334"/>
            </a:xfrm>
            <a:custGeom>
              <a:avLst/>
              <a:gdLst/>
              <a:ahLst/>
              <a:cxnLst/>
              <a:rect l="l" t="t" r="r" b="b"/>
              <a:pathLst>
                <a:path w="633" h="1134" extrusionOk="0">
                  <a:moveTo>
                    <a:pt x="521" y="0"/>
                  </a:moveTo>
                  <a:lnTo>
                    <a:pt x="484" y="19"/>
                  </a:lnTo>
                  <a:lnTo>
                    <a:pt x="465" y="56"/>
                  </a:lnTo>
                  <a:lnTo>
                    <a:pt x="335" y="279"/>
                  </a:lnTo>
                  <a:lnTo>
                    <a:pt x="224" y="539"/>
                  </a:lnTo>
                  <a:lnTo>
                    <a:pt x="19" y="1022"/>
                  </a:lnTo>
                  <a:lnTo>
                    <a:pt x="1" y="1059"/>
                  </a:lnTo>
                  <a:lnTo>
                    <a:pt x="19" y="1077"/>
                  </a:lnTo>
                  <a:lnTo>
                    <a:pt x="38" y="1114"/>
                  </a:lnTo>
                  <a:lnTo>
                    <a:pt x="94" y="1133"/>
                  </a:lnTo>
                  <a:lnTo>
                    <a:pt x="131" y="1114"/>
                  </a:lnTo>
                  <a:lnTo>
                    <a:pt x="149" y="1096"/>
                  </a:lnTo>
                  <a:lnTo>
                    <a:pt x="409" y="632"/>
                  </a:lnTo>
                  <a:lnTo>
                    <a:pt x="521" y="390"/>
                  </a:lnTo>
                  <a:lnTo>
                    <a:pt x="632" y="149"/>
                  </a:lnTo>
                  <a:lnTo>
                    <a:pt x="632" y="112"/>
                  </a:lnTo>
                  <a:lnTo>
                    <a:pt x="632" y="75"/>
                  </a:lnTo>
                  <a:lnTo>
                    <a:pt x="614" y="37"/>
                  </a:lnTo>
                  <a:lnTo>
                    <a:pt x="576" y="1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571;p43">
              <a:extLst>
                <a:ext uri="{FF2B5EF4-FFF2-40B4-BE49-F238E27FC236}">
                  <a16:creationId xmlns:a16="http://schemas.microsoft.com/office/drawing/2014/main" id="{1E9DD6F6-A417-684A-430E-CDD8B876E025}"/>
                </a:ext>
              </a:extLst>
            </p:cNvPr>
            <p:cNvSpPr/>
            <p:nvPr/>
          </p:nvSpPr>
          <p:spPr>
            <a:xfrm rot="5400000">
              <a:off x="4302683" y="3299646"/>
              <a:ext cx="31836" cy="47705"/>
            </a:xfrm>
            <a:custGeom>
              <a:avLst/>
              <a:gdLst/>
              <a:ahLst/>
              <a:cxnLst/>
              <a:rect l="l" t="t" r="r" b="b"/>
              <a:pathLst>
                <a:path w="967" h="1449" extrusionOk="0">
                  <a:moveTo>
                    <a:pt x="855" y="0"/>
                  </a:moveTo>
                  <a:lnTo>
                    <a:pt x="818" y="19"/>
                  </a:lnTo>
                  <a:lnTo>
                    <a:pt x="799" y="37"/>
                  </a:lnTo>
                  <a:lnTo>
                    <a:pt x="446" y="706"/>
                  </a:lnTo>
                  <a:lnTo>
                    <a:pt x="242" y="1021"/>
                  </a:lnTo>
                  <a:lnTo>
                    <a:pt x="19" y="1337"/>
                  </a:lnTo>
                  <a:lnTo>
                    <a:pt x="1" y="1356"/>
                  </a:lnTo>
                  <a:lnTo>
                    <a:pt x="1" y="1393"/>
                  </a:lnTo>
                  <a:lnTo>
                    <a:pt x="19" y="1430"/>
                  </a:lnTo>
                  <a:lnTo>
                    <a:pt x="75" y="1449"/>
                  </a:lnTo>
                  <a:lnTo>
                    <a:pt x="94" y="1449"/>
                  </a:lnTo>
                  <a:lnTo>
                    <a:pt x="131" y="1430"/>
                  </a:lnTo>
                  <a:lnTo>
                    <a:pt x="409" y="1151"/>
                  </a:lnTo>
                  <a:lnTo>
                    <a:pt x="539" y="984"/>
                  </a:lnTo>
                  <a:lnTo>
                    <a:pt x="651" y="836"/>
                  </a:lnTo>
                  <a:lnTo>
                    <a:pt x="744" y="650"/>
                  </a:lnTo>
                  <a:lnTo>
                    <a:pt x="836" y="483"/>
                  </a:lnTo>
                  <a:lnTo>
                    <a:pt x="911" y="297"/>
                  </a:lnTo>
                  <a:lnTo>
                    <a:pt x="966" y="93"/>
                  </a:lnTo>
                  <a:lnTo>
                    <a:pt x="966" y="74"/>
                  </a:lnTo>
                  <a:lnTo>
                    <a:pt x="948" y="37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1572;p43">
            <a:extLst>
              <a:ext uri="{FF2B5EF4-FFF2-40B4-BE49-F238E27FC236}">
                <a16:creationId xmlns:a16="http://schemas.microsoft.com/office/drawing/2014/main" id="{52620199-8226-B552-2673-04738199398F}"/>
              </a:ext>
            </a:extLst>
          </p:cNvPr>
          <p:cNvGrpSpPr/>
          <p:nvPr/>
        </p:nvGrpSpPr>
        <p:grpSpPr>
          <a:xfrm>
            <a:off x="5764260" y="3580114"/>
            <a:ext cx="551851" cy="522493"/>
            <a:chOff x="4127075" y="-4463600"/>
            <a:chExt cx="1255575" cy="2600550"/>
          </a:xfrm>
        </p:grpSpPr>
        <p:sp>
          <p:nvSpPr>
            <p:cNvPr id="349" name="Google Shape;1573;p43">
              <a:extLst>
                <a:ext uri="{FF2B5EF4-FFF2-40B4-BE49-F238E27FC236}">
                  <a16:creationId xmlns:a16="http://schemas.microsoft.com/office/drawing/2014/main" id="{103463F8-CC6E-46BF-954C-75356E41FA0E}"/>
                </a:ext>
              </a:extLst>
            </p:cNvPr>
            <p:cNvSpPr/>
            <p:nvPr/>
          </p:nvSpPr>
          <p:spPr>
            <a:xfrm>
              <a:off x="4132400" y="-3429400"/>
              <a:ext cx="1199025" cy="380375"/>
            </a:xfrm>
            <a:custGeom>
              <a:avLst/>
              <a:gdLst/>
              <a:ahLst/>
              <a:cxnLst/>
              <a:rect l="l" t="t" r="r" b="b"/>
              <a:pathLst>
                <a:path w="47961" h="15215" extrusionOk="0">
                  <a:moveTo>
                    <a:pt x="25363" y="3500"/>
                  </a:moveTo>
                  <a:lnTo>
                    <a:pt x="25827" y="3538"/>
                  </a:lnTo>
                  <a:lnTo>
                    <a:pt x="25788" y="3693"/>
                  </a:lnTo>
                  <a:lnTo>
                    <a:pt x="25769" y="3848"/>
                  </a:lnTo>
                  <a:lnTo>
                    <a:pt x="25788" y="4022"/>
                  </a:lnTo>
                  <a:lnTo>
                    <a:pt x="25846" y="4215"/>
                  </a:lnTo>
                  <a:lnTo>
                    <a:pt x="25595" y="3867"/>
                  </a:lnTo>
                  <a:lnTo>
                    <a:pt x="25363" y="3500"/>
                  </a:lnTo>
                  <a:close/>
                  <a:moveTo>
                    <a:pt x="36111" y="1"/>
                  </a:moveTo>
                  <a:lnTo>
                    <a:pt x="35415" y="39"/>
                  </a:lnTo>
                  <a:lnTo>
                    <a:pt x="34719" y="78"/>
                  </a:lnTo>
                  <a:lnTo>
                    <a:pt x="34023" y="155"/>
                  </a:lnTo>
                  <a:lnTo>
                    <a:pt x="33327" y="233"/>
                  </a:lnTo>
                  <a:lnTo>
                    <a:pt x="31916" y="407"/>
                  </a:lnTo>
                  <a:lnTo>
                    <a:pt x="31742" y="291"/>
                  </a:lnTo>
                  <a:lnTo>
                    <a:pt x="31549" y="213"/>
                  </a:lnTo>
                  <a:lnTo>
                    <a:pt x="31336" y="155"/>
                  </a:lnTo>
                  <a:lnTo>
                    <a:pt x="31085" y="136"/>
                  </a:lnTo>
                  <a:lnTo>
                    <a:pt x="26832" y="136"/>
                  </a:lnTo>
                  <a:lnTo>
                    <a:pt x="26639" y="155"/>
                  </a:lnTo>
                  <a:lnTo>
                    <a:pt x="26445" y="194"/>
                  </a:lnTo>
                  <a:lnTo>
                    <a:pt x="26291" y="233"/>
                  </a:lnTo>
                  <a:lnTo>
                    <a:pt x="26136" y="310"/>
                  </a:lnTo>
                  <a:lnTo>
                    <a:pt x="26001" y="407"/>
                  </a:lnTo>
                  <a:lnTo>
                    <a:pt x="25885" y="523"/>
                  </a:lnTo>
                  <a:lnTo>
                    <a:pt x="25788" y="639"/>
                  </a:lnTo>
                  <a:lnTo>
                    <a:pt x="25691" y="774"/>
                  </a:lnTo>
                  <a:lnTo>
                    <a:pt x="25034" y="677"/>
                  </a:lnTo>
                  <a:lnTo>
                    <a:pt x="24396" y="561"/>
                  </a:lnTo>
                  <a:lnTo>
                    <a:pt x="23758" y="407"/>
                  </a:lnTo>
                  <a:lnTo>
                    <a:pt x="23449" y="291"/>
                  </a:lnTo>
                  <a:lnTo>
                    <a:pt x="23140" y="194"/>
                  </a:lnTo>
                  <a:lnTo>
                    <a:pt x="22908" y="117"/>
                  </a:lnTo>
                  <a:lnTo>
                    <a:pt x="22695" y="97"/>
                  </a:lnTo>
                  <a:lnTo>
                    <a:pt x="22483" y="117"/>
                  </a:lnTo>
                  <a:lnTo>
                    <a:pt x="22309" y="175"/>
                  </a:lnTo>
                  <a:lnTo>
                    <a:pt x="22115" y="252"/>
                  </a:lnTo>
                  <a:lnTo>
                    <a:pt x="21961" y="368"/>
                  </a:lnTo>
                  <a:lnTo>
                    <a:pt x="21825" y="503"/>
                  </a:lnTo>
                  <a:lnTo>
                    <a:pt x="21690" y="658"/>
                  </a:lnTo>
                  <a:lnTo>
                    <a:pt x="21593" y="832"/>
                  </a:lnTo>
                  <a:lnTo>
                    <a:pt x="21516" y="1025"/>
                  </a:lnTo>
                  <a:lnTo>
                    <a:pt x="21458" y="1219"/>
                  </a:lnTo>
                  <a:lnTo>
                    <a:pt x="21419" y="1431"/>
                  </a:lnTo>
                  <a:lnTo>
                    <a:pt x="21419" y="1625"/>
                  </a:lnTo>
                  <a:lnTo>
                    <a:pt x="21439" y="1837"/>
                  </a:lnTo>
                  <a:lnTo>
                    <a:pt x="21477" y="2031"/>
                  </a:lnTo>
                  <a:lnTo>
                    <a:pt x="21574" y="2224"/>
                  </a:lnTo>
                  <a:lnTo>
                    <a:pt x="22019" y="3132"/>
                  </a:lnTo>
                  <a:lnTo>
                    <a:pt x="22483" y="4022"/>
                  </a:lnTo>
                  <a:lnTo>
                    <a:pt x="22715" y="4447"/>
                  </a:lnTo>
                  <a:lnTo>
                    <a:pt x="22966" y="4872"/>
                  </a:lnTo>
                  <a:lnTo>
                    <a:pt x="23217" y="5297"/>
                  </a:lnTo>
                  <a:lnTo>
                    <a:pt x="23488" y="5703"/>
                  </a:lnTo>
                  <a:lnTo>
                    <a:pt x="23082" y="5858"/>
                  </a:lnTo>
                  <a:lnTo>
                    <a:pt x="22657" y="5993"/>
                  </a:lnTo>
                  <a:lnTo>
                    <a:pt x="22231" y="6090"/>
                  </a:lnTo>
                  <a:lnTo>
                    <a:pt x="21825" y="6187"/>
                  </a:lnTo>
                  <a:lnTo>
                    <a:pt x="21400" y="6245"/>
                  </a:lnTo>
                  <a:lnTo>
                    <a:pt x="20975" y="6303"/>
                  </a:lnTo>
                  <a:lnTo>
                    <a:pt x="20549" y="6322"/>
                  </a:lnTo>
                  <a:lnTo>
                    <a:pt x="20124" y="6341"/>
                  </a:lnTo>
                  <a:lnTo>
                    <a:pt x="19699" y="6341"/>
                  </a:lnTo>
                  <a:lnTo>
                    <a:pt x="19274" y="6322"/>
                  </a:lnTo>
                  <a:lnTo>
                    <a:pt x="18848" y="6283"/>
                  </a:lnTo>
                  <a:lnTo>
                    <a:pt x="18404" y="6245"/>
                  </a:lnTo>
                  <a:lnTo>
                    <a:pt x="17534" y="6109"/>
                  </a:lnTo>
                  <a:lnTo>
                    <a:pt x="16625" y="5935"/>
                  </a:lnTo>
                  <a:lnTo>
                    <a:pt x="16509" y="5201"/>
                  </a:lnTo>
                  <a:lnTo>
                    <a:pt x="16355" y="4466"/>
                  </a:lnTo>
                  <a:lnTo>
                    <a:pt x="16181" y="3751"/>
                  </a:lnTo>
                  <a:lnTo>
                    <a:pt x="15968" y="3016"/>
                  </a:lnTo>
                  <a:lnTo>
                    <a:pt x="15910" y="2862"/>
                  </a:lnTo>
                  <a:lnTo>
                    <a:pt x="15852" y="2746"/>
                  </a:lnTo>
                  <a:lnTo>
                    <a:pt x="15775" y="2610"/>
                  </a:lnTo>
                  <a:lnTo>
                    <a:pt x="15697" y="2514"/>
                  </a:lnTo>
                  <a:lnTo>
                    <a:pt x="15601" y="2417"/>
                  </a:lnTo>
                  <a:lnTo>
                    <a:pt x="15504" y="2340"/>
                  </a:lnTo>
                  <a:lnTo>
                    <a:pt x="15388" y="2262"/>
                  </a:lnTo>
                  <a:lnTo>
                    <a:pt x="15291" y="2185"/>
                  </a:lnTo>
                  <a:lnTo>
                    <a:pt x="15214" y="1895"/>
                  </a:lnTo>
                  <a:lnTo>
                    <a:pt x="15156" y="1683"/>
                  </a:lnTo>
                  <a:lnTo>
                    <a:pt x="15059" y="1489"/>
                  </a:lnTo>
                  <a:lnTo>
                    <a:pt x="14943" y="1315"/>
                  </a:lnTo>
                  <a:lnTo>
                    <a:pt x="14808" y="1180"/>
                  </a:lnTo>
                  <a:lnTo>
                    <a:pt x="14653" y="1083"/>
                  </a:lnTo>
                  <a:lnTo>
                    <a:pt x="14499" y="1006"/>
                  </a:lnTo>
                  <a:lnTo>
                    <a:pt x="14325" y="948"/>
                  </a:lnTo>
                  <a:lnTo>
                    <a:pt x="14151" y="909"/>
                  </a:lnTo>
                  <a:lnTo>
                    <a:pt x="13958" y="909"/>
                  </a:lnTo>
                  <a:lnTo>
                    <a:pt x="13784" y="929"/>
                  </a:lnTo>
                  <a:lnTo>
                    <a:pt x="13590" y="967"/>
                  </a:lnTo>
                  <a:lnTo>
                    <a:pt x="13416" y="1025"/>
                  </a:lnTo>
                  <a:lnTo>
                    <a:pt x="13242" y="1103"/>
                  </a:lnTo>
                  <a:lnTo>
                    <a:pt x="13088" y="1199"/>
                  </a:lnTo>
                  <a:lnTo>
                    <a:pt x="12933" y="1335"/>
                  </a:lnTo>
                  <a:lnTo>
                    <a:pt x="12798" y="1470"/>
                  </a:lnTo>
                  <a:lnTo>
                    <a:pt x="12604" y="1470"/>
                  </a:lnTo>
                  <a:lnTo>
                    <a:pt x="12411" y="1489"/>
                  </a:lnTo>
                  <a:lnTo>
                    <a:pt x="11676" y="1605"/>
                  </a:lnTo>
                  <a:lnTo>
                    <a:pt x="10923" y="1721"/>
                  </a:lnTo>
                  <a:lnTo>
                    <a:pt x="9395" y="1915"/>
                  </a:lnTo>
                  <a:lnTo>
                    <a:pt x="8603" y="2031"/>
                  </a:lnTo>
                  <a:lnTo>
                    <a:pt x="7830" y="2146"/>
                  </a:lnTo>
                  <a:lnTo>
                    <a:pt x="7056" y="2282"/>
                  </a:lnTo>
                  <a:lnTo>
                    <a:pt x="6283" y="2436"/>
                  </a:lnTo>
                  <a:lnTo>
                    <a:pt x="5529" y="2610"/>
                  </a:lnTo>
                  <a:lnTo>
                    <a:pt x="5162" y="2726"/>
                  </a:lnTo>
                  <a:lnTo>
                    <a:pt x="4795" y="2842"/>
                  </a:lnTo>
                  <a:lnTo>
                    <a:pt x="4427" y="2978"/>
                  </a:lnTo>
                  <a:lnTo>
                    <a:pt x="4079" y="3113"/>
                  </a:lnTo>
                  <a:lnTo>
                    <a:pt x="3751" y="3268"/>
                  </a:lnTo>
                  <a:lnTo>
                    <a:pt x="3403" y="3422"/>
                  </a:lnTo>
                  <a:lnTo>
                    <a:pt x="3074" y="3616"/>
                  </a:lnTo>
                  <a:lnTo>
                    <a:pt x="2765" y="3809"/>
                  </a:lnTo>
                  <a:lnTo>
                    <a:pt x="2456" y="4022"/>
                  </a:lnTo>
                  <a:lnTo>
                    <a:pt x="2166" y="4234"/>
                  </a:lnTo>
                  <a:lnTo>
                    <a:pt x="1876" y="4486"/>
                  </a:lnTo>
                  <a:lnTo>
                    <a:pt x="1605" y="4756"/>
                  </a:lnTo>
                  <a:lnTo>
                    <a:pt x="1354" y="5027"/>
                  </a:lnTo>
                  <a:lnTo>
                    <a:pt x="1102" y="5336"/>
                  </a:lnTo>
                  <a:lnTo>
                    <a:pt x="928" y="5587"/>
                  </a:lnTo>
                  <a:lnTo>
                    <a:pt x="754" y="5858"/>
                  </a:lnTo>
                  <a:lnTo>
                    <a:pt x="619" y="6129"/>
                  </a:lnTo>
                  <a:lnTo>
                    <a:pt x="484" y="6399"/>
                  </a:lnTo>
                  <a:lnTo>
                    <a:pt x="368" y="6689"/>
                  </a:lnTo>
                  <a:lnTo>
                    <a:pt x="271" y="6960"/>
                  </a:lnTo>
                  <a:lnTo>
                    <a:pt x="174" y="7250"/>
                  </a:lnTo>
                  <a:lnTo>
                    <a:pt x="116" y="7559"/>
                  </a:lnTo>
                  <a:lnTo>
                    <a:pt x="58" y="7849"/>
                  </a:lnTo>
                  <a:lnTo>
                    <a:pt x="20" y="8139"/>
                  </a:lnTo>
                  <a:lnTo>
                    <a:pt x="0" y="8448"/>
                  </a:lnTo>
                  <a:lnTo>
                    <a:pt x="0" y="8738"/>
                  </a:lnTo>
                  <a:lnTo>
                    <a:pt x="0" y="9048"/>
                  </a:lnTo>
                  <a:lnTo>
                    <a:pt x="39" y="9338"/>
                  </a:lnTo>
                  <a:lnTo>
                    <a:pt x="58" y="9647"/>
                  </a:lnTo>
                  <a:lnTo>
                    <a:pt x="116" y="9937"/>
                  </a:lnTo>
                  <a:lnTo>
                    <a:pt x="194" y="10227"/>
                  </a:lnTo>
                  <a:lnTo>
                    <a:pt x="271" y="10517"/>
                  </a:lnTo>
                  <a:lnTo>
                    <a:pt x="348" y="10807"/>
                  </a:lnTo>
                  <a:lnTo>
                    <a:pt x="464" y="11077"/>
                  </a:lnTo>
                  <a:lnTo>
                    <a:pt x="580" y="11367"/>
                  </a:lnTo>
                  <a:lnTo>
                    <a:pt x="716" y="11619"/>
                  </a:lnTo>
                  <a:lnTo>
                    <a:pt x="870" y="11889"/>
                  </a:lnTo>
                  <a:lnTo>
                    <a:pt x="1025" y="12141"/>
                  </a:lnTo>
                  <a:lnTo>
                    <a:pt x="1199" y="12392"/>
                  </a:lnTo>
                  <a:lnTo>
                    <a:pt x="1373" y="12624"/>
                  </a:lnTo>
                  <a:lnTo>
                    <a:pt x="1566" y="12856"/>
                  </a:lnTo>
                  <a:lnTo>
                    <a:pt x="1779" y="13069"/>
                  </a:lnTo>
                  <a:lnTo>
                    <a:pt x="1992" y="13281"/>
                  </a:lnTo>
                  <a:lnTo>
                    <a:pt x="2224" y="13475"/>
                  </a:lnTo>
                  <a:lnTo>
                    <a:pt x="2456" y="13649"/>
                  </a:lnTo>
                  <a:lnTo>
                    <a:pt x="2707" y="13823"/>
                  </a:lnTo>
                  <a:lnTo>
                    <a:pt x="2997" y="13977"/>
                  </a:lnTo>
                  <a:lnTo>
                    <a:pt x="3306" y="14151"/>
                  </a:lnTo>
                  <a:lnTo>
                    <a:pt x="3596" y="14286"/>
                  </a:lnTo>
                  <a:lnTo>
                    <a:pt x="3925" y="14422"/>
                  </a:lnTo>
                  <a:lnTo>
                    <a:pt x="4253" y="14538"/>
                  </a:lnTo>
                  <a:lnTo>
                    <a:pt x="4582" y="14634"/>
                  </a:lnTo>
                  <a:lnTo>
                    <a:pt x="4911" y="14731"/>
                  </a:lnTo>
                  <a:lnTo>
                    <a:pt x="5259" y="14828"/>
                  </a:lnTo>
                  <a:lnTo>
                    <a:pt x="5974" y="14963"/>
                  </a:lnTo>
                  <a:lnTo>
                    <a:pt x="6689" y="15079"/>
                  </a:lnTo>
                  <a:lnTo>
                    <a:pt x="7424" y="15156"/>
                  </a:lnTo>
                  <a:lnTo>
                    <a:pt x="8178" y="15195"/>
                  </a:lnTo>
                  <a:lnTo>
                    <a:pt x="8912" y="15214"/>
                  </a:lnTo>
                  <a:lnTo>
                    <a:pt x="9666" y="15214"/>
                  </a:lnTo>
                  <a:lnTo>
                    <a:pt x="10420" y="15195"/>
                  </a:lnTo>
                  <a:lnTo>
                    <a:pt x="11155" y="15176"/>
                  </a:lnTo>
                  <a:lnTo>
                    <a:pt x="12566" y="15098"/>
                  </a:lnTo>
                  <a:lnTo>
                    <a:pt x="13880" y="15021"/>
                  </a:lnTo>
                  <a:lnTo>
                    <a:pt x="14982" y="14963"/>
                  </a:lnTo>
                  <a:lnTo>
                    <a:pt x="16084" y="14886"/>
                  </a:lnTo>
                  <a:lnTo>
                    <a:pt x="18288" y="14712"/>
                  </a:lnTo>
                  <a:lnTo>
                    <a:pt x="22676" y="14306"/>
                  </a:lnTo>
                  <a:lnTo>
                    <a:pt x="24880" y="14112"/>
                  </a:lnTo>
                  <a:lnTo>
                    <a:pt x="25981" y="14035"/>
                  </a:lnTo>
                  <a:lnTo>
                    <a:pt x="27083" y="13958"/>
                  </a:lnTo>
                  <a:lnTo>
                    <a:pt x="28185" y="13900"/>
                  </a:lnTo>
                  <a:lnTo>
                    <a:pt x="29287" y="13861"/>
                  </a:lnTo>
                  <a:lnTo>
                    <a:pt x="30389" y="13842"/>
                  </a:lnTo>
                  <a:lnTo>
                    <a:pt x="34893" y="13842"/>
                  </a:lnTo>
                  <a:lnTo>
                    <a:pt x="35744" y="13823"/>
                  </a:lnTo>
                  <a:lnTo>
                    <a:pt x="36614" y="13784"/>
                  </a:lnTo>
                  <a:lnTo>
                    <a:pt x="37464" y="13726"/>
                  </a:lnTo>
                  <a:lnTo>
                    <a:pt x="38334" y="13649"/>
                  </a:lnTo>
                  <a:lnTo>
                    <a:pt x="39165" y="13533"/>
                  </a:lnTo>
                  <a:lnTo>
                    <a:pt x="40016" y="13397"/>
                  </a:lnTo>
                  <a:lnTo>
                    <a:pt x="40847" y="13204"/>
                  </a:lnTo>
                  <a:lnTo>
                    <a:pt x="41253" y="13088"/>
                  </a:lnTo>
                  <a:lnTo>
                    <a:pt x="41659" y="12972"/>
                  </a:lnTo>
                  <a:lnTo>
                    <a:pt x="42046" y="12856"/>
                  </a:lnTo>
                  <a:lnTo>
                    <a:pt x="42452" y="12701"/>
                  </a:lnTo>
                  <a:lnTo>
                    <a:pt x="42838" y="12547"/>
                  </a:lnTo>
                  <a:lnTo>
                    <a:pt x="43225" y="12392"/>
                  </a:lnTo>
                  <a:lnTo>
                    <a:pt x="43611" y="12199"/>
                  </a:lnTo>
                  <a:lnTo>
                    <a:pt x="43998" y="12005"/>
                  </a:lnTo>
                  <a:lnTo>
                    <a:pt x="44365" y="11793"/>
                  </a:lnTo>
                  <a:lnTo>
                    <a:pt x="44733" y="11580"/>
                  </a:lnTo>
                  <a:lnTo>
                    <a:pt x="45003" y="11387"/>
                  </a:lnTo>
                  <a:lnTo>
                    <a:pt x="45255" y="11213"/>
                  </a:lnTo>
                  <a:lnTo>
                    <a:pt x="45506" y="11000"/>
                  </a:lnTo>
                  <a:lnTo>
                    <a:pt x="45738" y="10807"/>
                  </a:lnTo>
                  <a:lnTo>
                    <a:pt x="45970" y="10594"/>
                  </a:lnTo>
                  <a:lnTo>
                    <a:pt x="46182" y="10362"/>
                  </a:lnTo>
                  <a:lnTo>
                    <a:pt x="46395" y="10150"/>
                  </a:lnTo>
                  <a:lnTo>
                    <a:pt x="46588" y="9918"/>
                  </a:lnTo>
                  <a:lnTo>
                    <a:pt x="46782" y="9666"/>
                  </a:lnTo>
                  <a:lnTo>
                    <a:pt x="46956" y="9415"/>
                  </a:lnTo>
                  <a:lnTo>
                    <a:pt x="47110" y="9164"/>
                  </a:lnTo>
                  <a:lnTo>
                    <a:pt x="47265" y="8912"/>
                  </a:lnTo>
                  <a:lnTo>
                    <a:pt x="47400" y="8642"/>
                  </a:lnTo>
                  <a:lnTo>
                    <a:pt x="47536" y="8390"/>
                  </a:lnTo>
                  <a:lnTo>
                    <a:pt x="47632" y="8120"/>
                  </a:lnTo>
                  <a:lnTo>
                    <a:pt x="47729" y="7830"/>
                  </a:lnTo>
                  <a:lnTo>
                    <a:pt x="47806" y="7559"/>
                  </a:lnTo>
                  <a:lnTo>
                    <a:pt x="47864" y="7269"/>
                  </a:lnTo>
                  <a:lnTo>
                    <a:pt x="47922" y="6999"/>
                  </a:lnTo>
                  <a:lnTo>
                    <a:pt x="47961" y="6709"/>
                  </a:lnTo>
                  <a:lnTo>
                    <a:pt x="47961" y="6419"/>
                  </a:lnTo>
                  <a:lnTo>
                    <a:pt x="47961" y="6129"/>
                  </a:lnTo>
                  <a:lnTo>
                    <a:pt x="47961" y="5839"/>
                  </a:lnTo>
                  <a:lnTo>
                    <a:pt x="47922" y="5549"/>
                  </a:lnTo>
                  <a:lnTo>
                    <a:pt x="47864" y="5278"/>
                  </a:lnTo>
                  <a:lnTo>
                    <a:pt x="47787" y="4988"/>
                  </a:lnTo>
                  <a:lnTo>
                    <a:pt x="47710" y="4698"/>
                  </a:lnTo>
                  <a:lnTo>
                    <a:pt x="47594" y="4408"/>
                  </a:lnTo>
                  <a:lnTo>
                    <a:pt x="47458" y="4118"/>
                  </a:lnTo>
                  <a:lnTo>
                    <a:pt x="47323" y="3828"/>
                  </a:lnTo>
                  <a:lnTo>
                    <a:pt x="47149" y="3558"/>
                  </a:lnTo>
                  <a:lnTo>
                    <a:pt x="46956" y="3268"/>
                  </a:lnTo>
                  <a:lnTo>
                    <a:pt x="46762" y="3016"/>
                  </a:lnTo>
                  <a:lnTo>
                    <a:pt x="46550" y="2784"/>
                  </a:lnTo>
                  <a:lnTo>
                    <a:pt x="46318" y="2552"/>
                  </a:lnTo>
                  <a:lnTo>
                    <a:pt x="46086" y="2340"/>
                  </a:lnTo>
                  <a:lnTo>
                    <a:pt x="45854" y="2146"/>
                  </a:lnTo>
                  <a:lnTo>
                    <a:pt x="45603" y="1953"/>
                  </a:lnTo>
                  <a:lnTo>
                    <a:pt x="45332" y="1779"/>
                  </a:lnTo>
                  <a:lnTo>
                    <a:pt x="45061" y="1625"/>
                  </a:lnTo>
                  <a:lnTo>
                    <a:pt x="44771" y="1470"/>
                  </a:lnTo>
                  <a:lnTo>
                    <a:pt x="44481" y="1335"/>
                  </a:lnTo>
                  <a:lnTo>
                    <a:pt x="44191" y="1199"/>
                  </a:lnTo>
                  <a:lnTo>
                    <a:pt x="43882" y="1083"/>
                  </a:lnTo>
                  <a:lnTo>
                    <a:pt x="43263" y="871"/>
                  </a:lnTo>
                  <a:lnTo>
                    <a:pt x="42626" y="697"/>
                  </a:lnTo>
                  <a:lnTo>
                    <a:pt x="41968" y="542"/>
                  </a:lnTo>
                  <a:lnTo>
                    <a:pt x="41311" y="426"/>
                  </a:lnTo>
                  <a:lnTo>
                    <a:pt x="40654" y="329"/>
                  </a:lnTo>
                  <a:lnTo>
                    <a:pt x="39977" y="252"/>
                  </a:lnTo>
                  <a:lnTo>
                    <a:pt x="39339" y="175"/>
                  </a:lnTo>
                  <a:lnTo>
                    <a:pt x="38682" y="117"/>
                  </a:lnTo>
                  <a:lnTo>
                    <a:pt x="37464" y="39"/>
                  </a:lnTo>
                  <a:lnTo>
                    <a:pt x="36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1574;p43">
              <a:extLst>
                <a:ext uri="{FF2B5EF4-FFF2-40B4-BE49-F238E27FC236}">
                  <a16:creationId xmlns:a16="http://schemas.microsoft.com/office/drawing/2014/main" id="{4A5253B2-533C-3A0C-579F-4E4A01796248}"/>
                </a:ext>
              </a:extLst>
            </p:cNvPr>
            <p:cNvSpPr/>
            <p:nvPr/>
          </p:nvSpPr>
          <p:spPr>
            <a:xfrm>
              <a:off x="4154625" y="-3181475"/>
              <a:ext cx="1218850" cy="1315025"/>
            </a:xfrm>
            <a:custGeom>
              <a:avLst/>
              <a:gdLst/>
              <a:ahLst/>
              <a:cxnLst/>
              <a:rect l="l" t="t" r="r" b="b"/>
              <a:pathLst>
                <a:path w="48754" h="52601" extrusionOk="0">
                  <a:moveTo>
                    <a:pt x="46125" y="1"/>
                  </a:moveTo>
                  <a:lnTo>
                    <a:pt x="46009" y="39"/>
                  </a:lnTo>
                  <a:lnTo>
                    <a:pt x="45893" y="78"/>
                  </a:lnTo>
                  <a:lnTo>
                    <a:pt x="45796" y="136"/>
                  </a:lnTo>
                  <a:lnTo>
                    <a:pt x="45719" y="213"/>
                  </a:lnTo>
                  <a:lnTo>
                    <a:pt x="45641" y="291"/>
                  </a:lnTo>
                  <a:lnTo>
                    <a:pt x="45583" y="387"/>
                  </a:lnTo>
                  <a:lnTo>
                    <a:pt x="45525" y="484"/>
                  </a:lnTo>
                  <a:lnTo>
                    <a:pt x="45467" y="639"/>
                  </a:lnTo>
                  <a:lnTo>
                    <a:pt x="45371" y="793"/>
                  </a:lnTo>
                  <a:lnTo>
                    <a:pt x="45274" y="909"/>
                  </a:lnTo>
                  <a:lnTo>
                    <a:pt x="45139" y="1045"/>
                  </a:lnTo>
                  <a:lnTo>
                    <a:pt x="44984" y="1141"/>
                  </a:lnTo>
                  <a:lnTo>
                    <a:pt x="44830" y="1238"/>
                  </a:lnTo>
                  <a:lnTo>
                    <a:pt x="44656" y="1334"/>
                  </a:lnTo>
                  <a:lnTo>
                    <a:pt x="44462" y="1412"/>
                  </a:lnTo>
                  <a:lnTo>
                    <a:pt x="44095" y="1547"/>
                  </a:lnTo>
                  <a:lnTo>
                    <a:pt x="43708" y="1663"/>
                  </a:lnTo>
                  <a:lnTo>
                    <a:pt x="43051" y="1818"/>
                  </a:lnTo>
                  <a:lnTo>
                    <a:pt x="42297" y="1992"/>
                  </a:lnTo>
                  <a:lnTo>
                    <a:pt x="41543" y="2127"/>
                  </a:lnTo>
                  <a:lnTo>
                    <a:pt x="40770" y="2224"/>
                  </a:lnTo>
                  <a:lnTo>
                    <a:pt x="39997" y="2301"/>
                  </a:lnTo>
                  <a:lnTo>
                    <a:pt x="39823" y="2320"/>
                  </a:lnTo>
                  <a:lnTo>
                    <a:pt x="39668" y="2398"/>
                  </a:lnTo>
                  <a:lnTo>
                    <a:pt x="39552" y="2494"/>
                  </a:lnTo>
                  <a:lnTo>
                    <a:pt x="39455" y="2610"/>
                  </a:lnTo>
                  <a:lnTo>
                    <a:pt x="37194" y="2630"/>
                  </a:lnTo>
                  <a:lnTo>
                    <a:pt x="34951" y="2649"/>
                  </a:lnTo>
                  <a:lnTo>
                    <a:pt x="32690" y="2707"/>
                  </a:lnTo>
                  <a:lnTo>
                    <a:pt x="30447" y="2784"/>
                  </a:lnTo>
                  <a:lnTo>
                    <a:pt x="29094" y="2842"/>
                  </a:lnTo>
                  <a:lnTo>
                    <a:pt x="27760" y="2958"/>
                  </a:lnTo>
                  <a:lnTo>
                    <a:pt x="26426" y="3094"/>
                  </a:lnTo>
                  <a:lnTo>
                    <a:pt x="25112" y="3229"/>
                  </a:lnTo>
                  <a:lnTo>
                    <a:pt x="22444" y="3558"/>
                  </a:lnTo>
                  <a:lnTo>
                    <a:pt x="21110" y="3693"/>
                  </a:lnTo>
                  <a:lnTo>
                    <a:pt x="19776" y="3828"/>
                  </a:lnTo>
                  <a:lnTo>
                    <a:pt x="19680" y="3751"/>
                  </a:lnTo>
                  <a:lnTo>
                    <a:pt x="19583" y="3654"/>
                  </a:lnTo>
                  <a:lnTo>
                    <a:pt x="19467" y="3596"/>
                  </a:lnTo>
                  <a:lnTo>
                    <a:pt x="19351" y="3538"/>
                  </a:lnTo>
                  <a:lnTo>
                    <a:pt x="19216" y="3480"/>
                  </a:lnTo>
                  <a:lnTo>
                    <a:pt x="19100" y="3461"/>
                  </a:lnTo>
                  <a:lnTo>
                    <a:pt x="18965" y="3442"/>
                  </a:lnTo>
                  <a:lnTo>
                    <a:pt x="18829" y="3442"/>
                  </a:lnTo>
                  <a:lnTo>
                    <a:pt x="18153" y="3519"/>
                  </a:lnTo>
                  <a:lnTo>
                    <a:pt x="17476" y="3596"/>
                  </a:lnTo>
                  <a:lnTo>
                    <a:pt x="17147" y="3635"/>
                  </a:lnTo>
                  <a:lnTo>
                    <a:pt x="16471" y="3635"/>
                  </a:lnTo>
                  <a:lnTo>
                    <a:pt x="16142" y="3596"/>
                  </a:lnTo>
                  <a:lnTo>
                    <a:pt x="15833" y="3577"/>
                  </a:lnTo>
                  <a:lnTo>
                    <a:pt x="15698" y="3577"/>
                  </a:lnTo>
                  <a:lnTo>
                    <a:pt x="15543" y="3596"/>
                  </a:lnTo>
                  <a:lnTo>
                    <a:pt x="15408" y="3616"/>
                  </a:lnTo>
                  <a:lnTo>
                    <a:pt x="15272" y="3654"/>
                  </a:lnTo>
                  <a:lnTo>
                    <a:pt x="15156" y="3712"/>
                  </a:lnTo>
                  <a:lnTo>
                    <a:pt x="15021" y="3770"/>
                  </a:lnTo>
                  <a:lnTo>
                    <a:pt x="13745" y="3616"/>
                  </a:lnTo>
                  <a:lnTo>
                    <a:pt x="12431" y="3442"/>
                  </a:lnTo>
                  <a:lnTo>
                    <a:pt x="11116" y="3287"/>
                  </a:lnTo>
                  <a:lnTo>
                    <a:pt x="10459" y="3210"/>
                  </a:lnTo>
                  <a:lnTo>
                    <a:pt x="9802" y="3152"/>
                  </a:lnTo>
                  <a:lnTo>
                    <a:pt x="9164" y="3113"/>
                  </a:lnTo>
                  <a:lnTo>
                    <a:pt x="8506" y="3074"/>
                  </a:lnTo>
                  <a:lnTo>
                    <a:pt x="7868" y="3074"/>
                  </a:lnTo>
                  <a:lnTo>
                    <a:pt x="7250" y="3094"/>
                  </a:lnTo>
                  <a:lnTo>
                    <a:pt x="6631" y="3132"/>
                  </a:lnTo>
                  <a:lnTo>
                    <a:pt x="6013" y="3210"/>
                  </a:lnTo>
                  <a:lnTo>
                    <a:pt x="5413" y="3326"/>
                  </a:lnTo>
                  <a:lnTo>
                    <a:pt x="4814" y="3461"/>
                  </a:lnTo>
                  <a:lnTo>
                    <a:pt x="4080" y="3364"/>
                  </a:lnTo>
                  <a:lnTo>
                    <a:pt x="3345" y="3229"/>
                  </a:lnTo>
                  <a:lnTo>
                    <a:pt x="2978" y="3152"/>
                  </a:lnTo>
                  <a:lnTo>
                    <a:pt x="2610" y="3074"/>
                  </a:lnTo>
                  <a:lnTo>
                    <a:pt x="2243" y="2958"/>
                  </a:lnTo>
                  <a:lnTo>
                    <a:pt x="1895" y="2842"/>
                  </a:lnTo>
                  <a:lnTo>
                    <a:pt x="1741" y="2804"/>
                  </a:lnTo>
                  <a:lnTo>
                    <a:pt x="1605" y="2784"/>
                  </a:lnTo>
                  <a:lnTo>
                    <a:pt x="1470" y="2765"/>
                  </a:lnTo>
                  <a:lnTo>
                    <a:pt x="1335" y="2765"/>
                  </a:lnTo>
                  <a:lnTo>
                    <a:pt x="1296" y="2668"/>
                  </a:lnTo>
                  <a:lnTo>
                    <a:pt x="1238" y="2591"/>
                  </a:lnTo>
                  <a:lnTo>
                    <a:pt x="1180" y="2494"/>
                  </a:lnTo>
                  <a:lnTo>
                    <a:pt x="1103" y="2436"/>
                  </a:lnTo>
                  <a:lnTo>
                    <a:pt x="1006" y="2378"/>
                  </a:lnTo>
                  <a:lnTo>
                    <a:pt x="909" y="2320"/>
                  </a:lnTo>
                  <a:lnTo>
                    <a:pt x="813" y="2301"/>
                  </a:lnTo>
                  <a:lnTo>
                    <a:pt x="561" y="2301"/>
                  </a:lnTo>
                  <a:lnTo>
                    <a:pt x="426" y="2340"/>
                  </a:lnTo>
                  <a:lnTo>
                    <a:pt x="310" y="2417"/>
                  </a:lnTo>
                  <a:lnTo>
                    <a:pt x="194" y="2494"/>
                  </a:lnTo>
                  <a:lnTo>
                    <a:pt x="117" y="2610"/>
                  </a:lnTo>
                  <a:lnTo>
                    <a:pt x="39" y="2726"/>
                  </a:lnTo>
                  <a:lnTo>
                    <a:pt x="1" y="2842"/>
                  </a:lnTo>
                  <a:lnTo>
                    <a:pt x="1" y="2997"/>
                  </a:lnTo>
                  <a:lnTo>
                    <a:pt x="20" y="3210"/>
                  </a:lnTo>
                  <a:lnTo>
                    <a:pt x="97" y="3403"/>
                  </a:lnTo>
                  <a:lnTo>
                    <a:pt x="175" y="3596"/>
                  </a:lnTo>
                  <a:lnTo>
                    <a:pt x="271" y="3751"/>
                  </a:lnTo>
                  <a:lnTo>
                    <a:pt x="252" y="3944"/>
                  </a:lnTo>
                  <a:lnTo>
                    <a:pt x="233" y="4118"/>
                  </a:lnTo>
                  <a:lnTo>
                    <a:pt x="233" y="4311"/>
                  </a:lnTo>
                  <a:lnTo>
                    <a:pt x="252" y="4485"/>
                  </a:lnTo>
                  <a:lnTo>
                    <a:pt x="291" y="4659"/>
                  </a:lnTo>
                  <a:lnTo>
                    <a:pt x="349" y="4833"/>
                  </a:lnTo>
                  <a:lnTo>
                    <a:pt x="426" y="5007"/>
                  </a:lnTo>
                  <a:lnTo>
                    <a:pt x="542" y="5162"/>
                  </a:lnTo>
                  <a:lnTo>
                    <a:pt x="465" y="5800"/>
                  </a:lnTo>
                  <a:lnTo>
                    <a:pt x="445" y="6419"/>
                  </a:lnTo>
                  <a:lnTo>
                    <a:pt x="445" y="7037"/>
                  </a:lnTo>
                  <a:lnTo>
                    <a:pt x="484" y="7656"/>
                  </a:lnTo>
                  <a:lnTo>
                    <a:pt x="561" y="8274"/>
                  </a:lnTo>
                  <a:lnTo>
                    <a:pt x="639" y="8874"/>
                  </a:lnTo>
                  <a:lnTo>
                    <a:pt x="832" y="10111"/>
                  </a:lnTo>
                  <a:lnTo>
                    <a:pt x="755" y="10575"/>
                  </a:lnTo>
                  <a:lnTo>
                    <a:pt x="697" y="11039"/>
                  </a:lnTo>
                  <a:lnTo>
                    <a:pt x="677" y="11329"/>
                  </a:lnTo>
                  <a:lnTo>
                    <a:pt x="677" y="11638"/>
                  </a:lnTo>
                  <a:lnTo>
                    <a:pt x="697" y="12315"/>
                  </a:lnTo>
                  <a:lnTo>
                    <a:pt x="697" y="12953"/>
                  </a:lnTo>
                  <a:lnTo>
                    <a:pt x="697" y="13436"/>
                  </a:lnTo>
                  <a:lnTo>
                    <a:pt x="677" y="13764"/>
                  </a:lnTo>
                  <a:lnTo>
                    <a:pt x="697" y="14074"/>
                  </a:lnTo>
                  <a:lnTo>
                    <a:pt x="716" y="14383"/>
                  </a:lnTo>
                  <a:lnTo>
                    <a:pt x="774" y="14692"/>
                  </a:lnTo>
                  <a:lnTo>
                    <a:pt x="619" y="15678"/>
                  </a:lnTo>
                  <a:lnTo>
                    <a:pt x="523" y="16664"/>
                  </a:lnTo>
                  <a:lnTo>
                    <a:pt x="445" y="17650"/>
                  </a:lnTo>
                  <a:lnTo>
                    <a:pt x="407" y="18655"/>
                  </a:lnTo>
                  <a:lnTo>
                    <a:pt x="407" y="19641"/>
                  </a:lnTo>
                  <a:lnTo>
                    <a:pt x="407" y="20646"/>
                  </a:lnTo>
                  <a:lnTo>
                    <a:pt x="445" y="21652"/>
                  </a:lnTo>
                  <a:lnTo>
                    <a:pt x="503" y="22637"/>
                  </a:lnTo>
                  <a:lnTo>
                    <a:pt x="639" y="24648"/>
                  </a:lnTo>
                  <a:lnTo>
                    <a:pt x="793" y="26639"/>
                  </a:lnTo>
                  <a:lnTo>
                    <a:pt x="909" y="28630"/>
                  </a:lnTo>
                  <a:lnTo>
                    <a:pt x="967" y="29635"/>
                  </a:lnTo>
                  <a:lnTo>
                    <a:pt x="987" y="30621"/>
                  </a:lnTo>
                  <a:lnTo>
                    <a:pt x="1045" y="32960"/>
                  </a:lnTo>
                  <a:lnTo>
                    <a:pt x="1122" y="35299"/>
                  </a:lnTo>
                  <a:lnTo>
                    <a:pt x="1199" y="36459"/>
                  </a:lnTo>
                  <a:lnTo>
                    <a:pt x="1257" y="37638"/>
                  </a:lnTo>
                  <a:lnTo>
                    <a:pt x="1354" y="38798"/>
                  </a:lnTo>
                  <a:lnTo>
                    <a:pt x="1470" y="39958"/>
                  </a:lnTo>
                  <a:lnTo>
                    <a:pt x="1528" y="40519"/>
                  </a:lnTo>
                  <a:lnTo>
                    <a:pt x="1605" y="41060"/>
                  </a:lnTo>
                  <a:lnTo>
                    <a:pt x="1779" y="42162"/>
                  </a:lnTo>
                  <a:lnTo>
                    <a:pt x="1779" y="42877"/>
                  </a:lnTo>
                  <a:lnTo>
                    <a:pt x="1779" y="43612"/>
                  </a:lnTo>
                  <a:lnTo>
                    <a:pt x="1818" y="45062"/>
                  </a:lnTo>
                  <a:lnTo>
                    <a:pt x="1934" y="48000"/>
                  </a:lnTo>
                  <a:lnTo>
                    <a:pt x="1934" y="48522"/>
                  </a:lnTo>
                  <a:lnTo>
                    <a:pt x="1972" y="49044"/>
                  </a:lnTo>
                  <a:lnTo>
                    <a:pt x="1992" y="49198"/>
                  </a:lnTo>
                  <a:lnTo>
                    <a:pt x="2030" y="49334"/>
                  </a:lnTo>
                  <a:lnTo>
                    <a:pt x="2069" y="49450"/>
                  </a:lnTo>
                  <a:lnTo>
                    <a:pt x="2146" y="49566"/>
                  </a:lnTo>
                  <a:lnTo>
                    <a:pt x="2204" y="49662"/>
                  </a:lnTo>
                  <a:lnTo>
                    <a:pt x="2301" y="49759"/>
                  </a:lnTo>
                  <a:lnTo>
                    <a:pt x="2398" y="49836"/>
                  </a:lnTo>
                  <a:lnTo>
                    <a:pt x="2494" y="49894"/>
                  </a:lnTo>
                  <a:lnTo>
                    <a:pt x="2610" y="49952"/>
                  </a:lnTo>
                  <a:lnTo>
                    <a:pt x="2707" y="49991"/>
                  </a:lnTo>
                  <a:lnTo>
                    <a:pt x="2823" y="50030"/>
                  </a:lnTo>
                  <a:lnTo>
                    <a:pt x="2958" y="50030"/>
                  </a:lnTo>
                  <a:lnTo>
                    <a:pt x="3074" y="50049"/>
                  </a:lnTo>
                  <a:lnTo>
                    <a:pt x="3190" y="50030"/>
                  </a:lnTo>
                  <a:lnTo>
                    <a:pt x="3306" y="50010"/>
                  </a:lnTo>
                  <a:lnTo>
                    <a:pt x="3422" y="49991"/>
                  </a:lnTo>
                  <a:lnTo>
                    <a:pt x="3500" y="50049"/>
                  </a:lnTo>
                  <a:lnTo>
                    <a:pt x="4060" y="50339"/>
                  </a:lnTo>
                  <a:lnTo>
                    <a:pt x="4621" y="50610"/>
                  </a:lnTo>
                  <a:lnTo>
                    <a:pt x="5181" y="50861"/>
                  </a:lnTo>
                  <a:lnTo>
                    <a:pt x="5781" y="51074"/>
                  </a:lnTo>
                  <a:lnTo>
                    <a:pt x="5935" y="51112"/>
                  </a:lnTo>
                  <a:lnTo>
                    <a:pt x="6109" y="51132"/>
                  </a:lnTo>
                  <a:lnTo>
                    <a:pt x="6245" y="51112"/>
                  </a:lnTo>
                  <a:lnTo>
                    <a:pt x="6380" y="51074"/>
                  </a:lnTo>
                  <a:lnTo>
                    <a:pt x="7347" y="51325"/>
                  </a:lnTo>
                  <a:lnTo>
                    <a:pt x="8332" y="51576"/>
                  </a:lnTo>
                  <a:lnTo>
                    <a:pt x="9318" y="51770"/>
                  </a:lnTo>
                  <a:lnTo>
                    <a:pt x="10304" y="51963"/>
                  </a:lnTo>
                  <a:lnTo>
                    <a:pt x="11309" y="52098"/>
                  </a:lnTo>
                  <a:lnTo>
                    <a:pt x="12334" y="52233"/>
                  </a:lnTo>
                  <a:lnTo>
                    <a:pt x="13339" y="52349"/>
                  </a:lnTo>
                  <a:lnTo>
                    <a:pt x="14364" y="52427"/>
                  </a:lnTo>
                  <a:lnTo>
                    <a:pt x="15388" y="52504"/>
                  </a:lnTo>
                  <a:lnTo>
                    <a:pt x="16393" y="52543"/>
                  </a:lnTo>
                  <a:lnTo>
                    <a:pt x="17418" y="52581"/>
                  </a:lnTo>
                  <a:lnTo>
                    <a:pt x="18423" y="52581"/>
                  </a:lnTo>
                  <a:lnTo>
                    <a:pt x="19428" y="52601"/>
                  </a:lnTo>
                  <a:lnTo>
                    <a:pt x="20414" y="52581"/>
                  </a:lnTo>
                  <a:lnTo>
                    <a:pt x="22386" y="52523"/>
                  </a:lnTo>
                  <a:lnTo>
                    <a:pt x="24687" y="52446"/>
                  </a:lnTo>
                  <a:lnTo>
                    <a:pt x="26968" y="52330"/>
                  </a:lnTo>
                  <a:lnTo>
                    <a:pt x="28108" y="52253"/>
                  </a:lnTo>
                  <a:lnTo>
                    <a:pt x="29249" y="52156"/>
                  </a:lnTo>
                  <a:lnTo>
                    <a:pt x="30389" y="52059"/>
                  </a:lnTo>
                  <a:lnTo>
                    <a:pt x="31510" y="51944"/>
                  </a:lnTo>
                  <a:lnTo>
                    <a:pt x="32651" y="51808"/>
                  </a:lnTo>
                  <a:lnTo>
                    <a:pt x="33772" y="51673"/>
                  </a:lnTo>
                  <a:lnTo>
                    <a:pt x="34893" y="51499"/>
                  </a:lnTo>
                  <a:lnTo>
                    <a:pt x="36015" y="51306"/>
                  </a:lnTo>
                  <a:lnTo>
                    <a:pt x="37136" y="51093"/>
                  </a:lnTo>
                  <a:lnTo>
                    <a:pt x="38257" y="50842"/>
                  </a:lnTo>
                  <a:lnTo>
                    <a:pt x="39359" y="50571"/>
                  </a:lnTo>
                  <a:lnTo>
                    <a:pt x="40461" y="50281"/>
                  </a:lnTo>
                  <a:lnTo>
                    <a:pt x="41099" y="50300"/>
                  </a:lnTo>
                  <a:lnTo>
                    <a:pt x="41717" y="50300"/>
                  </a:lnTo>
                  <a:lnTo>
                    <a:pt x="42355" y="50262"/>
                  </a:lnTo>
                  <a:lnTo>
                    <a:pt x="42993" y="50204"/>
                  </a:lnTo>
                  <a:lnTo>
                    <a:pt x="43438" y="50126"/>
                  </a:lnTo>
                  <a:lnTo>
                    <a:pt x="43863" y="50030"/>
                  </a:lnTo>
                  <a:lnTo>
                    <a:pt x="44269" y="49914"/>
                  </a:lnTo>
                  <a:lnTo>
                    <a:pt x="44675" y="49778"/>
                  </a:lnTo>
                  <a:lnTo>
                    <a:pt x="45061" y="49604"/>
                  </a:lnTo>
                  <a:lnTo>
                    <a:pt x="45429" y="49411"/>
                  </a:lnTo>
                  <a:lnTo>
                    <a:pt x="45796" y="49218"/>
                  </a:lnTo>
                  <a:lnTo>
                    <a:pt x="46125" y="48967"/>
                  </a:lnTo>
                  <a:lnTo>
                    <a:pt x="46453" y="48715"/>
                  </a:lnTo>
                  <a:lnTo>
                    <a:pt x="46743" y="48445"/>
                  </a:lnTo>
                  <a:lnTo>
                    <a:pt x="47033" y="48135"/>
                  </a:lnTo>
                  <a:lnTo>
                    <a:pt x="47304" y="47826"/>
                  </a:lnTo>
                  <a:lnTo>
                    <a:pt x="47555" y="47478"/>
                  </a:lnTo>
                  <a:lnTo>
                    <a:pt x="47806" y="47111"/>
                  </a:lnTo>
                  <a:lnTo>
                    <a:pt x="48019" y="46743"/>
                  </a:lnTo>
                  <a:lnTo>
                    <a:pt x="48212" y="46337"/>
                  </a:lnTo>
                  <a:lnTo>
                    <a:pt x="48328" y="46047"/>
                  </a:lnTo>
                  <a:lnTo>
                    <a:pt x="48444" y="45738"/>
                  </a:lnTo>
                  <a:lnTo>
                    <a:pt x="48522" y="45429"/>
                  </a:lnTo>
                  <a:lnTo>
                    <a:pt x="48599" y="45100"/>
                  </a:lnTo>
                  <a:lnTo>
                    <a:pt x="48657" y="44791"/>
                  </a:lnTo>
                  <a:lnTo>
                    <a:pt x="48696" y="44462"/>
                  </a:lnTo>
                  <a:lnTo>
                    <a:pt x="48734" y="43805"/>
                  </a:lnTo>
                  <a:lnTo>
                    <a:pt x="48734" y="43148"/>
                  </a:lnTo>
                  <a:lnTo>
                    <a:pt x="48715" y="42491"/>
                  </a:lnTo>
                  <a:lnTo>
                    <a:pt x="48657" y="41195"/>
                  </a:lnTo>
                  <a:lnTo>
                    <a:pt x="48638" y="40325"/>
                  </a:lnTo>
                  <a:lnTo>
                    <a:pt x="48638" y="39475"/>
                  </a:lnTo>
                  <a:lnTo>
                    <a:pt x="48715" y="37754"/>
                  </a:lnTo>
                  <a:lnTo>
                    <a:pt x="48734" y="36904"/>
                  </a:lnTo>
                  <a:lnTo>
                    <a:pt x="48754" y="36053"/>
                  </a:lnTo>
                  <a:lnTo>
                    <a:pt x="48734" y="35609"/>
                  </a:lnTo>
                  <a:lnTo>
                    <a:pt x="48715" y="35183"/>
                  </a:lnTo>
                  <a:lnTo>
                    <a:pt x="48676" y="34758"/>
                  </a:lnTo>
                  <a:lnTo>
                    <a:pt x="48638" y="34333"/>
                  </a:lnTo>
                  <a:lnTo>
                    <a:pt x="48676" y="34236"/>
                  </a:lnTo>
                  <a:lnTo>
                    <a:pt x="48696" y="34120"/>
                  </a:lnTo>
                  <a:lnTo>
                    <a:pt x="48715" y="34004"/>
                  </a:lnTo>
                  <a:lnTo>
                    <a:pt x="48715" y="33888"/>
                  </a:lnTo>
                  <a:lnTo>
                    <a:pt x="48696" y="32999"/>
                  </a:lnTo>
                  <a:lnTo>
                    <a:pt x="48657" y="32110"/>
                  </a:lnTo>
                  <a:lnTo>
                    <a:pt x="48599" y="31240"/>
                  </a:lnTo>
                  <a:lnTo>
                    <a:pt x="48522" y="30351"/>
                  </a:lnTo>
                  <a:lnTo>
                    <a:pt x="48560" y="29655"/>
                  </a:lnTo>
                  <a:lnTo>
                    <a:pt x="48560" y="28959"/>
                  </a:lnTo>
                  <a:lnTo>
                    <a:pt x="48522" y="28263"/>
                  </a:lnTo>
                  <a:lnTo>
                    <a:pt x="48464" y="27567"/>
                  </a:lnTo>
                  <a:lnTo>
                    <a:pt x="48406" y="26890"/>
                  </a:lnTo>
                  <a:lnTo>
                    <a:pt x="48309" y="26194"/>
                  </a:lnTo>
                  <a:lnTo>
                    <a:pt x="48193" y="25498"/>
                  </a:lnTo>
                  <a:lnTo>
                    <a:pt x="48077" y="24803"/>
                  </a:lnTo>
                  <a:lnTo>
                    <a:pt x="48193" y="24745"/>
                  </a:lnTo>
                  <a:lnTo>
                    <a:pt x="48309" y="24667"/>
                  </a:lnTo>
                  <a:lnTo>
                    <a:pt x="48406" y="24590"/>
                  </a:lnTo>
                  <a:lnTo>
                    <a:pt x="48483" y="24474"/>
                  </a:lnTo>
                  <a:lnTo>
                    <a:pt x="48560" y="24358"/>
                  </a:lnTo>
                  <a:lnTo>
                    <a:pt x="48599" y="24223"/>
                  </a:lnTo>
                  <a:lnTo>
                    <a:pt x="48638" y="24068"/>
                  </a:lnTo>
                  <a:lnTo>
                    <a:pt x="48638" y="23894"/>
                  </a:lnTo>
                  <a:lnTo>
                    <a:pt x="48541" y="22811"/>
                  </a:lnTo>
                  <a:lnTo>
                    <a:pt x="48425" y="21748"/>
                  </a:lnTo>
                  <a:lnTo>
                    <a:pt x="48290" y="20685"/>
                  </a:lnTo>
                  <a:lnTo>
                    <a:pt x="48135" y="19622"/>
                  </a:lnTo>
                  <a:lnTo>
                    <a:pt x="47806" y="17495"/>
                  </a:lnTo>
                  <a:lnTo>
                    <a:pt x="47652" y="16432"/>
                  </a:lnTo>
                  <a:lnTo>
                    <a:pt x="47517" y="15369"/>
                  </a:lnTo>
                  <a:lnTo>
                    <a:pt x="47517" y="15195"/>
                  </a:lnTo>
                  <a:lnTo>
                    <a:pt x="47517" y="15040"/>
                  </a:lnTo>
                  <a:lnTo>
                    <a:pt x="47517" y="14924"/>
                  </a:lnTo>
                  <a:lnTo>
                    <a:pt x="47478" y="14789"/>
                  </a:lnTo>
                  <a:lnTo>
                    <a:pt x="47439" y="14673"/>
                  </a:lnTo>
                  <a:lnTo>
                    <a:pt x="47323" y="13513"/>
                  </a:lnTo>
                  <a:lnTo>
                    <a:pt x="47265" y="12914"/>
                  </a:lnTo>
                  <a:lnTo>
                    <a:pt x="47246" y="12334"/>
                  </a:lnTo>
                  <a:lnTo>
                    <a:pt x="47227" y="12179"/>
                  </a:lnTo>
                  <a:lnTo>
                    <a:pt x="47188" y="12025"/>
                  </a:lnTo>
                  <a:lnTo>
                    <a:pt x="47130" y="11909"/>
                  </a:lnTo>
                  <a:lnTo>
                    <a:pt x="47072" y="11793"/>
                  </a:lnTo>
                  <a:lnTo>
                    <a:pt x="46995" y="10439"/>
                  </a:lnTo>
                  <a:lnTo>
                    <a:pt x="46937" y="9086"/>
                  </a:lnTo>
                  <a:lnTo>
                    <a:pt x="46917" y="8622"/>
                  </a:lnTo>
                  <a:lnTo>
                    <a:pt x="46840" y="8178"/>
                  </a:lnTo>
                  <a:lnTo>
                    <a:pt x="46879" y="7617"/>
                  </a:lnTo>
                  <a:lnTo>
                    <a:pt x="46879" y="7057"/>
                  </a:lnTo>
                  <a:lnTo>
                    <a:pt x="46917" y="6979"/>
                  </a:lnTo>
                  <a:lnTo>
                    <a:pt x="46956" y="6883"/>
                  </a:lnTo>
                  <a:lnTo>
                    <a:pt x="46975" y="6786"/>
                  </a:lnTo>
                  <a:lnTo>
                    <a:pt x="46995" y="6689"/>
                  </a:lnTo>
                  <a:lnTo>
                    <a:pt x="46995" y="5916"/>
                  </a:lnTo>
                  <a:lnTo>
                    <a:pt x="47033" y="5123"/>
                  </a:lnTo>
                  <a:lnTo>
                    <a:pt x="47072" y="3577"/>
                  </a:lnTo>
                  <a:lnTo>
                    <a:pt x="47072" y="2804"/>
                  </a:lnTo>
                  <a:lnTo>
                    <a:pt x="47033" y="2030"/>
                  </a:lnTo>
                  <a:lnTo>
                    <a:pt x="46975" y="1257"/>
                  </a:lnTo>
                  <a:lnTo>
                    <a:pt x="46937" y="871"/>
                  </a:lnTo>
                  <a:lnTo>
                    <a:pt x="46879" y="484"/>
                  </a:lnTo>
                  <a:lnTo>
                    <a:pt x="46840" y="368"/>
                  </a:lnTo>
                  <a:lnTo>
                    <a:pt x="46782" y="252"/>
                  </a:lnTo>
                  <a:lnTo>
                    <a:pt x="46724" y="175"/>
                  </a:lnTo>
                  <a:lnTo>
                    <a:pt x="46627" y="97"/>
                  </a:lnTo>
                  <a:lnTo>
                    <a:pt x="46550" y="59"/>
                  </a:lnTo>
                  <a:lnTo>
                    <a:pt x="46434" y="20"/>
                  </a:lnTo>
                  <a:lnTo>
                    <a:pt x="4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1575;p43">
              <a:extLst>
                <a:ext uri="{FF2B5EF4-FFF2-40B4-BE49-F238E27FC236}">
                  <a16:creationId xmlns:a16="http://schemas.microsoft.com/office/drawing/2014/main" id="{8F099811-02BD-0AF4-1048-C9020BBDC22F}"/>
                </a:ext>
              </a:extLst>
            </p:cNvPr>
            <p:cNvSpPr/>
            <p:nvPr/>
          </p:nvSpPr>
          <p:spPr>
            <a:xfrm>
              <a:off x="4476975" y="-2886200"/>
              <a:ext cx="601700" cy="621525"/>
            </a:xfrm>
            <a:custGeom>
              <a:avLst/>
              <a:gdLst/>
              <a:ahLst/>
              <a:cxnLst/>
              <a:rect l="l" t="t" r="r" b="b"/>
              <a:pathLst>
                <a:path w="24068" h="24861" extrusionOk="0">
                  <a:moveTo>
                    <a:pt x="12585" y="1"/>
                  </a:moveTo>
                  <a:lnTo>
                    <a:pt x="12179" y="20"/>
                  </a:lnTo>
                  <a:lnTo>
                    <a:pt x="11754" y="78"/>
                  </a:lnTo>
                  <a:lnTo>
                    <a:pt x="11348" y="136"/>
                  </a:lnTo>
                  <a:lnTo>
                    <a:pt x="10942" y="233"/>
                  </a:lnTo>
                  <a:lnTo>
                    <a:pt x="10555" y="330"/>
                  </a:lnTo>
                  <a:lnTo>
                    <a:pt x="10149" y="426"/>
                  </a:lnTo>
                  <a:lnTo>
                    <a:pt x="9763" y="562"/>
                  </a:lnTo>
                  <a:lnTo>
                    <a:pt x="9395" y="697"/>
                  </a:lnTo>
                  <a:lnTo>
                    <a:pt x="9009" y="832"/>
                  </a:lnTo>
                  <a:lnTo>
                    <a:pt x="8642" y="987"/>
                  </a:lnTo>
                  <a:lnTo>
                    <a:pt x="8274" y="1161"/>
                  </a:lnTo>
                  <a:lnTo>
                    <a:pt x="7907" y="1354"/>
                  </a:lnTo>
                  <a:lnTo>
                    <a:pt x="7540" y="1547"/>
                  </a:lnTo>
                  <a:lnTo>
                    <a:pt x="7192" y="1741"/>
                  </a:lnTo>
                  <a:lnTo>
                    <a:pt x="6844" y="1953"/>
                  </a:lnTo>
                  <a:lnTo>
                    <a:pt x="6496" y="2185"/>
                  </a:lnTo>
                  <a:lnTo>
                    <a:pt x="6148" y="2417"/>
                  </a:lnTo>
                  <a:lnTo>
                    <a:pt x="5491" y="2920"/>
                  </a:lnTo>
                  <a:lnTo>
                    <a:pt x="4872" y="3461"/>
                  </a:lnTo>
                  <a:lnTo>
                    <a:pt x="4273" y="4022"/>
                  </a:lnTo>
                  <a:lnTo>
                    <a:pt x="3693" y="4621"/>
                  </a:lnTo>
                  <a:lnTo>
                    <a:pt x="3152" y="5259"/>
                  </a:lnTo>
                  <a:lnTo>
                    <a:pt x="2649" y="5916"/>
                  </a:lnTo>
                  <a:lnTo>
                    <a:pt x="2185" y="6593"/>
                  </a:lnTo>
                  <a:lnTo>
                    <a:pt x="1760" y="7289"/>
                  </a:lnTo>
                  <a:lnTo>
                    <a:pt x="1373" y="8023"/>
                  </a:lnTo>
                  <a:lnTo>
                    <a:pt x="1199" y="8391"/>
                  </a:lnTo>
                  <a:lnTo>
                    <a:pt x="1044" y="8758"/>
                  </a:lnTo>
                  <a:lnTo>
                    <a:pt x="890" y="9125"/>
                  </a:lnTo>
                  <a:lnTo>
                    <a:pt x="735" y="9512"/>
                  </a:lnTo>
                  <a:lnTo>
                    <a:pt x="600" y="9899"/>
                  </a:lnTo>
                  <a:lnTo>
                    <a:pt x="484" y="10266"/>
                  </a:lnTo>
                  <a:lnTo>
                    <a:pt x="387" y="10652"/>
                  </a:lnTo>
                  <a:lnTo>
                    <a:pt x="291" y="11039"/>
                  </a:lnTo>
                  <a:lnTo>
                    <a:pt x="213" y="11445"/>
                  </a:lnTo>
                  <a:lnTo>
                    <a:pt x="136" y="11832"/>
                  </a:lnTo>
                  <a:lnTo>
                    <a:pt x="78" y="12218"/>
                  </a:lnTo>
                  <a:lnTo>
                    <a:pt x="39" y="12605"/>
                  </a:lnTo>
                  <a:lnTo>
                    <a:pt x="20" y="13011"/>
                  </a:lnTo>
                  <a:lnTo>
                    <a:pt x="1" y="13397"/>
                  </a:lnTo>
                  <a:lnTo>
                    <a:pt x="1" y="13803"/>
                  </a:lnTo>
                  <a:lnTo>
                    <a:pt x="20" y="14190"/>
                  </a:lnTo>
                  <a:lnTo>
                    <a:pt x="39" y="14577"/>
                  </a:lnTo>
                  <a:lnTo>
                    <a:pt x="97" y="14983"/>
                  </a:lnTo>
                  <a:lnTo>
                    <a:pt x="155" y="15369"/>
                  </a:lnTo>
                  <a:lnTo>
                    <a:pt x="233" y="15756"/>
                  </a:lnTo>
                  <a:lnTo>
                    <a:pt x="310" y="16143"/>
                  </a:lnTo>
                  <a:lnTo>
                    <a:pt x="426" y="16529"/>
                  </a:lnTo>
                  <a:lnTo>
                    <a:pt x="542" y="16916"/>
                  </a:lnTo>
                  <a:lnTo>
                    <a:pt x="677" y="17302"/>
                  </a:lnTo>
                  <a:lnTo>
                    <a:pt x="851" y="17670"/>
                  </a:lnTo>
                  <a:lnTo>
                    <a:pt x="1025" y="18037"/>
                  </a:lnTo>
                  <a:lnTo>
                    <a:pt x="1199" y="18424"/>
                  </a:lnTo>
                  <a:lnTo>
                    <a:pt x="1412" y="18772"/>
                  </a:lnTo>
                  <a:lnTo>
                    <a:pt x="1644" y="19139"/>
                  </a:lnTo>
                  <a:lnTo>
                    <a:pt x="1895" y="19506"/>
                  </a:lnTo>
                  <a:lnTo>
                    <a:pt x="2146" y="19854"/>
                  </a:lnTo>
                  <a:lnTo>
                    <a:pt x="2436" y="20202"/>
                  </a:lnTo>
                  <a:lnTo>
                    <a:pt x="2842" y="20666"/>
                  </a:lnTo>
                  <a:lnTo>
                    <a:pt x="3267" y="21053"/>
                  </a:lnTo>
                  <a:lnTo>
                    <a:pt x="3441" y="21323"/>
                  </a:lnTo>
                  <a:lnTo>
                    <a:pt x="3635" y="21594"/>
                  </a:lnTo>
                  <a:lnTo>
                    <a:pt x="3828" y="21845"/>
                  </a:lnTo>
                  <a:lnTo>
                    <a:pt x="4041" y="22077"/>
                  </a:lnTo>
                  <a:lnTo>
                    <a:pt x="4253" y="22309"/>
                  </a:lnTo>
                  <a:lnTo>
                    <a:pt x="4466" y="22522"/>
                  </a:lnTo>
                  <a:lnTo>
                    <a:pt x="4698" y="22734"/>
                  </a:lnTo>
                  <a:lnTo>
                    <a:pt x="4930" y="22928"/>
                  </a:lnTo>
                  <a:lnTo>
                    <a:pt x="5162" y="23102"/>
                  </a:lnTo>
                  <a:lnTo>
                    <a:pt x="5413" y="23276"/>
                  </a:lnTo>
                  <a:lnTo>
                    <a:pt x="5897" y="23604"/>
                  </a:lnTo>
                  <a:lnTo>
                    <a:pt x="6418" y="23875"/>
                  </a:lnTo>
                  <a:lnTo>
                    <a:pt x="6960" y="24126"/>
                  </a:lnTo>
                  <a:lnTo>
                    <a:pt x="7520" y="24320"/>
                  </a:lnTo>
                  <a:lnTo>
                    <a:pt x="8100" y="24494"/>
                  </a:lnTo>
                  <a:lnTo>
                    <a:pt x="8680" y="24610"/>
                  </a:lnTo>
                  <a:lnTo>
                    <a:pt x="9279" y="24706"/>
                  </a:lnTo>
                  <a:lnTo>
                    <a:pt x="9879" y="24764"/>
                  </a:lnTo>
                  <a:lnTo>
                    <a:pt x="10497" y="24784"/>
                  </a:lnTo>
                  <a:lnTo>
                    <a:pt x="11116" y="24784"/>
                  </a:lnTo>
                  <a:lnTo>
                    <a:pt x="11754" y="24745"/>
                  </a:lnTo>
                  <a:lnTo>
                    <a:pt x="11986" y="24803"/>
                  </a:lnTo>
                  <a:lnTo>
                    <a:pt x="12218" y="24842"/>
                  </a:lnTo>
                  <a:lnTo>
                    <a:pt x="12643" y="24861"/>
                  </a:lnTo>
                  <a:lnTo>
                    <a:pt x="13068" y="24842"/>
                  </a:lnTo>
                  <a:lnTo>
                    <a:pt x="13474" y="24784"/>
                  </a:lnTo>
                  <a:lnTo>
                    <a:pt x="13880" y="24706"/>
                  </a:lnTo>
                  <a:lnTo>
                    <a:pt x="14267" y="24610"/>
                  </a:lnTo>
                  <a:lnTo>
                    <a:pt x="14654" y="24474"/>
                  </a:lnTo>
                  <a:lnTo>
                    <a:pt x="15021" y="24300"/>
                  </a:lnTo>
                  <a:lnTo>
                    <a:pt x="15388" y="24107"/>
                  </a:lnTo>
                  <a:lnTo>
                    <a:pt x="15697" y="24049"/>
                  </a:lnTo>
                  <a:lnTo>
                    <a:pt x="16007" y="23991"/>
                  </a:lnTo>
                  <a:lnTo>
                    <a:pt x="16316" y="23894"/>
                  </a:lnTo>
                  <a:lnTo>
                    <a:pt x="16625" y="23798"/>
                  </a:lnTo>
                  <a:lnTo>
                    <a:pt x="16915" y="23701"/>
                  </a:lnTo>
                  <a:lnTo>
                    <a:pt x="17225" y="23566"/>
                  </a:lnTo>
                  <a:lnTo>
                    <a:pt x="17495" y="23430"/>
                  </a:lnTo>
                  <a:lnTo>
                    <a:pt x="17785" y="23295"/>
                  </a:lnTo>
                  <a:lnTo>
                    <a:pt x="18056" y="23121"/>
                  </a:lnTo>
                  <a:lnTo>
                    <a:pt x="18326" y="22947"/>
                  </a:lnTo>
                  <a:lnTo>
                    <a:pt x="18597" y="22754"/>
                  </a:lnTo>
                  <a:lnTo>
                    <a:pt x="18848" y="22541"/>
                  </a:lnTo>
                  <a:lnTo>
                    <a:pt x="19080" y="22328"/>
                  </a:lnTo>
                  <a:lnTo>
                    <a:pt x="19312" y="22097"/>
                  </a:lnTo>
                  <a:lnTo>
                    <a:pt x="19544" y="21845"/>
                  </a:lnTo>
                  <a:lnTo>
                    <a:pt x="19757" y="21575"/>
                  </a:lnTo>
                  <a:lnTo>
                    <a:pt x="19834" y="21478"/>
                  </a:lnTo>
                  <a:lnTo>
                    <a:pt x="19892" y="21381"/>
                  </a:lnTo>
                  <a:lnTo>
                    <a:pt x="20221" y="21111"/>
                  </a:lnTo>
                  <a:lnTo>
                    <a:pt x="20530" y="20821"/>
                  </a:lnTo>
                  <a:lnTo>
                    <a:pt x="20859" y="20531"/>
                  </a:lnTo>
                  <a:lnTo>
                    <a:pt x="21149" y="20241"/>
                  </a:lnTo>
                  <a:lnTo>
                    <a:pt x="21439" y="19931"/>
                  </a:lnTo>
                  <a:lnTo>
                    <a:pt x="21729" y="19622"/>
                  </a:lnTo>
                  <a:lnTo>
                    <a:pt x="21999" y="19293"/>
                  </a:lnTo>
                  <a:lnTo>
                    <a:pt x="22251" y="18965"/>
                  </a:lnTo>
                  <a:lnTo>
                    <a:pt x="22483" y="18636"/>
                  </a:lnTo>
                  <a:lnTo>
                    <a:pt x="22695" y="18308"/>
                  </a:lnTo>
                  <a:lnTo>
                    <a:pt x="22889" y="17940"/>
                  </a:lnTo>
                  <a:lnTo>
                    <a:pt x="23063" y="17592"/>
                  </a:lnTo>
                  <a:lnTo>
                    <a:pt x="23237" y="17206"/>
                  </a:lnTo>
                  <a:lnTo>
                    <a:pt x="23372" y="16838"/>
                  </a:lnTo>
                  <a:lnTo>
                    <a:pt x="23507" y="16432"/>
                  </a:lnTo>
                  <a:lnTo>
                    <a:pt x="23623" y="16027"/>
                  </a:lnTo>
                  <a:lnTo>
                    <a:pt x="23739" y="15621"/>
                  </a:lnTo>
                  <a:lnTo>
                    <a:pt x="23816" y="15215"/>
                  </a:lnTo>
                  <a:lnTo>
                    <a:pt x="23894" y="14789"/>
                  </a:lnTo>
                  <a:lnTo>
                    <a:pt x="23952" y="14364"/>
                  </a:lnTo>
                  <a:lnTo>
                    <a:pt x="24010" y="13939"/>
                  </a:lnTo>
                  <a:lnTo>
                    <a:pt x="24029" y="13513"/>
                  </a:lnTo>
                  <a:lnTo>
                    <a:pt x="24048" y="13069"/>
                  </a:lnTo>
                  <a:lnTo>
                    <a:pt x="24068" y="12624"/>
                  </a:lnTo>
                  <a:lnTo>
                    <a:pt x="24048" y="12199"/>
                  </a:lnTo>
                  <a:lnTo>
                    <a:pt x="24029" y="11754"/>
                  </a:lnTo>
                  <a:lnTo>
                    <a:pt x="24010" y="11329"/>
                  </a:lnTo>
                  <a:lnTo>
                    <a:pt x="23952" y="10884"/>
                  </a:lnTo>
                  <a:lnTo>
                    <a:pt x="23913" y="10459"/>
                  </a:lnTo>
                  <a:lnTo>
                    <a:pt x="23836" y="10034"/>
                  </a:lnTo>
                  <a:lnTo>
                    <a:pt x="23758" y="9609"/>
                  </a:lnTo>
                  <a:lnTo>
                    <a:pt x="23681" y="9183"/>
                  </a:lnTo>
                  <a:lnTo>
                    <a:pt x="23565" y="8777"/>
                  </a:lnTo>
                  <a:lnTo>
                    <a:pt x="23468" y="8371"/>
                  </a:lnTo>
                  <a:lnTo>
                    <a:pt x="23353" y="7965"/>
                  </a:lnTo>
                  <a:lnTo>
                    <a:pt x="23217" y="7579"/>
                  </a:lnTo>
                  <a:lnTo>
                    <a:pt x="23082" y="7192"/>
                  </a:lnTo>
                  <a:lnTo>
                    <a:pt x="22927" y="6825"/>
                  </a:lnTo>
                  <a:lnTo>
                    <a:pt x="22773" y="6458"/>
                  </a:lnTo>
                  <a:lnTo>
                    <a:pt x="22599" y="6110"/>
                  </a:lnTo>
                  <a:lnTo>
                    <a:pt x="22405" y="5742"/>
                  </a:lnTo>
                  <a:lnTo>
                    <a:pt x="22193" y="5375"/>
                  </a:lnTo>
                  <a:lnTo>
                    <a:pt x="21980" y="5027"/>
                  </a:lnTo>
                  <a:lnTo>
                    <a:pt x="21729" y="4679"/>
                  </a:lnTo>
                  <a:lnTo>
                    <a:pt x="21477" y="4350"/>
                  </a:lnTo>
                  <a:lnTo>
                    <a:pt x="21207" y="4022"/>
                  </a:lnTo>
                  <a:lnTo>
                    <a:pt x="20917" y="3693"/>
                  </a:lnTo>
                  <a:lnTo>
                    <a:pt x="20627" y="3384"/>
                  </a:lnTo>
                  <a:lnTo>
                    <a:pt x="20318" y="3094"/>
                  </a:lnTo>
                  <a:lnTo>
                    <a:pt x="20008" y="2804"/>
                  </a:lnTo>
                  <a:lnTo>
                    <a:pt x="19680" y="2514"/>
                  </a:lnTo>
                  <a:lnTo>
                    <a:pt x="19332" y="2263"/>
                  </a:lnTo>
                  <a:lnTo>
                    <a:pt x="18984" y="2011"/>
                  </a:lnTo>
                  <a:lnTo>
                    <a:pt x="18616" y="1760"/>
                  </a:lnTo>
                  <a:lnTo>
                    <a:pt x="18249" y="1528"/>
                  </a:lnTo>
                  <a:lnTo>
                    <a:pt x="17882" y="1315"/>
                  </a:lnTo>
                  <a:lnTo>
                    <a:pt x="17495" y="1122"/>
                  </a:lnTo>
                  <a:lnTo>
                    <a:pt x="17109" y="948"/>
                  </a:lnTo>
                  <a:lnTo>
                    <a:pt x="16722" y="774"/>
                  </a:lnTo>
                  <a:lnTo>
                    <a:pt x="16316" y="620"/>
                  </a:lnTo>
                  <a:lnTo>
                    <a:pt x="15910" y="484"/>
                  </a:lnTo>
                  <a:lnTo>
                    <a:pt x="15504" y="349"/>
                  </a:lnTo>
                  <a:lnTo>
                    <a:pt x="15098" y="252"/>
                  </a:lnTo>
                  <a:lnTo>
                    <a:pt x="14692" y="156"/>
                  </a:lnTo>
                  <a:lnTo>
                    <a:pt x="14267" y="98"/>
                  </a:lnTo>
                  <a:lnTo>
                    <a:pt x="13842" y="40"/>
                  </a:lnTo>
                  <a:lnTo>
                    <a:pt x="13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1576;p43">
              <a:extLst>
                <a:ext uri="{FF2B5EF4-FFF2-40B4-BE49-F238E27FC236}">
                  <a16:creationId xmlns:a16="http://schemas.microsoft.com/office/drawing/2014/main" id="{B5B0AEB8-8388-6016-152F-D720AE58CCFC}"/>
                </a:ext>
              </a:extLst>
            </p:cNvPr>
            <p:cNvSpPr/>
            <p:nvPr/>
          </p:nvSpPr>
          <p:spPr>
            <a:xfrm>
              <a:off x="4127075" y="-3432300"/>
              <a:ext cx="1212100" cy="259550"/>
            </a:xfrm>
            <a:custGeom>
              <a:avLst/>
              <a:gdLst/>
              <a:ahLst/>
              <a:cxnLst/>
              <a:rect l="l" t="t" r="r" b="b"/>
              <a:pathLst>
                <a:path w="48484" h="10382" extrusionOk="0">
                  <a:moveTo>
                    <a:pt x="27335" y="1"/>
                  </a:moveTo>
                  <a:lnTo>
                    <a:pt x="27277" y="20"/>
                  </a:lnTo>
                  <a:lnTo>
                    <a:pt x="27219" y="59"/>
                  </a:lnTo>
                  <a:lnTo>
                    <a:pt x="27161" y="97"/>
                  </a:lnTo>
                  <a:lnTo>
                    <a:pt x="27122" y="155"/>
                  </a:lnTo>
                  <a:lnTo>
                    <a:pt x="27103" y="213"/>
                  </a:lnTo>
                  <a:lnTo>
                    <a:pt x="27084" y="329"/>
                  </a:lnTo>
                  <a:lnTo>
                    <a:pt x="27103" y="465"/>
                  </a:lnTo>
                  <a:lnTo>
                    <a:pt x="27122" y="523"/>
                  </a:lnTo>
                  <a:lnTo>
                    <a:pt x="27161" y="581"/>
                  </a:lnTo>
                  <a:lnTo>
                    <a:pt x="27219" y="619"/>
                  </a:lnTo>
                  <a:lnTo>
                    <a:pt x="27277" y="658"/>
                  </a:lnTo>
                  <a:lnTo>
                    <a:pt x="27335" y="677"/>
                  </a:lnTo>
                  <a:lnTo>
                    <a:pt x="27412" y="697"/>
                  </a:lnTo>
                  <a:lnTo>
                    <a:pt x="29481" y="774"/>
                  </a:lnTo>
                  <a:lnTo>
                    <a:pt x="31530" y="813"/>
                  </a:lnTo>
                  <a:lnTo>
                    <a:pt x="33598" y="832"/>
                  </a:lnTo>
                  <a:lnTo>
                    <a:pt x="37097" y="832"/>
                  </a:lnTo>
                  <a:lnTo>
                    <a:pt x="37832" y="851"/>
                  </a:lnTo>
                  <a:lnTo>
                    <a:pt x="38566" y="871"/>
                  </a:lnTo>
                  <a:lnTo>
                    <a:pt x="39282" y="909"/>
                  </a:lnTo>
                  <a:lnTo>
                    <a:pt x="40016" y="948"/>
                  </a:lnTo>
                  <a:lnTo>
                    <a:pt x="40731" y="1045"/>
                  </a:lnTo>
                  <a:lnTo>
                    <a:pt x="41447" y="1141"/>
                  </a:lnTo>
                  <a:lnTo>
                    <a:pt x="42046" y="1257"/>
                  </a:lnTo>
                  <a:lnTo>
                    <a:pt x="42607" y="1393"/>
                  </a:lnTo>
                  <a:lnTo>
                    <a:pt x="43186" y="1567"/>
                  </a:lnTo>
                  <a:lnTo>
                    <a:pt x="43728" y="1779"/>
                  </a:lnTo>
                  <a:lnTo>
                    <a:pt x="44269" y="1992"/>
                  </a:lnTo>
                  <a:lnTo>
                    <a:pt x="44810" y="2262"/>
                  </a:lnTo>
                  <a:lnTo>
                    <a:pt x="45313" y="2552"/>
                  </a:lnTo>
                  <a:lnTo>
                    <a:pt x="45816" y="2881"/>
                  </a:lnTo>
                  <a:lnTo>
                    <a:pt x="46395" y="3268"/>
                  </a:lnTo>
                  <a:lnTo>
                    <a:pt x="46724" y="3519"/>
                  </a:lnTo>
                  <a:lnTo>
                    <a:pt x="47072" y="3790"/>
                  </a:lnTo>
                  <a:lnTo>
                    <a:pt x="47227" y="3925"/>
                  </a:lnTo>
                  <a:lnTo>
                    <a:pt x="47362" y="4080"/>
                  </a:lnTo>
                  <a:lnTo>
                    <a:pt x="47497" y="4234"/>
                  </a:lnTo>
                  <a:lnTo>
                    <a:pt x="47594" y="4389"/>
                  </a:lnTo>
                  <a:lnTo>
                    <a:pt x="47671" y="4544"/>
                  </a:lnTo>
                  <a:lnTo>
                    <a:pt x="47729" y="4679"/>
                  </a:lnTo>
                  <a:lnTo>
                    <a:pt x="47729" y="4834"/>
                  </a:lnTo>
                  <a:lnTo>
                    <a:pt x="47710" y="4988"/>
                  </a:lnTo>
                  <a:lnTo>
                    <a:pt x="47594" y="5259"/>
                  </a:lnTo>
                  <a:lnTo>
                    <a:pt x="47459" y="5529"/>
                  </a:lnTo>
                  <a:lnTo>
                    <a:pt x="47304" y="5742"/>
                  </a:lnTo>
                  <a:lnTo>
                    <a:pt x="47111" y="5955"/>
                  </a:lnTo>
                  <a:lnTo>
                    <a:pt x="46879" y="6129"/>
                  </a:lnTo>
                  <a:lnTo>
                    <a:pt x="46647" y="6283"/>
                  </a:lnTo>
                  <a:lnTo>
                    <a:pt x="46395" y="6438"/>
                  </a:lnTo>
                  <a:lnTo>
                    <a:pt x="46144" y="6554"/>
                  </a:lnTo>
                  <a:lnTo>
                    <a:pt x="45854" y="6670"/>
                  </a:lnTo>
                  <a:lnTo>
                    <a:pt x="45584" y="6767"/>
                  </a:lnTo>
                  <a:lnTo>
                    <a:pt x="45004" y="6941"/>
                  </a:lnTo>
                  <a:lnTo>
                    <a:pt x="43902" y="7211"/>
                  </a:lnTo>
                  <a:lnTo>
                    <a:pt x="42684" y="7540"/>
                  </a:lnTo>
                  <a:lnTo>
                    <a:pt x="41466" y="7830"/>
                  </a:lnTo>
                  <a:lnTo>
                    <a:pt x="40229" y="8101"/>
                  </a:lnTo>
                  <a:lnTo>
                    <a:pt x="38992" y="8332"/>
                  </a:lnTo>
                  <a:lnTo>
                    <a:pt x="37754" y="8564"/>
                  </a:lnTo>
                  <a:lnTo>
                    <a:pt x="36517" y="8758"/>
                  </a:lnTo>
                  <a:lnTo>
                    <a:pt x="35280" y="8932"/>
                  </a:lnTo>
                  <a:lnTo>
                    <a:pt x="34043" y="9086"/>
                  </a:lnTo>
                  <a:lnTo>
                    <a:pt x="32786" y="9222"/>
                  </a:lnTo>
                  <a:lnTo>
                    <a:pt x="31549" y="9338"/>
                  </a:lnTo>
                  <a:lnTo>
                    <a:pt x="30293" y="9454"/>
                  </a:lnTo>
                  <a:lnTo>
                    <a:pt x="29055" y="9531"/>
                  </a:lnTo>
                  <a:lnTo>
                    <a:pt x="27799" y="9589"/>
                  </a:lnTo>
                  <a:lnTo>
                    <a:pt x="26542" y="9647"/>
                  </a:lnTo>
                  <a:lnTo>
                    <a:pt x="25286" y="9666"/>
                  </a:lnTo>
                  <a:lnTo>
                    <a:pt x="24029" y="9686"/>
                  </a:lnTo>
                  <a:lnTo>
                    <a:pt x="22773" y="9705"/>
                  </a:lnTo>
                  <a:lnTo>
                    <a:pt x="21516" y="9686"/>
                  </a:lnTo>
                  <a:lnTo>
                    <a:pt x="19003" y="9647"/>
                  </a:lnTo>
                  <a:lnTo>
                    <a:pt x="16471" y="9570"/>
                  </a:lnTo>
                  <a:lnTo>
                    <a:pt x="13958" y="9434"/>
                  </a:lnTo>
                  <a:lnTo>
                    <a:pt x="11445" y="9299"/>
                  </a:lnTo>
                  <a:lnTo>
                    <a:pt x="8951" y="9125"/>
                  </a:lnTo>
                  <a:lnTo>
                    <a:pt x="3944" y="8758"/>
                  </a:lnTo>
                  <a:lnTo>
                    <a:pt x="3306" y="8719"/>
                  </a:lnTo>
                  <a:lnTo>
                    <a:pt x="2997" y="8680"/>
                  </a:lnTo>
                  <a:lnTo>
                    <a:pt x="2688" y="8642"/>
                  </a:lnTo>
                  <a:lnTo>
                    <a:pt x="2379" y="8564"/>
                  </a:lnTo>
                  <a:lnTo>
                    <a:pt x="2089" y="8468"/>
                  </a:lnTo>
                  <a:lnTo>
                    <a:pt x="1799" y="8352"/>
                  </a:lnTo>
                  <a:lnTo>
                    <a:pt x="1644" y="8255"/>
                  </a:lnTo>
                  <a:lnTo>
                    <a:pt x="1509" y="8159"/>
                  </a:lnTo>
                  <a:lnTo>
                    <a:pt x="1277" y="7965"/>
                  </a:lnTo>
                  <a:lnTo>
                    <a:pt x="1083" y="7772"/>
                  </a:lnTo>
                  <a:lnTo>
                    <a:pt x="929" y="7559"/>
                  </a:lnTo>
                  <a:lnTo>
                    <a:pt x="832" y="7327"/>
                  </a:lnTo>
                  <a:lnTo>
                    <a:pt x="793" y="7095"/>
                  </a:lnTo>
                  <a:lnTo>
                    <a:pt x="774" y="6844"/>
                  </a:lnTo>
                  <a:lnTo>
                    <a:pt x="774" y="6573"/>
                  </a:lnTo>
                  <a:lnTo>
                    <a:pt x="832" y="6264"/>
                  </a:lnTo>
                  <a:lnTo>
                    <a:pt x="871" y="6109"/>
                  </a:lnTo>
                  <a:lnTo>
                    <a:pt x="929" y="5955"/>
                  </a:lnTo>
                  <a:lnTo>
                    <a:pt x="987" y="5800"/>
                  </a:lnTo>
                  <a:lnTo>
                    <a:pt x="1083" y="5684"/>
                  </a:lnTo>
                  <a:lnTo>
                    <a:pt x="1161" y="5549"/>
                  </a:lnTo>
                  <a:lnTo>
                    <a:pt x="1277" y="5452"/>
                  </a:lnTo>
                  <a:lnTo>
                    <a:pt x="1509" y="5239"/>
                  </a:lnTo>
                  <a:lnTo>
                    <a:pt x="1760" y="5066"/>
                  </a:lnTo>
                  <a:lnTo>
                    <a:pt x="2031" y="4911"/>
                  </a:lnTo>
                  <a:lnTo>
                    <a:pt x="2611" y="4621"/>
                  </a:lnTo>
                  <a:lnTo>
                    <a:pt x="3248" y="4312"/>
                  </a:lnTo>
                  <a:lnTo>
                    <a:pt x="3867" y="4022"/>
                  </a:lnTo>
                  <a:lnTo>
                    <a:pt x="4524" y="3751"/>
                  </a:lnTo>
                  <a:lnTo>
                    <a:pt x="5162" y="3500"/>
                  </a:lnTo>
                  <a:lnTo>
                    <a:pt x="5800" y="3268"/>
                  </a:lnTo>
                  <a:lnTo>
                    <a:pt x="6419" y="3074"/>
                  </a:lnTo>
                  <a:lnTo>
                    <a:pt x="7057" y="2881"/>
                  </a:lnTo>
                  <a:lnTo>
                    <a:pt x="7695" y="2707"/>
                  </a:lnTo>
                  <a:lnTo>
                    <a:pt x="8333" y="2533"/>
                  </a:lnTo>
                  <a:lnTo>
                    <a:pt x="8970" y="2378"/>
                  </a:lnTo>
                  <a:lnTo>
                    <a:pt x="10266" y="2108"/>
                  </a:lnTo>
                  <a:lnTo>
                    <a:pt x="11561" y="1876"/>
                  </a:lnTo>
                  <a:lnTo>
                    <a:pt x="12856" y="1683"/>
                  </a:lnTo>
                  <a:lnTo>
                    <a:pt x="14171" y="1509"/>
                  </a:lnTo>
                  <a:lnTo>
                    <a:pt x="15485" y="1335"/>
                  </a:lnTo>
                  <a:lnTo>
                    <a:pt x="15562" y="1335"/>
                  </a:lnTo>
                  <a:lnTo>
                    <a:pt x="15620" y="1296"/>
                  </a:lnTo>
                  <a:lnTo>
                    <a:pt x="15678" y="1257"/>
                  </a:lnTo>
                  <a:lnTo>
                    <a:pt x="15736" y="1199"/>
                  </a:lnTo>
                  <a:lnTo>
                    <a:pt x="15775" y="1141"/>
                  </a:lnTo>
                  <a:lnTo>
                    <a:pt x="15794" y="1083"/>
                  </a:lnTo>
                  <a:lnTo>
                    <a:pt x="15814" y="967"/>
                  </a:lnTo>
                  <a:lnTo>
                    <a:pt x="15794" y="832"/>
                  </a:lnTo>
                  <a:lnTo>
                    <a:pt x="15775" y="774"/>
                  </a:lnTo>
                  <a:lnTo>
                    <a:pt x="15736" y="735"/>
                  </a:lnTo>
                  <a:lnTo>
                    <a:pt x="15678" y="697"/>
                  </a:lnTo>
                  <a:lnTo>
                    <a:pt x="15620" y="658"/>
                  </a:lnTo>
                  <a:lnTo>
                    <a:pt x="15562" y="639"/>
                  </a:lnTo>
                  <a:lnTo>
                    <a:pt x="15485" y="658"/>
                  </a:lnTo>
                  <a:lnTo>
                    <a:pt x="14209" y="793"/>
                  </a:lnTo>
                  <a:lnTo>
                    <a:pt x="12933" y="967"/>
                  </a:lnTo>
                  <a:lnTo>
                    <a:pt x="11657" y="1161"/>
                  </a:lnTo>
                  <a:lnTo>
                    <a:pt x="10401" y="1373"/>
                  </a:lnTo>
                  <a:lnTo>
                    <a:pt x="9144" y="1625"/>
                  </a:lnTo>
                  <a:lnTo>
                    <a:pt x="8507" y="1779"/>
                  </a:lnTo>
                  <a:lnTo>
                    <a:pt x="7888" y="1934"/>
                  </a:lnTo>
                  <a:lnTo>
                    <a:pt x="7269" y="2089"/>
                  </a:lnTo>
                  <a:lnTo>
                    <a:pt x="6651" y="2262"/>
                  </a:lnTo>
                  <a:lnTo>
                    <a:pt x="6051" y="2456"/>
                  </a:lnTo>
                  <a:lnTo>
                    <a:pt x="5433" y="2668"/>
                  </a:lnTo>
                  <a:lnTo>
                    <a:pt x="4853" y="2862"/>
                  </a:lnTo>
                  <a:lnTo>
                    <a:pt x="4292" y="3094"/>
                  </a:lnTo>
                  <a:lnTo>
                    <a:pt x="3712" y="3326"/>
                  </a:lnTo>
                  <a:lnTo>
                    <a:pt x="3152" y="3577"/>
                  </a:lnTo>
                  <a:lnTo>
                    <a:pt x="2611" y="3828"/>
                  </a:lnTo>
                  <a:lnTo>
                    <a:pt x="2050" y="4118"/>
                  </a:lnTo>
                  <a:lnTo>
                    <a:pt x="1528" y="4408"/>
                  </a:lnTo>
                  <a:lnTo>
                    <a:pt x="987" y="4737"/>
                  </a:lnTo>
                  <a:lnTo>
                    <a:pt x="851" y="4834"/>
                  </a:lnTo>
                  <a:lnTo>
                    <a:pt x="716" y="4969"/>
                  </a:lnTo>
                  <a:lnTo>
                    <a:pt x="581" y="5124"/>
                  </a:lnTo>
                  <a:lnTo>
                    <a:pt x="465" y="5297"/>
                  </a:lnTo>
                  <a:lnTo>
                    <a:pt x="349" y="5491"/>
                  </a:lnTo>
                  <a:lnTo>
                    <a:pt x="252" y="5684"/>
                  </a:lnTo>
                  <a:lnTo>
                    <a:pt x="175" y="5897"/>
                  </a:lnTo>
                  <a:lnTo>
                    <a:pt x="117" y="6109"/>
                  </a:lnTo>
                  <a:lnTo>
                    <a:pt x="59" y="6322"/>
                  </a:lnTo>
                  <a:lnTo>
                    <a:pt x="20" y="6554"/>
                  </a:lnTo>
                  <a:lnTo>
                    <a:pt x="1" y="6767"/>
                  </a:lnTo>
                  <a:lnTo>
                    <a:pt x="20" y="6979"/>
                  </a:lnTo>
                  <a:lnTo>
                    <a:pt x="39" y="7192"/>
                  </a:lnTo>
                  <a:lnTo>
                    <a:pt x="78" y="7385"/>
                  </a:lnTo>
                  <a:lnTo>
                    <a:pt x="136" y="7579"/>
                  </a:lnTo>
                  <a:lnTo>
                    <a:pt x="213" y="7733"/>
                  </a:lnTo>
                  <a:lnTo>
                    <a:pt x="349" y="7965"/>
                  </a:lnTo>
                  <a:lnTo>
                    <a:pt x="503" y="8178"/>
                  </a:lnTo>
                  <a:lnTo>
                    <a:pt x="677" y="8352"/>
                  </a:lnTo>
                  <a:lnTo>
                    <a:pt x="851" y="8526"/>
                  </a:lnTo>
                  <a:lnTo>
                    <a:pt x="1045" y="8680"/>
                  </a:lnTo>
                  <a:lnTo>
                    <a:pt x="1238" y="8796"/>
                  </a:lnTo>
                  <a:lnTo>
                    <a:pt x="1451" y="8912"/>
                  </a:lnTo>
                  <a:lnTo>
                    <a:pt x="1663" y="9009"/>
                  </a:lnTo>
                  <a:lnTo>
                    <a:pt x="1876" y="9106"/>
                  </a:lnTo>
                  <a:lnTo>
                    <a:pt x="2108" y="9183"/>
                  </a:lnTo>
                  <a:lnTo>
                    <a:pt x="2340" y="9241"/>
                  </a:lnTo>
                  <a:lnTo>
                    <a:pt x="2572" y="9299"/>
                  </a:lnTo>
                  <a:lnTo>
                    <a:pt x="3055" y="9376"/>
                  </a:lnTo>
                  <a:lnTo>
                    <a:pt x="3558" y="9415"/>
                  </a:lnTo>
                  <a:lnTo>
                    <a:pt x="6341" y="9628"/>
                  </a:lnTo>
                  <a:lnTo>
                    <a:pt x="9106" y="9821"/>
                  </a:lnTo>
                  <a:lnTo>
                    <a:pt x="11909" y="10014"/>
                  </a:lnTo>
                  <a:lnTo>
                    <a:pt x="14731" y="10169"/>
                  </a:lnTo>
                  <a:lnTo>
                    <a:pt x="17553" y="10285"/>
                  </a:lnTo>
                  <a:lnTo>
                    <a:pt x="18965" y="10324"/>
                  </a:lnTo>
                  <a:lnTo>
                    <a:pt x="20376" y="10362"/>
                  </a:lnTo>
                  <a:lnTo>
                    <a:pt x="21748" y="10382"/>
                  </a:lnTo>
                  <a:lnTo>
                    <a:pt x="23140" y="10382"/>
                  </a:lnTo>
                  <a:lnTo>
                    <a:pt x="24513" y="10362"/>
                  </a:lnTo>
                  <a:lnTo>
                    <a:pt x="25904" y="10343"/>
                  </a:lnTo>
                  <a:lnTo>
                    <a:pt x="27277" y="10285"/>
                  </a:lnTo>
                  <a:lnTo>
                    <a:pt x="28669" y="10227"/>
                  </a:lnTo>
                  <a:lnTo>
                    <a:pt x="30041" y="10150"/>
                  </a:lnTo>
                  <a:lnTo>
                    <a:pt x="31433" y="10034"/>
                  </a:lnTo>
                  <a:lnTo>
                    <a:pt x="32806" y="9918"/>
                  </a:lnTo>
                  <a:lnTo>
                    <a:pt x="34178" y="9763"/>
                  </a:lnTo>
                  <a:lnTo>
                    <a:pt x="35551" y="9589"/>
                  </a:lnTo>
                  <a:lnTo>
                    <a:pt x="36923" y="9396"/>
                  </a:lnTo>
                  <a:lnTo>
                    <a:pt x="38276" y="9164"/>
                  </a:lnTo>
                  <a:lnTo>
                    <a:pt x="39649" y="8912"/>
                  </a:lnTo>
                  <a:lnTo>
                    <a:pt x="41002" y="8642"/>
                  </a:lnTo>
                  <a:lnTo>
                    <a:pt x="42336" y="8332"/>
                  </a:lnTo>
                  <a:lnTo>
                    <a:pt x="43592" y="8023"/>
                  </a:lnTo>
                  <a:lnTo>
                    <a:pt x="44830" y="7675"/>
                  </a:lnTo>
                  <a:lnTo>
                    <a:pt x="45448" y="7521"/>
                  </a:lnTo>
                  <a:lnTo>
                    <a:pt x="46067" y="7327"/>
                  </a:lnTo>
                  <a:lnTo>
                    <a:pt x="46376" y="7231"/>
                  </a:lnTo>
                  <a:lnTo>
                    <a:pt x="46666" y="7095"/>
                  </a:lnTo>
                  <a:lnTo>
                    <a:pt x="46937" y="6941"/>
                  </a:lnTo>
                  <a:lnTo>
                    <a:pt x="47207" y="6767"/>
                  </a:lnTo>
                  <a:lnTo>
                    <a:pt x="47459" y="6535"/>
                  </a:lnTo>
                  <a:lnTo>
                    <a:pt x="47729" y="6264"/>
                  </a:lnTo>
                  <a:lnTo>
                    <a:pt x="47981" y="5955"/>
                  </a:lnTo>
                  <a:lnTo>
                    <a:pt x="48097" y="5781"/>
                  </a:lnTo>
                  <a:lnTo>
                    <a:pt x="48213" y="5607"/>
                  </a:lnTo>
                  <a:lnTo>
                    <a:pt x="48309" y="5413"/>
                  </a:lnTo>
                  <a:lnTo>
                    <a:pt x="48387" y="5239"/>
                  </a:lnTo>
                  <a:lnTo>
                    <a:pt x="48425" y="5046"/>
                  </a:lnTo>
                  <a:lnTo>
                    <a:pt x="48464" y="4872"/>
                  </a:lnTo>
                  <a:lnTo>
                    <a:pt x="48483" y="4679"/>
                  </a:lnTo>
                  <a:lnTo>
                    <a:pt x="48464" y="4505"/>
                  </a:lnTo>
                  <a:lnTo>
                    <a:pt x="48406" y="4312"/>
                  </a:lnTo>
                  <a:lnTo>
                    <a:pt x="48329" y="4157"/>
                  </a:lnTo>
                  <a:lnTo>
                    <a:pt x="48213" y="4002"/>
                  </a:lnTo>
                  <a:lnTo>
                    <a:pt x="48097" y="3848"/>
                  </a:lnTo>
                  <a:lnTo>
                    <a:pt x="47961" y="3712"/>
                  </a:lnTo>
                  <a:lnTo>
                    <a:pt x="47807" y="3577"/>
                  </a:lnTo>
                  <a:lnTo>
                    <a:pt x="47497" y="3326"/>
                  </a:lnTo>
                  <a:lnTo>
                    <a:pt x="47207" y="3074"/>
                  </a:lnTo>
                  <a:lnTo>
                    <a:pt x="46647" y="2630"/>
                  </a:lnTo>
                  <a:lnTo>
                    <a:pt x="46067" y="2204"/>
                  </a:lnTo>
                  <a:lnTo>
                    <a:pt x="45506" y="1857"/>
                  </a:lnTo>
                  <a:lnTo>
                    <a:pt x="44926" y="1547"/>
                  </a:lnTo>
                  <a:lnTo>
                    <a:pt x="44327" y="1257"/>
                  </a:lnTo>
                  <a:lnTo>
                    <a:pt x="43728" y="1006"/>
                  </a:lnTo>
                  <a:lnTo>
                    <a:pt x="43341" y="890"/>
                  </a:lnTo>
                  <a:lnTo>
                    <a:pt x="42955" y="774"/>
                  </a:lnTo>
                  <a:lnTo>
                    <a:pt x="42568" y="658"/>
                  </a:lnTo>
                  <a:lnTo>
                    <a:pt x="42162" y="581"/>
                  </a:lnTo>
                  <a:lnTo>
                    <a:pt x="41369" y="426"/>
                  </a:lnTo>
                  <a:lnTo>
                    <a:pt x="40557" y="310"/>
                  </a:lnTo>
                  <a:lnTo>
                    <a:pt x="39746" y="252"/>
                  </a:lnTo>
                  <a:lnTo>
                    <a:pt x="38934" y="194"/>
                  </a:lnTo>
                  <a:lnTo>
                    <a:pt x="38122" y="175"/>
                  </a:lnTo>
                  <a:lnTo>
                    <a:pt x="37329" y="155"/>
                  </a:lnTo>
                  <a:lnTo>
                    <a:pt x="34835" y="136"/>
                  </a:lnTo>
                  <a:lnTo>
                    <a:pt x="32361" y="117"/>
                  </a:lnTo>
                  <a:lnTo>
                    <a:pt x="29887" y="78"/>
                  </a:lnTo>
                  <a:lnTo>
                    <a:pt x="28650" y="59"/>
                  </a:lnTo>
                  <a:lnTo>
                    <a:pt x="27412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1577;p43">
              <a:extLst>
                <a:ext uri="{FF2B5EF4-FFF2-40B4-BE49-F238E27FC236}">
                  <a16:creationId xmlns:a16="http://schemas.microsoft.com/office/drawing/2014/main" id="{7CA303A8-1430-4ED1-B434-0904C9FB2B2A}"/>
                </a:ext>
              </a:extLst>
            </p:cNvPr>
            <p:cNvSpPr/>
            <p:nvPr/>
          </p:nvSpPr>
          <p:spPr>
            <a:xfrm>
              <a:off x="4656275" y="-3432300"/>
              <a:ext cx="164825" cy="24200"/>
            </a:xfrm>
            <a:custGeom>
              <a:avLst/>
              <a:gdLst/>
              <a:ahLst/>
              <a:cxnLst/>
              <a:rect l="l" t="t" r="r" b="b"/>
              <a:pathLst>
                <a:path w="6593" h="968" extrusionOk="0">
                  <a:moveTo>
                    <a:pt x="5510" y="1"/>
                  </a:moveTo>
                  <a:lnTo>
                    <a:pt x="4775" y="20"/>
                  </a:lnTo>
                  <a:lnTo>
                    <a:pt x="3287" y="97"/>
                  </a:lnTo>
                  <a:lnTo>
                    <a:pt x="1798" y="175"/>
                  </a:lnTo>
                  <a:lnTo>
                    <a:pt x="329" y="271"/>
                  </a:lnTo>
                  <a:lnTo>
                    <a:pt x="252" y="291"/>
                  </a:lnTo>
                  <a:lnTo>
                    <a:pt x="174" y="310"/>
                  </a:lnTo>
                  <a:lnTo>
                    <a:pt x="116" y="349"/>
                  </a:lnTo>
                  <a:lnTo>
                    <a:pt x="78" y="407"/>
                  </a:lnTo>
                  <a:lnTo>
                    <a:pt x="39" y="465"/>
                  </a:lnTo>
                  <a:lnTo>
                    <a:pt x="20" y="523"/>
                  </a:lnTo>
                  <a:lnTo>
                    <a:pt x="0" y="658"/>
                  </a:lnTo>
                  <a:lnTo>
                    <a:pt x="20" y="774"/>
                  </a:lnTo>
                  <a:lnTo>
                    <a:pt x="39" y="832"/>
                  </a:lnTo>
                  <a:lnTo>
                    <a:pt x="78" y="890"/>
                  </a:lnTo>
                  <a:lnTo>
                    <a:pt x="116" y="929"/>
                  </a:lnTo>
                  <a:lnTo>
                    <a:pt x="174" y="948"/>
                  </a:lnTo>
                  <a:lnTo>
                    <a:pt x="252" y="967"/>
                  </a:lnTo>
                  <a:lnTo>
                    <a:pt x="329" y="967"/>
                  </a:lnTo>
                  <a:lnTo>
                    <a:pt x="1798" y="871"/>
                  </a:lnTo>
                  <a:lnTo>
                    <a:pt x="3287" y="774"/>
                  </a:lnTo>
                  <a:lnTo>
                    <a:pt x="4775" y="716"/>
                  </a:lnTo>
                  <a:lnTo>
                    <a:pt x="5510" y="697"/>
                  </a:lnTo>
                  <a:lnTo>
                    <a:pt x="6244" y="697"/>
                  </a:lnTo>
                  <a:lnTo>
                    <a:pt x="6322" y="677"/>
                  </a:lnTo>
                  <a:lnTo>
                    <a:pt x="6399" y="658"/>
                  </a:lnTo>
                  <a:lnTo>
                    <a:pt x="6457" y="639"/>
                  </a:lnTo>
                  <a:lnTo>
                    <a:pt x="6496" y="581"/>
                  </a:lnTo>
                  <a:lnTo>
                    <a:pt x="6534" y="542"/>
                  </a:lnTo>
                  <a:lnTo>
                    <a:pt x="6554" y="484"/>
                  </a:lnTo>
                  <a:lnTo>
                    <a:pt x="6592" y="349"/>
                  </a:lnTo>
                  <a:lnTo>
                    <a:pt x="6554" y="213"/>
                  </a:lnTo>
                  <a:lnTo>
                    <a:pt x="6534" y="155"/>
                  </a:lnTo>
                  <a:lnTo>
                    <a:pt x="6496" y="117"/>
                  </a:lnTo>
                  <a:lnTo>
                    <a:pt x="6457" y="59"/>
                  </a:lnTo>
                  <a:lnTo>
                    <a:pt x="6399" y="39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1578;p43">
              <a:extLst>
                <a:ext uri="{FF2B5EF4-FFF2-40B4-BE49-F238E27FC236}">
                  <a16:creationId xmlns:a16="http://schemas.microsoft.com/office/drawing/2014/main" id="{24324A96-1D63-E6E5-D6A3-B147A099332A}"/>
                </a:ext>
              </a:extLst>
            </p:cNvPr>
            <p:cNvSpPr/>
            <p:nvPr/>
          </p:nvSpPr>
          <p:spPr>
            <a:xfrm>
              <a:off x="4128525" y="-3313900"/>
              <a:ext cx="1208225" cy="229600"/>
            </a:xfrm>
            <a:custGeom>
              <a:avLst/>
              <a:gdLst/>
              <a:ahLst/>
              <a:cxnLst/>
              <a:rect l="l" t="t" r="r" b="b"/>
              <a:pathLst>
                <a:path w="48329" h="9184" extrusionOk="0">
                  <a:moveTo>
                    <a:pt x="47710" y="1"/>
                  </a:moveTo>
                  <a:lnTo>
                    <a:pt x="47594" y="59"/>
                  </a:lnTo>
                  <a:lnTo>
                    <a:pt x="47555" y="98"/>
                  </a:lnTo>
                  <a:lnTo>
                    <a:pt x="47497" y="156"/>
                  </a:lnTo>
                  <a:lnTo>
                    <a:pt x="47478" y="214"/>
                  </a:lnTo>
                  <a:lnTo>
                    <a:pt x="47459" y="272"/>
                  </a:lnTo>
                  <a:lnTo>
                    <a:pt x="47459" y="349"/>
                  </a:lnTo>
                  <a:lnTo>
                    <a:pt x="47459" y="426"/>
                  </a:lnTo>
                  <a:lnTo>
                    <a:pt x="47536" y="716"/>
                  </a:lnTo>
                  <a:lnTo>
                    <a:pt x="47575" y="1025"/>
                  </a:lnTo>
                  <a:lnTo>
                    <a:pt x="47613" y="1335"/>
                  </a:lnTo>
                  <a:lnTo>
                    <a:pt x="47633" y="1663"/>
                  </a:lnTo>
                  <a:lnTo>
                    <a:pt x="47633" y="2282"/>
                  </a:lnTo>
                  <a:lnTo>
                    <a:pt x="47613" y="2901"/>
                  </a:lnTo>
                  <a:lnTo>
                    <a:pt x="47575" y="3403"/>
                  </a:lnTo>
                  <a:lnTo>
                    <a:pt x="47536" y="3906"/>
                  </a:lnTo>
                  <a:lnTo>
                    <a:pt x="47497" y="4157"/>
                  </a:lnTo>
                  <a:lnTo>
                    <a:pt x="47439" y="4389"/>
                  </a:lnTo>
                  <a:lnTo>
                    <a:pt x="47362" y="4621"/>
                  </a:lnTo>
                  <a:lnTo>
                    <a:pt x="47246" y="4853"/>
                  </a:lnTo>
                  <a:lnTo>
                    <a:pt x="47149" y="5027"/>
                  </a:lnTo>
                  <a:lnTo>
                    <a:pt x="47014" y="5201"/>
                  </a:lnTo>
                  <a:lnTo>
                    <a:pt x="46879" y="5375"/>
                  </a:lnTo>
                  <a:lnTo>
                    <a:pt x="46724" y="5510"/>
                  </a:lnTo>
                  <a:lnTo>
                    <a:pt x="46550" y="5665"/>
                  </a:lnTo>
                  <a:lnTo>
                    <a:pt x="46376" y="5781"/>
                  </a:lnTo>
                  <a:lnTo>
                    <a:pt x="46009" y="6013"/>
                  </a:lnTo>
                  <a:lnTo>
                    <a:pt x="45622" y="6226"/>
                  </a:lnTo>
                  <a:lnTo>
                    <a:pt x="45216" y="6400"/>
                  </a:lnTo>
                  <a:lnTo>
                    <a:pt x="44810" y="6554"/>
                  </a:lnTo>
                  <a:lnTo>
                    <a:pt x="44404" y="6670"/>
                  </a:lnTo>
                  <a:lnTo>
                    <a:pt x="43921" y="6825"/>
                  </a:lnTo>
                  <a:lnTo>
                    <a:pt x="43418" y="6941"/>
                  </a:lnTo>
                  <a:lnTo>
                    <a:pt x="42916" y="7057"/>
                  </a:lnTo>
                  <a:lnTo>
                    <a:pt x="42413" y="7153"/>
                  </a:lnTo>
                  <a:lnTo>
                    <a:pt x="41911" y="7250"/>
                  </a:lnTo>
                  <a:lnTo>
                    <a:pt x="41408" y="7327"/>
                  </a:lnTo>
                  <a:lnTo>
                    <a:pt x="40383" y="7443"/>
                  </a:lnTo>
                  <a:lnTo>
                    <a:pt x="39340" y="7540"/>
                  </a:lnTo>
                  <a:lnTo>
                    <a:pt x="38315" y="7598"/>
                  </a:lnTo>
                  <a:lnTo>
                    <a:pt x="36266" y="7695"/>
                  </a:lnTo>
                  <a:lnTo>
                    <a:pt x="29848" y="7946"/>
                  </a:lnTo>
                  <a:lnTo>
                    <a:pt x="26639" y="8043"/>
                  </a:lnTo>
                  <a:lnTo>
                    <a:pt x="23449" y="8139"/>
                  </a:lnTo>
                  <a:lnTo>
                    <a:pt x="21748" y="8197"/>
                  </a:lnTo>
                  <a:lnTo>
                    <a:pt x="20066" y="8275"/>
                  </a:lnTo>
                  <a:lnTo>
                    <a:pt x="16703" y="8410"/>
                  </a:lnTo>
                  <a:lnTo>
                    <a:pt x="15021" y="8468"/>
                  </a:lnTo>
                  <a:lnTo>
                    <a:pt x="13339" y="8487"/>
                  </a:lnTo>
                  <a:lnTo>
                    <a:pt x="11657" y="8487"/>
                  </a:lnTo>
                  <a:lnTo>
                    <a:pt x="10807" y="8468"/>
                  </a:lnTo>
                  <a:lnTo>
                    <a:pt x="9976" y="8449"/>
                  </a:lnTo>
                  <a:lnTo>
                    <a:pt x="9048" y="8410"/>
                  </a:lnTo>
                  <a:lnTo>
                    <a:pt x="8120" y="8333"/>
                  </a:lnTo>
                  <a:lnTo>
                    <a:pt x="7192" y="8255"/>
                  </a:lnTo>
                  <a:lnTo>
                    <a:pt x="6264" y="8159"/>
                  </a:lnTo>
                  <a:lnTo>
                    <a:pt x="5336" y="8043"/>
                  </a:lnTo>
                  <a:lnTo>
                    <a:pt x="4408" y="7869"/>
                  </a:lnTo>
                  <a:lnTo>
                    <a:pt x="3500" y="7675"/>
                  </a:lnTo>
                  <a:lnTo>
                    <a:pt x="2591" y="7443"/>
                  </a:lnTo>
                  <a:lnTo>
                    <a:pt x="2417" y="7385"/>
                  </a:lnTo>
                  <a:lnTo>
                    <a:pt x="2243" y="7327"/>
                  </a:lnTo>
                  <a:lnTo>
                    <a:pt x="2069" y="7231"/>
                  </a:lnTo>
                  <a:lnTo>
                    <a:pt x="1915" y="7153"/>
                  </a:lnTo>
                  <a:lnTo>
                    <a:pt x="1779" y="7057"/>
                  </a:lnTo>
                  <a:lnTo>
                    <a:pt x="1644" y="6941"/>
                  </a:lnTo>
                  <a:lnTo>
                    <a:pt x="1528" y="6825"/>
                  </a:lnTo>
                  <a:lnTo>
                    <a:pt x="1431" y="6689"/>
                  </a:lnTo>
                  <a:lnTo>
                    <a:pt x="1335" y="6573"/>
                  </a:lnTo>
                  <a:lnTo>
                    <a:pt x="1238" y="6419"/>
                  </a:lnTo>
                  <a:lnTo>
                    <a:pt x="1083" y="6129"/>
                  </a:lnTo>
                  <a:lnTo>
                    <a:pt x="967" y="5820"/>
                  </a:lnTo>
                  <a:lnTo>
                    <a:pt x="871" y="5472"/>
                  </a:lnTo>
                  <a:lnTo>
                    <a:pt x="793" y="5124"/>
                  </a:lnTo>
                  <a:lnTo>
                    <a:pt x="755" y="4776"/>
                  </a:lnTo>
                  <a:lnTo>
                    <a:pt x="716" y="4408"/>
                  </a:lnTo>
                  <a:lnTo>
                    <a:pt x="697" y="4041"/>
                  </a:lnTo>
                  <a:lnTo>
                    <a:pt x="697" y="3326"/>
                  </a:lnTo>
                  <a:lnTo>
                    <a:pt x="697" y="2649"/>
                  </a:lnTo>
                  <a:lnTo>
                    <a:pt x="697" y="2572"/>
                  </a:lnTo>
                  <a:lnTo>
                    <a:pt x="658" y="2495"/>
                  </a:lnTo>
                  <a:lnTo>
                    <a:pt x="639" y="2437"/>
                  </a:lnTo>
                  <a:lnTo>
                    <a:pt x="581" y="2398"/>
                  </a:lnTo>
                  <a:lnTo>
                    <a:pt x="542" y="2359"/>
                  </a:lnTo>
                  <a:lnTo>
                    <a:pt x="484" y="2321"/>
                  </a:lnTo>
                  <a:lnTo>
                    <a:pt x="349" y="2301"/>
                  </a:lnTo>
                  <a:lnTo>
                    <a:pt x="213" y="2321"/>
                  </a:lnTo>
                  <a:lnTo>
                    <a:pt x="155" y="2359"/>
                  </a:lnTo>
                  <a:lnTo>
                    <a:pt x="117" y="2398"/>
                  </a:lnTo>
                  <a:lnTo>
                    <a:pt x="59" y="2437"/>
                  </a:lnTo>
                  <a:lnTo>
                    <a:pt x="39" y="2495"/>
                  </a:lnTo>
                  <a:lnTo>
                    <a:pt x="1" y="2572"/>
                  </a:lnTo>
                  <a:lnTo>
                    <a:pt x="1" y="2649"/>
                  </a:lnTo>
                  <a:lnTo>
                    <a:pt x="1" y="3828"/>
                  </a:lnTo>
                  <a:lnTo>
                    <a:pt x="20" y="4447"/>
                  </a:lnTo>
                  <a:lnTo>
                    <a:pt x="78" y="5066"/>
                  </a:lnTo>
                  <a:lnTo>
                    <a:pt x="117" y="5375"/>
                  </a:lnTo>
                  <a:lnTo>
                    <a:pt x="175" y="5665"/>
                  </a:lnTo>
                  <a:lnTo>
                    <a:pt x="252" y="5955"/>
                  </a:lnTo>
                  <a:lnTo>
                    <a:pt x="349" y="6245"/>
                  </a:lnTo>
                  <a:lnTo>
                    <a:pt x="465" y="6515"/>
                  </a:lnTo>
                  <a:lnTo>
                    <a:pt x="600" y="6786"/>
                  </a:lnTo>
                  <a:lnTo>
                    <a:pt x="774" y="7037"/>
                  </a:lnTo>
                  <a:lnTo>
                    <a:pt x="967" y="7269"/>
                  </a:lnTo>
                  <a:lnTo>
                    <a:pt x="1083" y="7385"/>
                  </a:lnTo>
                  <a:lnTo>
                    <a:pt x="1199" y="7501"/>
                  </a:lnTo>
                  <a:lnTo>
                    <a:pt x="1451" y="7695"/>
                  </a:lnTo>
                  <a:lnTo>
                    <a:pt x="1741" y="7869"/>
                  </a:lnTo>
                  <a:lnTo>
                    <a:pt x="2031" y="7985"/>
                  </a:lnTo>
                  <a:lnTo>
                    <a:pt x="2340" y="8101"/>
                  </a:lnTo>
                  <a:lnTo>
                    <a:pt x="2649" y="8178"/>
                  </a:lnTo>
                  <a:lnTo>
                    <a:pt x="3287" y="8333"/>
                  </a:lnTo>
                  <a:lnTo>
                    <a:pt x="4118" y="8507"/>
                  </a:lnTo>
                  <a:lnTo>
                    <a:pt x="4950" y="8642"/>
                  </a:lnTo>
                  <a:lnTo>
                    <a:pt x="5781" y="8777"/>
                  </a:lnTo>
                  <a:lnTo>
                    <a:pt x="6612" y="8874"/>
                  </a:lnTo>
                  <a:lnTo>
                    <a:pt x="7521" y="8971"/>
                  </a:lnTo>
                  <a:lnTo>
                    <a:pt x="8410" y="9048"/>
                  </a:lnTo>
                  <a:lnTo>
                    <a:pt x="9318" y="9106"/>
                  </a:lnTo>
                  <a:lnTo>
                    <a:pt x="10227" y="9145"/>
                  </a:lnTo>
                  <a:lnTo>
                    <a:pt x="11136" y="9164"/>
                  </a:lnTo>
                  <a:lnTo>
                    <a:pt x="12044" y="9183"/>
                  </a:lnTo>
                  <a:lnTo>
                    <a:pt x="13861" y="9164"/>
                  </a:lnTo>
                  <a:lnTo>
                    <a:pt x="15678" y="9125"/>
                  </a:lnTo>
                  <a:lnTo>
                    <a:pt x="17495" y="9048"/>
                  </a:lnTo>
                  <a:lnTo>
                    <a:pt x="21130" y="8913"/>
                  </a:lnTo>
                  <a:lnTo>
                    <a:pt x="23159" y="8835"/>
                  </a:lnTo>
                  <a:lnTo>
                    <a:pt x="25209" y="8797"/>
                  </a:lnTo>
                  <a:lnTo>
                    <a:pt x="29287" y="8700"/>
                  </a:lnTo>
                  <a:lnTo>
                    <a:pt x="30911" y="8642"/>
                  </a:lnTo>
                  <a:lnTo>
                    <a:pt x="32535" y="8565"/>
                  </a:lnTo>
                  <a:lnTo>
                    <a:pt x="35802" y="8410"/>
                  </a:lnTo>
                  <a:lnTo>
                    <a:pt x="37986" y="8313"/>
                  </a:lnTo>
                  <a:lnTo>
                    <a:pt x="39088" y="8236"/>
                  </a:lnTo>
                  <a:lnTo>
                    <a:pt x="40190" y="8159"/>
                  </a:lnTo>
                  <a:lnTo>
                    <a:pt x="41292" y="8043"/>
                  </a:lnTo>
                  <a:lnTo>
                    <a:pt x="41833" y="7965"/>
                  </a:lnTo>
                  <a:lnTo>
                    <a:pt x="42394" y="7869"/>
                  </a:lnTo>
                  <a:lnTo>
                    <a:pt x="42935" y="7772"/>
                  </a:lnTo>
                  <a:lnTo>
                    <a:pt x="43457" y="7656"/>
                  </a:lnTo>
                  <a:lnTo>
                    <a:pt x="43998" y="7521"/>
                  </a:lnTo>
                  <a:lnTo>
                    <a:pt x="44520" y="7366"/>
                  </a:lnTo>
                  <a:lnTo>
                    <a:pt x="44984" y="7211"/>
                  </a:lnTo>
                  <a:lnTo>
                    <a:pt x="45468" y="7037"/>
                  </a:lnTo>
                  <a:lnTo>
                    <a:pt x="45931" y="6844"/>
                  </a:lnTo>
                  <a:lnTo>
                    <a:pt x="46376" y="6593"/>
                  </a:lnTo>
                  <a:lnTo>
                    <a:pt x="46589" y="6477"/>
                  </a:lnTo>
                  <a:lnTo>
                    <a:pt x="46801" y="6322"/>
                  </a:lnTo>
                  <a:lnTo>
                    <a:pt x="47014" y="6187"/>
                  </a:lnTo>
                  <a:lnTo>
                    <a:pt x="47188" y="6013"/>
                  </a:lnTo>
                  <a:lnTo>
                    <a:pt x="47381" y="5839"/>
                  </a:lnTo>
                  <a:lnTo>
                    <a:pt x="47536" y="5665"/>
                  </a:lnTo>
                  <a:lnTo>
                    <a:pt x="47691" y="5452"/>
                  </a:lnTo>
                  <a:lnTo>
                    <a:pt x="47826" y="5240"/>
                  </a:lnTo>
                  <a:lnTo>
                    <a:pt x="47961" y="5008"/>
                  </a:lnTo>
                  <a:lnTo>
                    <a:pt x="48058" y="4737"/>
                  </a:lnTo>
                  <a:lnTo>
                    <a:pt x="48135" y="4486"/>
                  </a:lnTo>
                  <a:lnTo>
                    <a:pt x="48193" y="4196"/>
                  </a:lnTo>
                  <a:lnTo>
                    <a:pt x="48232" y="3925"/>
                  </a:lnTo>
                  <a:lnTo>
                    <a:pt x="48251" y="3654"/>
                  </a:lnTo>
                  <a:lnTo>
                    <a:pt x="48290" y="3094"/>
                  </a:lnTo>
                  <a:lnTo>
                    <a:pt x="48329" y="2379"/>
                  </a:lnTo>
                  <a:lnTo>
                    <a:pt x="48329" y="2031"/>
                  </a:lnTo>
                  <a:lnTo>
                    <a:pt x="48329" y="1663"/>
                  </a:lnTo>
                  <a:lnTo>
                    <a:pt x="48309" y="1296"/>
                  </a:lnTo>
                  <a:lnTo>
                    <a:pt x="48271" y="948"/>
                  </a:lnTo>
                  <a:lnTo>
                    <a:pt x="48213" y="581"/>
                  </a:lnTo>
                  <a:lnTo>
                    <a:pt x="48135" y="233"/>
                  </a:lnTo>
                  <a:lnTo>
                    <a:pt x="48116" y="156"/>
                  </a:lnTo>
                  <a:lnTo>
                    <a:pt x="48077" y="98"/>
                  </a:lnTo>
                  <a:lnTo>
                    <a:pt x="48019" y="59"/>
                  </a:lnTo>
                  <a:lnTo>
                    <a:pt x="47961" y="20"/>
                  </a:lnTo>
                  <a:lnTo>
                    <a:pt x="47903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1579;p43">
              <a:extLst>
                <a:ext uri="{FF2B5EF4-FFF2-40B4-BE49-F238E27FC236}">
                  <a16:creationId xmlns:a16="http://schemas.microsoft.com/office/drawing/2014/main" id="{444E0F63-A1DF-8BA8-ECEA-DF8A97D2D8A2}"/>
                </a:ext>
              </a:extLst>
            </p:cNvPr>
            <p:cNvSpPr/>
            <p:nvPr/>
          </p:nvSpPr>
          <p:spPr>
            <a:xfrm>
              <a:off x="4232450" y="-3208050"/>
              <a:ext cx="21750" cy="68175"/>
            </a:xfrm>
            <a:custGeom>
              <a:avLst/>
              <a:gdLst/>
              <a:ahLst/>
              <a:cxnLst/>
              <a:rect l="l" t="t" r="r" b="b"/>
              <a:pathLst>
                <a:path w="870" h="2727" extrusionOk="0">
                  <a:moveTo>
                    <a:pt x="348" y="0"/>
                  </a:moveTo>
                  <a:lnTo>
                    <a:pt x="290" y="20"/>
                  </a:lnTo>
                  <a:lnTo>
                    <a:pt x="213" y="39"/>
                  </a:lnTo>
                  <a:lnTo>
                    <a:pt x="155" y="58"/>
                  </a:lnTo>
                  <a:lnTo>
                    <a:pt x="116" y="116"/>
                  </a:lnTo>
                  <a:lnTo>
                    <a:pt x="77" y="155"/>
                  </a:lnTo>
                  <a:lnTo>
                    <a:pt x="39" y="213"/>
                  </a:lnTo>
                  <a:lnTo>
                    <a:pt x="19" y="271"/>
                  </a:lnTo>
                  <a:lnTo>
                    <a:pt x="0" y="348"/>
                  </a:lnTo>
                  <a:lnTo>
                    <a:pt x="19" y="890"/>
                  </a:lnTo>
                  <a:lnTo>
                    <a:pt x="77" y="1412"/>
                  </a:lnTo>
                  <a:lnTo>
                    <a:pt x="135" y="1953"/>
                  </a:lnTo>
                  <a:lnTo>
                    <a:pt x="213" y="2475"/>
                  </a:lnTo>
                  <a:lnTo>
                    <a:pt x="232" y="2533"/>
                  </a:lnTo>
                  <a:lnTo>
                    <a:pt x="251" y="2591"/>
                  </a:lnTo>
                  <a:lnTo>
                    <a:pt x="309" y="2649"/>
                  </a:lnTo>
                  <a:lnTo>
                    <a:pt x="367" y="2687"/>
                  </a:lnTo>
                  <a:lnTo>
                    <a:pt x="425" y="2707"/>
                  </a:lnTo>
                  <a:lnTo>
                    <a:pt x="503" y="2726"/>
                  </a:lnTo>
                  <a:lnTo>
                    <a:pt x="638" y="2726"/>
                  </a:lnTo>
                  <a:lnTo>
                    <a:pt x="696" y="2687"/>
                  </a:lnTo>
                  <a:lnTo>
                    <a:pt x="754" y="2649"/>
                  </a:lnTo>
                  <a:lnTo>
                    <a:pt x="812" y="2610"/>
                  </a:lnTo>
                  <a:lnTo>
                    <a:pt x="831" y="2552"/>
                  </a:lnTo>
                  <a:lnTo>
                    <a:pt x="870" y="2436"/>
                  </a:lnTo>
                  <a:lnTo>
                    <a:pt x="870" y="2301"/>
                  </a:lnTo>
                  <a:lnTo>
                    <a:pt x="831" y="2050"/>
                  </a:lnTo>
                  <a:lnTo>
                    <a:pt x="831" y="1934"/>
                  </a:lnTo>
                  <a:lnTo>
                    <a:pt x="812" y="1876"/>
                  </a:lnTo>
                  <a:lnTo>
                    <a:pt x="812" y="1856"/>
                  </a:lnTo>
                  <a:lnTo>
                    <a:pt x="754" y="1392"/>
                  </a:lnTo>
                  <a:lnTo>
                    <a:pt x="715" y="870"/>
                  </a:lnTo>
                  <a:lnTo>
                    <a:pt x="696" y="348"/>
                  </a:lnTo>
                  <a:lnTo>
                    <a:pt x="696" y="290"/>
                  </a:lnTo>
                  <a:lnTo>
                    <a:pt x="677" y="213"/>
                  </a:lnTo>
                  <a:lnTo>
                    <a:pt x="638" y="155"/>
                  </a:lnTo>
                  <a:lnTo>
                    <a:pt x="599" y="97"/>
                  </a:lnTo>
                  <a:lnTo>
                    <a:pt x="541" y="58"/>
                  </a:lnTo>
                  <a:lnTo>
                    <a:pt x="483" y="2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1580;p43">
              <a:extLst>
                <a:ext uri="{FF2B5EF4-FFF2-40B4-BE49-F238E27FC236}">
                  <a16:creationId xmlns:a16="http://schemas.microsoft.com/office/drawing/2014/main" id="{A5A04F8B-F829-E747-49E6-2DFFD36C67A0}"/>
                </a:ext>
              </a:extLst>
            </p:cNvPr>
            <p:cNvSpPr/>
            <p:nvPr/>
          </p:nvSpPr>
          <p:spPr>
            <a:xfrm>
              <a:off x="4375975" y="-3200800"/>
              <a:ext cx="21775" cy="79775"/>
            </a:xfrm>
            <a:custGeom>
              <a:avLst/>
              <a:gdLst/>
              <a:ahLst/>
              <a:cxnLst/>
              <a:rect l="l" t="t" r="r" b="b"/>
              <a:pathLst>
                <a:path w="871" h="3191" extrusionOk="0">
                  <a:moveTo>
                    <a:pt x="252" y="0"/>
                  </a:moveTo>
                  <a:lnTo>
                    <a:pt x="194" y="39"/>
                  </a:lnTo>
                  <a:lnTo>
                    <a:pt x="136" y="58"/>
                  </a:lnTo>
                  <a:lnTo>
                    <a:pt x="78" y="116"/>
                  </a:lnTo>
                  <a:lnTo>
                    <a:pt x="58" y="174"/>
                  </a:lnTo>
                  <a:lnTo>
                    <a:pt x="20" y="232"/>
                  </a:lnTo>
                  <a:lnTo>
                    <a:pt x="0" y="290"/>
                  </a:lnTo>
                  <a:lnTo>
                    <a:pt x="0" y="368"/>
                  </a:lnTo>
                  <a:lnTo>
                    <a:pt x="20" y="426"/>
                  </a:lnTo>
                  <a:lnTo>
                    <a:pt x="58" y="735"/>
                  </a:lnTo>
                  <a:lnTo>
                    <a:pt x="78" y="1025"/>
                  </a:lnTo>
                  <a:lnTo>
                    <a:pt x="97" y="1644"/>
                  </a:lnTo>
                  <a:lnTo>
                    <a:pt x="97" y="1953"/>
                  </a:lnTo>
                  <a:lnTo>
                    <a:pt x="116" y="2281"/>
                  </a:lnTo>
                  <a:lnTo>
                    <a:pt x="136" y="2610"/>
                  </a:lnTo>
                  <a:lnTo>
                    <a:pt x="194" y="2919"/>
                  </a:lnTo>
                  <a:lnTo>
                    <a:pt x="213" y="2997"/>
                  </a:lnTo>
                  <a:lnTo>
                    <a:pt x="252" y="3055"/>
                  </a:lnTo>
                  <a:lnTo>
                    <a:pt x="310" y="3093"/>
                  </a:lnTo>
                  <a:lnTo>
                    <a:pt x="368" y="3132"/>
                  </a:lnTo>
                  <a:lnTo>
                    <a:pt x="426" y="3171"/>
                  </a:lnTo>
                  <a:lnTo>
                    <a:pt x="484" y="3171"/>
                  </a:lnTo>
                  <a:lnTo>
                    <a:pt x="561" y="3190"/>
                  </a:lnTo>
                  <a:lnTo>
                    <a:pt x="619" y="3171"/>
                  </a:lnTo>
                  <a:lnTo>
                    <a:pt x="696" y="3151"/>
                  </a:lnTo>
                  <a:lnTo>
                    <a:pt x="754" y="3113"/>
                  </a:lnTo>
                  <a:lnTo>
                    <a:pt x="793" y="3055"/>
                  </a:lnTo>
                  <a:lnTo>
                    <a:pt x="832" y="2997"/>
                  </a:lnTo>
                  <a:lnTo>
                    <a:pt x="851" y="2939"/>
                  </a:lnTo>
                  <a:lnTo>
                    <a:pt x="870" y="2881"/>
                  </a:lnTo>
                  <a:lnTo>
                    <a:pt x="870" y="2803"/>
                  </a:lnTo>
                  <a:lnTo>
                    <a:pt x="870" y="2745"/>
                  </a:lnTo>
                  <a:lnTo>
                    <a:pt x="812" y="2436"/>
                  </a:lnTo>
                  <a:lnTo>
                    <a:pt x="793" y="2146"/>
                  </a:lnTo>
                  <a:lnTo>
                    <a:pt x="793" y="1547"/>
                  </a:lnTo>
                  <a:lnTo>
                    <a:pt x="793" y="1218"/>
                  </a:lnTo>
                  <a:lnTo>
                    <a:pt x="774" y="890"/>
                  </a:lnTo>
                  <a:lnTo>
                    <a:pt x="735" y="561"/>
                  </a:lnTo>
                  <a:lnTo>
                    <a:pt x="677" y="252"/>
                  </a:lnTo>
                  <a:lnTo>
                    <a:pt x="658" y="174"/>
                  </a:lnTo>
                  <a:lnTo>
                    <a:pt x="619" y="116"/>
                  </a:lnTo>
                  <a:lnTo>
                    <a:pt x="580" y="78"/>
                  </a:lnTo>
                  <a:lnTo>
                    <a:pt x="522" y="39"/>
                  </a:lnTo>
                  <a:lnTo>
                    <a:pt x="464" y="2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1581;p43">
              <a:extLst>
                <a:ext uri="{FF2B5EF4-FFF2-40B4-BE49-F238E27FC236}">
                  <a16:creationId xmlns:a16="http://schemas.microsoft.com/office/drawing/2014/main" id="{FFE9FF5C-6CB9-789E-64BF-DA5A6756FB3E}"/>
                </a:ext>
              </a:extLst>
            </p:cNvPr>
            <p:cNvSpPr/>
            <p:nvPr/>
          </p:nvSpPr>
          <p:spPr>
            <a:xfrm>
              <a:off x="4484700" y="-3189700"/>
              <a:ext cx="19850" cy="49825"/>
            </a:xfrm>
            <a:custGeom>
              <a:avLst/>
              <a:gdLst/>
              <a:ahLst/>
              <a:cxnLst/>
              <a:rect l="l" t="t" r="r" b="b"/>
              <a:pathLst>
                <a:path w="794" h="1993" extrusionOk="0">
                  <a:moveTo>
                    <a:pt x="349" y="1"/>
                  </a:moveTo>
                  <a:lnTo>
                    <a:pt x="271" y="20"/>
                  </a:lnTo>
                  <a:lnTo>
                    <a:pt x="213" y="40"/>
                  </a:lnTo>
                  <a:lnTo>
                    <a:pt x="155" y="78"/>
                  </a:lnTo>
                  <a:lnTo>
                    <a:pt x="97" y="117"/>
                  </a:lnTo>
                  <a:lnTo>
                    <a:pt x="59" y="156"/>
                  </a:lnTo>
                  <a:lnTo>
                    <a:pt x="20" y="214"/>
                  </a:lnTo>
                  <a:lnTo>
                    <a:pt x="1" y="291"/>
                  </a:lnTo>
                  <a:lnTo>
                    <a:pt x="1" y="349"/>
                  </a:lnTo>
                  <a:lnTo>
                    <a:pt x="1" y="697"/>
                  </a:lnTo>
                  <a:lnTo>
                    <a:pt x="20" y="1045"/>
                  </a:lnTo>
                  <a:lnTo>
                    <a:pt x="40" y="1393"/>
                  </a:lnTo>
                  <a:lnTo>
                    <a:pt x="97" y="1741"/>
                  </a:lnTo>
                  <a:lnTo>
                    <a:pt x="136" y="1799"/>
                  </a:lnTo>
                  <a:lnTo>
                    <a:pt x="155" y="1857"/>
                  </a:lnTo>
                  <a:lnTo>
                    <a:pt x="213" y="1915"/>
                  </a:lnTo>
                  <a:lnTo>
                    <a:pt x="271" y="1953"/>
                  </a:lnTo>
                  <a:lnTo>
                    <a:pt x="329" y="1973"/>
                  </a:lnTo>
                  <a:lnTo>
                    <a:pt x="387" y="1992"/>
                  </a:lnTo>
                  <a:lnTo>
                    <a:pt x="523" y="1992"/>
                  </a:lnTo>
                  <a:lnTo>
                    <a:pt x="600" y="1953"/>
                  </a:lnTo>
                  <a:lnTo>
                    <a:pt x="658" y="1915"/>
                  </a:lnTo>
                  <a:lnTo>
                    <a:pt x="697" y="1876"/>
                  </a:lnTo>
                  <a:lnTo>
                    <a:pt x="735" y="1818"/>
                  </a:lnTo>
                  <a:lnTo>
                    <a:pt x="774" y="1760"/>
                  </a:lnTo>
                  <a:lnTo>
                    <a:pt x="774" y="1702"/>
                  </a:lnTo>
                  <a:lnTo>
                    <a:pt x="793" y="1625"/>
                  </a:lnTo>
                  <a:lnTo>
                    <a:pt x="774" y="1567"/>
                  </a:lnTo>
                  <a:lnTo>
                    <a:pt x="735" y="1412"/>
                  </a:lnTo>
                  <a:lnTo>
                    <a:pt x="735" y="1354"/>
                  </a:lnTo>
                  <a:lnTo>
                    <a:pt x="716" y="1296"/>
                  </a:lnTo>
                  <a:lnTo>
                    <a:pt x="735" y="1335"/>
                  </a:lnTo>
                  <a:lnTo>
                    <a:pt x="697" y="1026"/>
                  </a:lnTo>
                  <a:lnTo>
                    <a:pt x="697" y="349"/>
                  </a:lnTo>
                  <a:lnTo>
                    <a:pt x="677" y="291"/>
                  </a:lnTo>
                  <a:lnTo>
                    <a:pt x="658" y="233"/>
                  </a:lnTo>
                  <a:lnTo>
                    <a:pt x="639" y="156"/>
                  </a:lnTo>
                  <a:lnTo>
                    <a:pt x="581" y="117"/>
                  </a:lnTo>
                  <a:lnTo>
                    <a:pt x="542" y="59"/>
                  </a:lnTo>
                  <a:lnTo>
                    <a:pt x="484" y="40"/>
                  </a:lnTo>
                  <a:lnTo>
                    <a:pt x="407" y="20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1582;p43">
              <a:extLst>
                <a:ext uri="{FF2B5EF4-FFF2-40B4-BE49-F238E27FC236}">
                  <a16:creationId xmlns:a16="http://schemas.microsoft.com/office/drawing/2014/main" id="{E6A457EB-A3CA-B5C6-1188-CC264ABCFDCD}"/>
                </a:ext>
              </a:extLst>
            </p:cNvPr>
            <p:cNvSpPr/>
            <p:nvPr/>
          </p:nvSpPr>
          <p:spPr>
            <a:xfrm>
              <a:off x="4639850" y="-3189700"/>
              <a:ext cx="19350" cy="63825"/>
            </a:xfrm>
            <a:custGeom>
              <a:avLst/>
              <a:gdLst/>
              <a:ahLst/>
              <a:cxnLst/>
              <a:rect l="l" t="t" r="r" b="b"/>
              <a:pathLst>
                <a:path w="774" h="2553" extrusionOk="0">
                  <a:moveTo>
                    <a:pt x="329" y="1"/>
                  </a:moveTo>
                  <a:lnTo>
                    <a:pt x="271" y="20"/>
                  </a:lnTo>
                  <a:lnTo>
                    <a:pt x="213" y="40"/>
                  </a:lnTo>
                  <a:lnTo>
                    <a:pt x="155" y="78"/>
                  </a:lnTo>
                  <a:lnTo>
                    <a:pt x="97" y="117"/>
                  </a:lnTo>
                  <a:lnTo>
                    <a:pt x="58" y="156"/>
                  </a:lnTo>
                  <a:lnTo>
                    <a:pt x="19" y="214"/>
                  </a:lnTo>
                  <a:lnTo>
                    <a:pt x="0" y="291"/>
                  </a:lnTo>
                  <a:lnTo>
                    <a:pt x="0" y="349"/>
                  </a:lnTo>
                  <a:lnTo>
                    <a:pt x="0" y="852"/>
                  </a:lnTo>
                  <a:lnTo>
                    <a:pt x="0" y="1335"/>
                  </a:lnTo>
                  <a:lnTo>
                    <a:pt x="39" y="1818"/>
                  </a:lnTo>
                  <a:lnTo>
                    <a:pt x="97" y="2301"/>
                  </a:lnTo>
                  <a:lnTo>
                    <a:pt x="116" y="2359"/>
                  </a:lnTo>
                  <a:lnTo>
                    <a:pt x="155" y="2417"/>
                  </a:lnTo>
                  <a:lnTo>
                    <a:pt x="193" y="2475"/>
                  </a:lnTo>
                  <a:lnTo>
                    <a:pt x="251" y="2514"/>
                  </a:lnTo>
                  <a:lnTo>
                    <a:pt x="329" y="2533"/>
                  </a:lnTo>
                  <a:lnTo>
                    <a:pt x="387" y="2553"/>
                  </a:lnTo>
                  <a:lnTo>
                    <a:pt x="464" y="2553"/>
                  </a:lnTo>
                  <a:lnTo>
                    <a:pt x="522" y="2533"/>
                  </a:lnTo>
                  <a:lnTo>
                    <a:pt x="599" y="2514"/>
                  </a:lnTo>
                  <a:lnTo>
                    <a:pt x="638" y="2475"/>
                  </a:lnTo>
                  <a:lnTo>
                    <a:pt x="696" y="2437"/>
                  </a:lnTo>
                  <a:lnTo>
                    <a:pt x="735" y="2379"/>
                  </a:lnTo>
                  <a:lnTo>
                    <a:pt x="773" y="2263"/>
                  </a:lnTo>
                  <a:lnTo>
                    <a:pt x="773" y="2108"/>
                  </a:lnTo>
                  <a:lnTo>
                    <a:pt x="754" y="2108"/>
                  </a:lnTo>
                  <a:lnTo>
                    <a:pt x="754" y="2050"/>
                  </a:lnTo>
                  <a:lnTo>
                    <a:pt x="735" y="1915"/>
                  </a:lnTo>
                  <a:lnTo>
                    <a:pt x="715" y="1721"/>
                  </a:lnTo>
                  <a:lnTo>
                    <a:pt x="696" y="1258"/>
                  </a:lnTo>
                  <a:lnTo>
                    <a:pt x="677" y="349"/>
                  </a:lnTo>
                  <a:lnTo>
                    <a:pt x="677" y="291"/>
                  </a:lnTo>
                  <a:lnTo>
                    <a:pt x="657" y="233"/>
                  </a:lnTo>
                  <a:lnTo>
                    <a:pt x="619" y="156"/>
                  </a:lnTo>
                  <a:lnTo>
                    <a:pt x="580" y="117"/>
                  </a:lnTo>
                  <a:lnTo>
                    <a:pt x="522" y="59"/>
                  </a:lnTo>
                  <a:lnTo>
                    <a:pt x="464" y="40"/>
                  </a:lnTo>
                  <a:lnTo>
                    <a:pt x="406" y="2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1583;p43">
              <a:extLst>
                <a:ext uri="{FF2B5EF4-FFF2-40B4-BE49-F238E27FC236}">
                  <a16:creationId xmlns:a16="http://schemas.microsoft.com/office/drawing/2014/main" id="{C5B00A9B-6A1B-9435-C0AA-1144CC397ADA}"/>
                </a:ext>
              </a:extLst>
            </p:cNvPr>
            <p:cNvSpPr/>
            <p:nvPr/>
          </p:nvSpPr>
          <p:spPr>
            <a:xfrm>
              <a:off x="4782900" y="-3182450"/>
              <a:ext cx="17425" cy="38225"/>
            </a:xfrm>
            <a:custGeom>
              <a:avLst/>
              <a:gdLst/>
              <a:ahLst/>
              <a:cxnLst/>
              <a:rect l="l" t="t" r="r" b="b"/>
              <a:pathLst>
                <a:path w="697" h="1529" extrusionOk="0">
                  <a:moveTo>
                    <a:pt x="290" y="1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116" y="98"/>
                  </a:lnTo>
                  <a:lnTo>
                    <a:pt x="58" y="156"/>
                  </a:lnTo>
                  <a:lnTo>
                    <a:pt x="39" y="214"/>
                  </a:lnTo>
                  <a:lnTo>
                    <a:pt x="19" y="272"/>
                  </a:lnTo>
                  <a:lnTo>
                    <a:pt x="0" y="349"/>
                  </a:lnTo>
                  <a:lnTo>
                    <a:pt x="0" y="1180"/>
                  </a:lnTo>
                  <a:lnTo>
                    <a:pt x="19" y="1238"/>
                  </a:lnTo>
                  <a:lnTo>
                    <a:pt x="39" y="1315"/>
                  </a:lnTo>
                  <a:lnTo>
                    <a:pt x="58" y="1373"/>
                  </a:lnTo>
                  <a:lnTo>
                    <a:pt x="97" y="1412"/>
                  </a:lnTo>
                  <a:lnTo>
                    <a:pt x="155" y="1470"/>
                  </a:lnTo>
                  <a:lnTo>
                    <a:pt x="213" y="1489"/>
                  </a:lnTo>
                  <a:lnTo>
                    <a:pt x="290" y="1509"/>
                  </a:lnTo>
                  <a:lnTo>
                    <a:pt x="348" y="1528"/>
                  </a:lnTo>
                  <a:lnTo>
                    <a:pt x="425" y="1509"/>
                  </a:lnTo>
                  <a:lnTo>
                    <a:pt x="483" y="1489"/>
                  </a:lnTo>
                  <a:lnTo>
                    <a:pt x="541" y="1470"/>
                  </a:lnTo>
                  <a:lnTo>
                    <a:pt x="599" y="1412"/>
                  </a:lnTo>
                  <a:lnTo>
                    <a:pt x="638" y="1373"/>
                  </a:lnTo>
                  <a:lnTo>
                    <a:pt x="677" y="1315"/>
                  </a:lnTo>
                  <a:lnTo>
                    <a:pt x="696" y="1238"/>
                  </a:lnTo>
                  <a:lnTo>
                    <a:pt x="696" y="1180"/>
                  </a:lnTo>
                  <a:lnTo>
                    <a:pt x="696" y="349"/>
                  </a:lnTo>
                  <a:lnTo>
                    <a:pt x="696" y="272"/>
                  </a:lnTo>
                  <a:lnTo>
                    <a:pt x="677" y="214"/>
                  </a:lnTo>
                  <a:lnTo>
                    <a:pt x="638" y="156"/>
                  </a:lnTo>
                  <a:lnTo>
                    <a:pt x="599" y="98"/>
                  </a:lnTo>
                  <a:lnTo>
                    <a:pt x="541" y="59"/>
                  </a:lnTo>
                  <a:lnTo>
                    <a:pt x="483" y="20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1584;p43">
              <a:extLst>
                <a:ext uri="{FF2B5EF4-FFF2-40B4-BE49-F238E27FC236}">
                  <a16:creationId xmlns:a16="http://schemas.microsoft.com/office/drawing/2014/main" id="{595D8FE5-E37D-2AA3-9212-EDD5F5DE630F}"/>
                </a:ext>
              </a:extLst>
            </p:cNvPr>
            <p:cNvSpPr/>
            <p:nvPr/>
          </p:nvSpPr>
          <p:spPr>
            <a:xfrm>
              <a:off x="4963625" y="-3203225"/>
              <a:ext cx="19375" cy="63350"/>
            </a:xfrm>
            <a:custGeom>
              <a:avLst/>
              <a:gdLst/>
              <a:ahLst/>
              <a:cxnLst/>
              <a:rect l="l" t="t" r="r" b="b"/>
              <a:pathLst>
                <a:path w="775" h="2534" extrusionOk="0">
                  <a:moveTo>
                    <a:pt x="368" y="1"/>
                  </a:moveTo>
                  <a:lnTo>
                    <a:pt x="291" y="20"/>
                  </a:lnTo>
                  <a:lnTo>
                    <a:pt x="233" y="59"/>
                  </a:lnTo>
                  <a:lnTo>
                    <a:pt x="194" y="97"/>
                  </a:lnTo>
                  <a:lnTo>
                    <a:pt x="136" y="155"/>
                  </a:lnTo>
                  <a:lnTo>
                    <a:pt x="117" y="213"/>
                  </a:lnTo>
                  <a:lnTo>
                    <a:pt x="98" y="271"/>
                  </a:lnTo>
                  <a:lnTo>
                    <a:pt x="78" y="349"/>
                  </a:lnTo>
                  <a:lnTo>
                    <a:pt x="78" y="1257"/>
                  </a:lnTo>
                  <a:lnTo>
                    <a:pt x="40" y="1683"/>
                  </a:lnTo>
                  <a:lnTo>
                    <a:pt x="20" y="1915"/>
                  </a:lnTo>
                  <a:lnTo>
                    <a:pt x="20" y="2011"/>
                  </a:lnTo>
                  <a:lnTo>
                    <a:pt x="1" y="2088"/>
                  </a:lnTo>
                  <a:lnTo>
                    <a:pt x="1" y="2108"/>
                  </a:lnTo>
                  <a:lnTo>
                    <a:pt x="1" y="2243"/>
                  </a:lnTo>
                  <a:lnTo>
                    <a:pt x="40" y="2359"/>
                  </a:lnTo>
                  <a:lnTo>
                    <a:pt x="78" y="2417"/>
                  </a:lnTo>
                  <a:lnTo>
                    <a:pt x="117" y="2475"/>
                  </a:lnTo>
                  <a:lnTo>
                    <a:pt x="175" y="2494"/>
                  </a:lnTo>
                  <a:lnTo>
                    <a:pt x="252" y="2533"/>
                  </a:lnTo>
                  <a:lnTo>
                    <a:pt x="368" y="2533"/>
                  </a:lnTo>
                  <a:lnTo>
                    <a:pt x="446" y="2514"/>
                  </a:lnTo>
                  <a:lnTo>
                    <a:pt x="504" y="2494"/>
                  </a:lnTo>
                  <a:lnTo>
                    <a:pt x="562" y="2456"/>
                  </a:lnTo>
                  <a:lnTo>
                    <a:pt x="620" y="2417"/>
                  </a:lnTo>
                  <a:lnTo>
                    <a:pt x="658" y="2359"/>
                  </a:lnTo>
                  <a:lnTo>
                    <a:pt x="678" y="2282"/>
                  </a:lnTo>
                  <a:lnTo>
                    <a:pt x="736" y="1799"/>
                  </a:lnTo>
                  <a:lnTo>
                    <a:pt x="755" y="1315"/>
                  </a:lnTo>
                  <a:lnTo>
                    <a:pt x="774" y="832"/>
                  </a:lnTo>
                  <a:lnTo>
                    <a:pt x="774" y="349"/>
                  </a:lnTo>
                  <a:lnTo>
                    <a:pt x="774" y="271"/>
                  </a:lnTo>
                  <a:lnTo>
                    <a:pt x="755" y="213"/>
                  </a:lnTo>
                  <a:lnTo>
                    <a:pt x="716" y="155"/>
                  </a:lnTo>
                  <a:lnTo>
                    <a:pt x="678" y="97"/>
                  </a:lnTo>
                  <a:lnTo>
                    <a:pt x="620" y="59"/>
                  </a:lnTo>
                  <a:lnTo>
                    <a:pt x="562" y="20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1585;p43">
              <a:extLst>
                <a:ext uri="{FF2B5EF4-FFF2-40B4-BE49-F238E27FC236}">
                  <a16:creationId xmlns:a16="http://schemas.microsoft.com/office/drawing/2014/main" id="{C4D1CEED-FCB5-96BA-9D5E-E65428D3B65D}"/>
                </a:ext>
              </a:extLst>
            </p:cNvPr>
            <p:cNvSpPr/>
            <p:nvPr/>
          </p:nvSpPr>
          <p:spPr>
            <a:xfrm>
              <a:off x="5076725" y="-3214825"/>
              <a:ext cx="26600" cy="61400"/>
            </a:xfrm>
            <a:custGeom>
              <a:avLst/>
              <a:gdLst/>
              <a:ahLst/>
              <a:cxnLst/>
              <a:rect l="l" t="t" r="r" b="b"/>
              <a:pathLst>
                <a:path w="1064" h="2456" extrusionOk="0">
                  <a:moveTo>
                    <a:pt x="252" y="1"/>
                  </a:moveTo>
                  <a:lnTo>
                    <a:pt x="194" y="39"/>
                  </a:lnTo>
                  <a:lnTo>
                    <a:pt x="136" y="78"/>
                  </a:lnTo>
                  <a:lnTo>
                    <a:pt x="78" y="117"/>
                  </a:lnTo>
                  <a:lnTo>
                    <a:pt x="39" y="175"/>
                  </a:lnTo>
                  <a:lnTo>
                    <a:pt x="0" y="291"/>
                  </a:lnTo>
                  <a:lnTo>
                    <a:pt x="20" y="445"/>
                  </a:lnTo>
                  <a:lnTo>
                    <a:pt x="78" y="890"/>
                  </a:lnTo>
                  <a:lnTo>
                    <a:pt x="155" y="1315"/>
                  </a:lnTo>
                  <a:lnTo>
                    <a:pt x="252" y="1760"/>
                  </a:lnTo>
                  <a:lnTo>
                    <a:pt x="387" y="2185"/>
                  </a:lnTo>
                  <a:lnTo>
                    <a:pt x="406" y="2263"/>
                  </a:lnTo>
                  <a:lnTo>
                    <a:pt x="445" y="2321"/>
                  </a:lnTo>
                  <a:lnTo>
                    <a:pt x="484" y="2359"/>
                  </a:lnTo>
                  <a:lnTo>
                    <a:pt x="542" y="2398"/>
                  </a:lnTo>
                  <a:lnTo>
                    <a:pt x="600" y="2437"/>
                  </a:lnTo>
                  <a:lnTo>
                    <a:pt x="677" y="2456"/>
                  </a:lnTo>
                  <a:lnTo>
                    <a:pt x="735" y="2456"/>
                  </a:lnTo>
                  <a:lnTo>
                    <a:pt x="812" y="2437"/>
                  </a:lnTo>
                  <a:lnTo>
                    <a:pt x="870" y="2417"/>
                  </a:lnTo>
                  <a:lnTo>
                    <a:pt x="928" y="2379"/>
                  </a:lnTo>
                  <a:lnTo>
                    <a:pt x="967" y="2321"/>
                  </a:lnTo>
                  <a:lnTo>
                    <a:pt x="1025" y="2263"/>
                  </a:lnTo>
                  <a:lnTo>
                    <a:pt x="1044" y="2205"/>
                  </a:lnTo>
                  <a:lnTo>
                    <a:pt x="1064" y="2147"/>
                  </a:lnTo>
                  <a:lnTo>
                    <a:pt x="1064" y="2069"/>
                  </a:lnTo>
                  <a:lnTo>
                    <a:pt x="1044" y="2011"/>
                  </a:lnTo>
                  <a:lnTo>
                    <a:pt x="928" y="1586"/>
                  </a:lnTo>
                  <a:lnTo>
                    <a:pt x="832" y="1141"/>
                  </a:lnTo>
                  <a:lnTo>
                    <a:pt x="754" y="697"/>
                  </a:lnTo>
                  <a:lnTo>
                    <a:pt x="677" y="252"/>
                  </a:lnTo>
                  <a:lnTo>
                    <a:pt x="658" y="194"/>
                  </a:lnTo>
                  <a:lnTo>
                    <a:pt x="619" y="136"/>
                  </a:lnTo>
                  <a:lnTo>
                    <a:pt x="580" y="78"/>
                  </a:lnTo>
                  <a:lnTo>
                    <a:pt x="522" y="39"/>
                  </a:lnTo>
                  <a:lnTo>
                    <a:pt x="445" y="2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1586;p43">
              <a:extLst>
                <a:ext uri="{FF2B5EF4-FFF2-40B4-BE49-F238E27FC236}">
                  <a16:creationId xmlns:a16="http://schemas.microsoft.com/office/drawing/2014/main" id="{9046637B-C58C-4526-A625-275E24EB0055}"/>
                </a:ext>
              </a:extLst>
            </p:cNvPr>
            <p:cNvSpPr/>
            <p:nvPr/>
          </p:nvSpPr>
          <p:spPr>
            <a:xfrm>
              <a:off x="5234275" y="-3247200"/>
              <a:ext cx="19350" cy="58975"/>
            </a:xfrm>
            <a:custGeom>
              <a:avLst/>
              <a:gdLst/>
              <a:ahLst/>
              <a:cxnLst/>
              <a:rect l="l" t="t" r="r" b="b"/>
              <a:pathLst>
                <a:path w="774" h="2359" extrusionOk="0">
                  <a:moveTo>
                    <a:pt x="232" y="1"/>
                  </a:moveTo>
                  <a:lnTo>
                    <a:pt x="174" y="39"/>
                  </a:lnTo>
                  <a:lnTo>
                    <a:pt x="116" y="78"/>
                  </a:lnTo>
                  <a:lnTo>
                    <a:pt x="78" y="117"/>
                  </a:lnTo>
                  <a:lnTo>
                    <a:pt x="39" y="175"/>
                  </a:lnTo>
                  <a:lnTo>
                    <a:pt x="20" y="233"/>
                  </a:lnTo>
                  <a:lnTo>
                    <a:pt x="0" y="291"/>
                  </a:lnTo>
                  <a:lnTo>
                    <a:pt x="0" y="445"/>
                  </a:lnTo>
                  <a:lnTo>
                    <a:pt x="20" y="542"/>
                  </a:lnTo>
                  <a:lnTo>
                    <a:pt x="20" y="581"/>
                  </a:lnTo>
                  <a:lnTo>
                    <a:pt x="39" y="793"/>
                  </a:lnTo>
                  <a:lnTo>
                    <a:pt x="58" y="1199"/>
                  </a:lnTo>
                  <a:lnTo>
                    <a:pt x="78" y="2011"/>
                  </a:lnTo>
                  <a:lnTo>
                    <a:pt x="78" y="2069"/>
                  </a:lnTo>
                  <a:lnTo>
                    <a:pt x="97" y="2146"/>
                  </a:lnTo>
                  <a:lnTo>
                    <a:pt x="136" y="2204"/>
                  </a:lnTo>
                  <a:lnTo>
                    <a:pt x="174" y="2262"/>
                  </a:lnTo>
                  <a:lnTo>
                    <a:pt x="232" y="2301"/>
                  </a:lnTo>
                  <a:lnTo>
                    <a:pt x="290" y="2340"/>
                  </a:lnTo>
                  <a:lnTo>
                    <a:pt x="348" y="2359"/>
                  </a:lnTo>
                  <a:lnTo>
                    <a:pt x="426" y="2359"/>
                  </a:lnTo>
                  <a:lnTo>
                    <a:pt x="503" y="2340"/>
                  </a:lnTo>
                  <a:lnTo>
                    <a:pt x="561" y="2320"/>
                  </a:lnTo>
                  <a:lnTo>
                    <a:pt x="619" y="2301"/>
                  </a:lnTo>
                  <a:lnTo>
                    <a:pt x="677" y="2243"/>
                  </a:lnTo>
                  <a:lnTo>
                    <a:pt x="716" y="2204"/>
                  </a:lnTo>
                  <a:lnTo>
                    <a:pt x="754" y="2146"/>
                  </a:lnTo>
                  <a:lnTo>
                    <a:pt x="774" y="2088"/>
                  </a:lnTo>
                  <a:lnTo>
                    <a:pt x="774" y="2011"/>
                  </a:lnTo>
                  <a:lnTo>
                    <a:pt x="774" y="1566"/>
                  </a:lnTo>
                  <a:lnTo>
                    <a:pt x="754" y="1122"/>
                  </a:lnTo>
                  <a:lnTo>
                    <a:pt x="716" y="697"/>
                  </a:lnTo>
                  <a:lnTo>
                    <a:pt x="677" y="252"/>
                  </a:lnTo>
                  <a:lnTo>
                    <a:pt x="638" y="194"/>
                  </a:lnTo>
                  <a:lnTo>
                    <a:pt x="619" y="136"/>
                  </a:lnTo>
                  <a:lnTo>
                    <a:pt x="561" y="78"/>
                  </a:lnTo>
                  <a:lnTo>
                    <a:pt x="503" y="39"/>
                  </a:lnTo>
                  <a:lnTo>
                    <a:pt x="445" y="20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1587;p43">
              <a:extLst>
                <a:ext uri="{FF2B5EF4-FFF2-40B4-BE49-F238E27FC236}">
                  <a16:creationId xmlns:a16="http://schemas.microsoft.com/office/drawing/2014/main" id="{0EBA4F13-5900-1714-4B05-5E08CA3A8F59}"/>
                </a:ext>
              </a:extLst>
            </p:cNvPr>
            <p:cNvSpPr/>
            <p:nvPr/>
          </p:nvSpPr>
          <p:spPr>
            <a:xfrm>
              <a:off x="4352300" y="-4463600"/>
              <a:ext cx="630700" cy="1199025"/>
            </a:xfrm>
            <a:custGeom>
              <a:avLst/>
              <a:gdLst/>
              <a:ahLst/>
              <a:cxnLst/>
              <a:rect l="l" t="t" r="r" b="b"/>
              <a:pathLst>
                <a:path w="25228" h="47961" extrusionOk="0">
                  <a:moveTo>
                    <a:pt x="23565" y="0"/>
                  </a:moveTo>
                  <a:lnTo>
                    <a:pt x="23487" y="19"/>
                  </a:lnTo>
                  <a:lnTo>
                    <a:pt x="22018" y="599"/>
                  </a:lnTo>
                  <a:lnTo>
                    <a:pt x="20549" y="1160"/>
                  </a:lnTo>
                  <a:lnTo>
                    <a:pt x="17611" y="2300"/>
                  </a:lnTo>
                  <a:lnTo>
                    <a:pt x="16142" y="2880"/>
                  </a:lnTo>
                  <a:lnTo>
                    <a:pt x="14692" y="3480"/>
                  </a:lnTo>
                  <a:lnTo>
                    <a:pt x="13242" y="4118"/>
                  </a:lnTo>
                  <a:lnTo>
                    <a:pt x="11811" y="4794"/>
                  </a:lnTo>
                  <a:lnTo>
                    <a:pt x="10903" y="5239"/>
                  </a:lnTo>
                  <a:lnTo>
                    <a:pt x="9994" y="5703"/>
                  </a:lnTo>
                  <a:lnTo>
                    <a:pt x="9105" y="6186"/>
                  </a:lnTo>
                  <a:lnTo>
                    <a:pt x="8216" y="6689"/>
                  </a:lnTo>
                  <a:lnTo>
                    <a:pt x="7346" y="7191"/>
                  </a:lnTo>
                  <a:lnTo>
                    <a:pt x="6495" y="7752"/>
                  </a:lnTo>
                  <a:lnTo>
                    <a:pt x="5645" y="8312"/>
                  </a:lnTo>
                  <a:lnTo>
                    <a:pt x="4833" y="8912"/>
                  </a:lnTo>
                  <a:lnTo>
                    <a:pt x="4195" y="9414"/>
                  </a:lnTo>
                  <a:lnTo>
                    <a:pt x="3557" y="9936"/>
                  </a:lnTo>
                  <a:lnTo>
                    <a:pt x="2938" y="10478"/>
                  </a:lnTo>
                  <a:lnTo>
                    <a:pt x="2359" y="11077"/>
                  </a:lnTo>
                  <a:lnTo>
                    <a:pt x="2088" y="11367"/>
                  </a:lnTo>
                  <a:lnTo>
                    <a:pt x="1817" y="11676"/>
                  </a:lnTo>
                  <a:lnTo>
                    <a:pt x="1566" y="12005"/>
                  </a:lnTo>
                  <a:lnTo>
                    <a:pt x="1315" y="12333"/>
                  </a:lnTo>
                  <a:lnTo>
                    <a:pt x="1083" y="12662"/>
                  </a:lnTo>
                  <a:lnTo>
                    <a:pt x="870" y="13010"/>
                  </a:lnTo>
                  <a:lnTo>
                    <a:pt x="677" y="13377"/>
                  </a:lnTo>
                  <a:lnTo>
                    <a:pt x="503" y="13744"/>
                  </a:lnTo>
                  <a:lnTo>
                    <a:pt x="387" y="13957"/>
                  </a:lnTo>
                  <a:lnTo>
                    <a:pt x="309" y="14189"/>
                  </a:lnTo>
                  <a:lnTo>
                    <a:pt x="174" y="14653"/>
                  </a:lnTo>
                  <a:lnTo>
                    <a:pt x="77" y="15117"/>
                  </a:lnTo>
                  <a:lnTo>
                    <a:pt x="19" y="15562"/>
                  </a:lnTo>
                  <a:lnTo>
                    <a:pt x="0" y="16026"/>
                  </a:lnTo>
                  <a:lnTo>
                    <a:pt x="19" y="16509"/>
                  </a:lnTo>
                  <a:lnTo>
                    <a:pt x="58" y="16992"/>
                  </a:lnTo>
                  <a:lnTo>
                    <a:pt x="97" y="17475"/>
                  </a:lnTo>
                  <a:lnTo>
                    <a:pt x="174" y="18171"/>
                  </a:lnTo>
                  <a:lnTo>
                    <a:pt x="290" y="18867"/>
                  </a:lnTo>
                  <a:lnTo>
                    <a:pt x="522" y="20278"/>
                  </a:lnTo>
                  <a:lnTo>
                    <a:pt x="793" y="21651"/>
                  </a:lnTo>
                  <a:lnTo>
                    <a:pt x="1083" y="23043"/>
                  </a:lnTo>
                  <a:lnTo>
                    <a:pt x="1469" y="24841"/>
                  </a:lnTo>
                  <a:lnTo>
                    <a:pt x="1895" y="26638"/>
                  </a:lnTo>
                  <a:lnTo>
                    <a:pt x="2339" y="28417"/>
                  </a:lnTo>
                  <a:lnTo>
                    <a:pt x="2784" y="30215"/>
                  </a:lnTo>
                  <a:lnTo>
                    <a:pt x="3267" y="31993"/>
                  </a:lnTo>
                  <a:lnTo>
                    <a:pt x="3750" y="33772"/>
                  </a:lnTo>
                  <a:lnTo>
                    <a:pt x="4717" y="37329"/>
                  </a:lnTo>
                  <a:lnTo>
                    <a:pt x="5664" y="40692"/>
                  </a:lnTo>
                  <a:lnTo>
                    <a:pt x="6611" y="44036"/>
                  </a:lnTo>
                  <a:lnTo>
                    <a:pt x="7153" y="45873"/>
                  </a:lnTo>
                  <a:lnTo>
                    <a:pt x="7404" y="46781"/>
                  </a:lnTo>
                  <a:lnTo>
                    <a:pt x="7617" y="47709"/>
                  </a:lnTo>
                  <a:lnTo>
                    <a:pt x="7636" y="47787"/>
                  </a:lnTo>
                  <a:lnTo>
                    <a:pt x="7675" y="47845"/>
                  </a:lnTo>
                  <a:lnTo>
                    <a:pt x="7733" y="47883"/>
                  </a:lnTo>
                  <a:lnTo>
                    <a:pt x="7771" y="47922"/>
                  </a:lnTo>
                  <a:lnTo>
                    <a:pt x="7829" y="47941"/>
                  </a:lnTo>
                  <a:lnTo>
                    <a:pt x="7907" y="47961"/>
                  </a:lnTo>
                  <a:lnTo>
                    <a:pt x="8023" y="47941"/>
                  </a:lnTo>
                  <a:lnTo>
                    <a:pt x="8139" y="47883"/>
                  </a:lnTo>
                  <a:lnTo>
                    <a:pt x="8197" y="47845"/>
                  </a:lnTo>
                  <a:lnTo>
                    <a:pt x="8235" y="47787"/>
                  </a:lnTo>
                  <a:lnTo>
                    <a:pt x="8274" y="47729"/>
                  </a:lnTo>
                  <a:lnTo>
                    <a:pt x="8293" y="47671"/>
                  </a:lnTo>
                  <a:lnTo>
                    <a:pt x="8293" y="47593"/>
                  </a:lnTo>
                  <a:lnTo>
                    <a:pt x="8293" y="47516"/>
                  </a:lnTo>
                  <a:lnTo>
                    <a:pt x="8042" y="46453"/>
                  </a:lnTo>
                  <a:lnTo>
                    <a:pt x="7771" y="45390"/>
                  </a:lnTo>
                  <a:lnTo>
                    <a:pt x="7481" y="44326"/>
                  </a:lnTo>
                  <a:lnTo>
                    <a:pt x="7172" y="43263"/>
                  </a:lnTo>
                  <a:lnTo>
                    <a:pt x="6534" y="41156"/>
                  </a:lnTo>
                  <a:lnTo>
                    <a:pt x="5915" y="39049"/>
                  </a:lnTo>
                  <a:lnTo>
                    <a:pt x="4949" y="35589"/>
                  </a:lnTo>
                  <a:lnTo>
                    <a:pt x="4021" y="32128"/>
                  </a:lnTo>
                  <a:lnTo>
                    <a:pt x="3557" y="30408"/>
                  </a:lnTo>
                  <a:lnTo>
                    <a:pt x="3112" y="28668"/>
                  </a:lnTo>
                  <a:lnTo>
                    <a:pt x="2687" y="26928"/>
                  </a:lnTo>
                  <a:lnTo>
                    <a:pt x="2262" y="25189"/>
                  </a:lnTo>
                  <a:lnTo>
                    <a:pt x="1914" y="23642"/>
                  </a:lnTo>
                  <a:lnTo>
                    <a:pt x="1585" y="22096"/>
                  </a:lnTo>
                  <a:lnTo>
                    <a:pt x="1276" y="20549"/>
                  </a:lnTo>
                  <a:lnTo>
                    <a:pt x="1005" y="18983"/>
                  </a:lnTo>
                  <a:lnTo>
                    <a:pt x="851" y="18036"/>
                  </a:lnTo>
                  <a:lnTo>
                    <a:pt x="773" y="17553"/>
                  </a:lnTo>
                  <a:lnTo>
                    <a:pt x="715" y="17069"/>
                  </a:lnTo>
                  <a:lnTo>
                    <a:pt x="677" y="16567"/>
                  </a:lnTo>
                  <a:lnTo>
                    <a:pt x="657" y="16084"/>
                  </a:lnTo>
                  <a:lnTo>
                    <a:pt x="677" y="15600"/>
                  </a:lnTo>
                  <a:lnTo>
                    <a:pt x="735" y="15136"/>
                  </a:lnTo>
                  <a:lnTo>
                    <a:pt x="812" y="14788"/>
                  </a:lnTo>
                  <a:lnTo>
                    <a:pt x="909" y="14460"/>
                  </a:lnTo>
                  <a:lnTo>
                    <a:pt x="1044" y="14131"/>
                  </a:lnTo>
                  <a:lnTo>
                    <a:pt x="1179" y="13802"/>
                  </a:lnTo>
                  <a:lnTo>
                    <a:pt x="1353" y="13474"/>
                  </a:lnTo>
                  <a:lnTo>
                    <a:pt x="1547" y="13165"/>
                  </a:lnTo>
                  <a:lnTo>
                    <a:pt x="1740" y="12855"/>
                  </a:lnTo>
                  <a:lnTo>
                    <a:pt x="1972" y="12565"/>
                  </a:lnTo>
                  <a:lnTo>
                    <a:pt x="2204" y="12275"/>
                  </a:lnTo>
                  <a:lnTo>
                    <a:pt x="2436" y="11985"/>
                  </a:lnTo>
                  <a:lnTo>
                    <a:pt x="2938" y="11463"/>
                  </a:lnTo>
                  <a:lnTo>
                    <a:pt x="3460" y="10961"/>
                  </a:lnTo>
                  <a:lnTo>
                    <a:pt x="3982" y="10497"/>
                  </a:lnTo>
                  <a:lnTo>
                    <a:pt x="4717" y="9878"/>
                  </a:lnTo>
                  <a:lnTo>
                    <a:pt x="5471" y="9298"/>
                  </a:lnTo>
                  <a:lnTo>
                    <a:pt x="6244" y="8738"/>
                  </a:lnTo>
                  <a:lnTo>
                    <a:pt x="7056" y="8196"/>
                  </a:lnTo>
                  <a:lnTo>
                    <a:pt x="7868" y="7694"/>
                  </a:lnTo>
                  <a:lnTo>
                    <a:pt x="8699" y="7211"/>
                  </a:lnTo>
                  <a:lnTo>
                    <a:pt x="9530" y="6727"/>
                  </a:lnTo>
                  <a:lnTo>
                    <a:pt x="10381" y="6283"/>
                  </a:lnTo>
                  <a:lnTo>
                    <a:pt x="11193" y="5877"/>
                  </a:lnTo>
                  <a:lnTo>
                    <a:pt x="12005" y="5471"/>
                  </a:lnTo>
                  <a:lnTo>
                    <a:pt x="12817" y="5084"/>
                  </a:lnTo>
                  <a:lnTo>
                    <a:pt x="13648" y="4717"/>
                  </a:lnTo>
                  <a:lnTo>
                    <a:pt x="15291" y="4002"/>
                  </a:lnTo>
                  <a:lnTo>
                    <a:pt x="16953" y="3306"/>
                  </a:lnTo>
                  <a:lnTo>
                    <a:pt x="18635" y="2648"/>
                  </a:lnTo>
                  <a:lnTo>
                    <a:pt x="20317" y="1991"/>
                  </a:lnTo>
                  <a:lnTo>
                    <a:pt x="21999" y="1334"/>
                  </a:lnTo>
                  <a:lnTo>
                    <a:pt x="23373" y="797"/>
                  </a:lnTo>
                  <a:lnTo>
                    <a:pt x="23449" y="1025"/>
                  </a:lnTo>
                  <a:lnTo>
                    <a:pt x="23623" y="1624"/>
                  </a:lnTo>
                  <a:lnTo>
                    <a:pt x="23777" y="2242"/>
                  </a:lnTo>
                  <a:lnTo>
                    <a:pt x="23893" y="2842"/>
                  </a:lnTo>
                  <a:lnTo>
                    <a:pt x="24029" y="3460"/>
                  </a:lnTo>
                  <a:lnTo>
                    <a:pt x="24183" y="4060"/>
                  </a:lnTo>
                  <a:lnTo>
                    <a:pt x="24338" y="4659"/>
                  </a:lnTo>
                  <a:lnTo>
                    <a:pt x="24436" y="4934"/>
                  </a:lnTo>
                  <a:lnTo>
                    <a:pt x="22888" y="5471"/>
                  </a:lnTo>
                  <a:lnTo>
                    <a:pt x="20994" y="6128"/>
                  </a:lnTo>
                  <a:lnTo>
                    <a:pt x="19119" y="6843"/>
                  </a:lnTo>
                  <a:lnTo>
                    <a:pt x="18171" y="7211"/>
                  </a:lnTo>
                  <a:lnTo>
                    <a:pt x="17243" y="7597"/>
                  </a:lnTo>
                  <a:lnTo>
                    <a:pt x="16316" y="7984"/>
                  </a:lnTo>
                  <a:lnTo>
                    <a:pt x="15388" y="8390"/>
                  </a:lnTo>
                  <a:lnTo>
                    <a:pt x="14479" y="8815"/>
                  </a:lnTo>
                  <a:lnTo>
                    <a:pt x="13590" y="9260"/>
                  </a:lnTo>
                  <a:lnTo>
                    <a:pt x="12681" y="9704"/>
                  </a:lnTo>
                  <a:lnTo>
                    <a:pt x="11811" y="10188"/>
                  </a:lnTo>
                  <a:lnTo>
                    <a:pt x="10942" y="10671"/>
                  </a:lnTo>
                  <a:lnTo>
                    <a:pt x="10072" y="11193"/>
                  </a:lnTo>
                  <a:lnTo>
                    <a:pt x="9395" y="11618"/>
                  </a:lnTo>
                  <a:lnTo>
                    <a:pt x="8738" y="12063"/>
                  </a:lnTo>
                  <a:lnTo>
                    <a:pt x="8061" y="12546"/>
                  </a:lnTo>
                  <a:lnTo>
                    <a:pt x="7423" y="13049"/>
                  </a:lnTo>
                  <a:lnTo>
                    <a:pt x="7114" y="13300"/>
                  </a:lnTo>
                  <a:lnTo>
                    <a:pt x="6824" y="13570"/>
                  </a:lnTo>
                  <a:lnTo>
                    <a:pt x="6534" y="13860"/>
                  </a:lnTo>
                  <a:lnTo>
                    <a:pt x="6244" y="14150"/>
                  </a:lnTo>
                  <a:lnTo>
                    <a:pt x="5973" y="14440"/>
                  </a:lnTo>
                  <a:lnTo>
                    <a:pt x="5722" y="14750"/>
                  </a:lnTo>
                  <a:lnTo>
                    <a:pt x="5471" y="15059"/>
                  </a:lnTo>
                  <a:lnTo>
                    <a:pt x="5239" y="15388"/>
                  </a:lnTo>
                  <a:lnTo>
                    <a:pt x="5104" y="15620"/>
                  </a:lnTo>
                  <a:lnTo>
                    <a:pt x="4968" y="15852"/>
                  </a:lnTo>
                  <a:lnTo>
                    <a:pt x="4852" y="16064"/>
                  </a:lnTo>
                  <a:lnTo>
                    <a:pt x="4756" y="16296"/>
                  </a:lnTo>
                  <a:lnTo>
                    <a:pt x="4659" y="16528"/>
                  </a:lnTo>
                  <a:lnTo>
                    <a:pt x="4582" y="16760"/>
                  </a:lnTo>
                  <a:lnTo>
                    <a:pt x="4524" y="16992"/>
                  </a:lnTo>
                  <a:lnTo>
                    <a:pt x="4466" y="17243"/>
                  </a:lnTo>
                  <a:lnTo>
                    <a:pt x="4388" y="17707"/>
                  </a:lnTo>
                  <a:lnTo>
                    <a:pt x="4350" y="18210"/>
                  </a:lnTo>
                  <a:lnTo>
                    <a:pt x="4369" y="18713"/>
                  </a:lnTo>
                  <a:lnTo>
                    <a:pt x="4408" y="19235"/>
                  </a:lnTo>
                  <a:lnTo>
                    <a:pt x="4485" y="19679"/>
                  </a:lnTo>
                  <a:lnTo>
                    <a:pt x="4562" y="20143"/>
                  </a:lnTo>
                  <a:lnTo>
                    <a:pt x="4659" y="20588"/>
                  </a:lnTo>
                  <a:lnTo>
                    <a:pt x="4775" y="21032"/>
                  </a:lnTo>
                  <a:lnTo>
                    <a:pt x="5007" y="21922"/>
                  </a:lnTo>
                  <a:lnTo>
                    <a:pt x="5258" y="22811"/>
                  </a:lnTo>
                  <a:lnTo>
                    <a:pt x="5664" y="24106"/>
                  </a:lnTo>
                  <a:lnTo>
                    <a:pt x="6070" y="25401"/>
                  </a:lnTo>
                  <a:lnTo>
                    <a:pt x="6495" y="26696"/>
                  </a:lnTo>
                  <a:lnTo>
                    <a:pt x="6940" y="27972"/>
                  </a:lnTo>
                  <a:lnTo>
                    <a:pt x="7965" y="30911"/>
                  </a:lnTo>
                  <a:lnTo>
                    <a:pt x="9028" y="33830"/>
                  </a:lnTo>
                  <a:lnTo>
                    <a:pt x="10110" y="36749"/>
                  </a:lnTo>
                  <a:lnTo>
                    <a:pt x="11212" y="39648"/>
                  </a:lnTo>
                  <a:lnTo>
                    <a:pt x="11947" y="41601"/>
                  </a:lnTo>
                  <a:lnTo>
                    <a:pt x="12701" y="43572"/>
                  </a:lnTo>
                  <a:lnTo>
                    <a:pt x="13068" y="44539"/>
                  </a:lnTo>
                  <a:lnTo>
                    <a:pt x="13474" y="45506"/>
                  </a:lnTo>
                  <a:lnTo>
                    <a:pt x="13880" y="46472"/>
                  </a:lnTo>
                  <a:lnTo>
                    <a:pt x="14324" y="47419"/>
                  </a:lnTo>
                  <a:lnTo>
                    <a:pt x="14363" y="47477"/>
                  </a:lnTo>
                  <a:lnTo>
                    <a:pt x="14402" y="47535"/>
                  </a:lnTo>
                  <a:lnTo>
                    <a:pt x="14460" y="47574"/>
                  </a:lnTo>
                  <a:lnTo>
                    <a:pt x="14518" y="47593"/>
                  </a:lnTo>
                  <a:lnTo>
                    <a:pt x="14634" y="47593"/>
                  </a:lnTo>
                  <a:lnTo>
                    <a:pt x="14750" y="47555"/>
                  </a:lnTo>
                  <a:lnTo>
                    <a:pt x="14866" y="47458"/>
                  </a:lnTo>
                  <a:lnTo>
                    <a:pt x="14904" y="47400"/>
                  </a:lnTo>
                  <a:lnTo>
                    <a:pt x="14924" y="47342"/>
                  </a:lnTo>
                  <a:lnTo>
                    <a:pt x="14943" y="47284"/>
                  </a:lnTo>
                  <a:lnTo>
                    <a:pt x="14943" y="47207"/>
                  </a:lnTo>
                  <a:lnTo>
                    <a:pt x="14943" y="47149"/>
                  </a:lnTo>
                  <a:lnTo>
                    <a:pt x="14924" y="47071"/>
                  </a:lnTo>
                  <a:lnTo>
                    <a:pt x="14556" y="46298"/>
                  </a:lnTo>
                  <a:lnTo>
                    <a:pt x="14228" y="45525"/>
                  </a:lnTo>
                  <a:lnTo>
                    <a:pt x="13919" y="44732"/>
                  </a:lnTo>
                  <a:lnTo>
                    <a:pt x="13590" y="43959"/>
                  </a:lnTo>
                  <a:lnTo>
                    <a:pt x="12391" y="40789"/>
                  </a:lnTo>
                  <a:lnTo>
                    <a:pt x="11328" y="38024"/>
                  </a:lnTo>
                  <a:lnTo>
                    <a:pt x="10284" y="35260"/>
                  </a:lnTo>
                  <a:lnTo>
                    <a:pt x="9260" y="32476"/>
                  </a:lnTo>
                  <a:lnTo>
                    <a:pt x="8254" y="29693"/>
                  </a:lnTo>
                  <a:lnTo>
                    <a:pt x="7443" y="27334"/>
                  </a:lnTo>
                  <a:lnTo>
                    <a:pt x="7037" y="26155"/>
                  </a:lnTo>
                  <a:lnTo>
                    <a:pt x="6631" y="24976"/>
                  </a:lnTo>
                  <a:lnTo>
                    <a:pt x="6263" y="23797"/>
                  </a:lnTo>
                  <a:lnTo>
                    <a:pt x="5896" y="22598"/>
                  </a:lnTo>
                  <a:lnTo>
                    <a:pt x="5587" y="21400"/>
                  </a:lnTo>
                  <a:lnTo>
                    <a:pt x="5297" y="20182"/>
                  </a:lnTo>
                  <a:lnTo>
                    <a:pt x="5200" y="19795"/>
                  </a:lnTo>
                  <a:lnTo>
                    <a:pt x="5142" y="19389"/>
                  </a:lnTo>
                  <a:lnTo>
                    <a:pt x="5084" y="18983"/>
                  </a:lnTo>
                  <a:lnTo>
                    <a:pt x="5046" y="18577"/>
                  </a:lnTo>
                  <a:lnTo>
                    <a:pt x="5026" y="18171"/>
                  </a:lnTo>
                  <a:lnTo>
                    <a:pt x="5065" y="17765"/>
                  </a:lnTo>
                  <a:lnTo>
                    <a:pt x="5123" y="17359"/>
                  </a:lnTo>
                  <a:lnTo>
                    <a:pt x="5162" y="17166"/>
                  </a:lnTo>
                  <a:lnTo>
                    <a:pt x="5220" y="16973"/>
                  </a:lnTo>
                  <a:lnTo>
                    <a:pt x="5355" y="16625"/>
                  </a:lnTo>
                  <a:lnTo>
                    <a:pt x="5509" y="16296"/>
                  </a:lnTo>
                  <a:lnTo>
                    <a:pt x="5683" y="15987"/>
                  </a:lnTo>
                  <a:lnTo>
                    <a:pt x="5877" y="15678"/>
                  </a:lnTo>
                  <a:lnTo>
                    <a:pt x="6089" y="15368"/>
                  </a:lnTo>
                  <a:lnTo>
                    <a:pt x="6321" y="15078"/>
                  </a:lnTo>
                  <a:lnTo>
                    <a:pt x="6553" y="14808"/>
                  </a:lnTo>
                  <a:lnTo>
                    <a:pt x="6824" y="14537"/>
                  </a:lnTo>
                  <a:lnTo>
                    <a:pt x="7075" y="14266"/>
                  </a:lnTo>
                  <a:lnTo>
                    <a:pt x="7365" y="14015"/>
                  </a:lnTo>
                  <a:lnTo>
                    <a:pt x="7926" y="13532"/>
                  </a:lnTo>
                  <a:lnTo>
                    <a:pt x="8506" y="13087"/>
                  </a:lnTo>
                  <a:lnTo>
                    <a:pt x="9086" y="12662"/>
                  </a:lnTo>
                  <a:lnTo>
                    <a:pt x="9994" y="12063"/>
                  </a:lnTo>
                  <a:lnTo>
                    <a:pt x="10903" y="11483"/>
                  </a:lnTo>
                  <a:lnTo>
                    <a:pt x="11850" y="10922"/>
                  </a:lnTo>
                  <a:lnTo>
                    <a:pt x="12797" y="10400"/>
                  </a:lnTo>
                  <a:lnTo>
                    <a:pt x="13783" y="9898"/>
                  </a:lnTo>
                  <a:lnTo>
                    <a:pt x="14769" y="9414"/>
                  </a:lnTo>
                  <a:lnTo>
                    <a:pt x="15755" y="8950"/>
                  </a:lnTo>
                  <a:lnTo>
                    <a:pt x="16760" y="8506"/>
                  </a:lnTo>
                  <a:lnTo>
                    <a:pt x="17785" y="8100"/>
                  </a:lnTo>
                  <a:lnTo>
                    <a:pt x="18809" y="7694"/>
                  </a:lnTo>
                  <a:lnTo>
                    <a:pt x="19834" y="7288"/>
                  </a:lnTo>
                  <a:lnTo>
                    <a:pt x="20858" y="6921"/>
                  </a:lnTo>
                  <a:lnTo>
                    <a:pt x="22927" y="6186"/>
                  </a:lnTo>
                  <a:lnTo>
                    <a:pt x="24976" y="5490"/>
                  </a:lnTo>
                  <a:lnTo>
                    <a:pt x="25092" y="5432"/>
                  </a:lnTo>
                  <a:lnTo>
                    <a:pt x="25150" y="5374"/>
                  </a:lnTo>
                  <a:lnTo>
                    <a:pt x="25189" y="5316"/>
                  </a:lnTo>
                  <a:lnTo>
                    <a:pt x="25208" y="5258"/>
                  </a:lnTo>
                  <a:lnTo>
                    <a:pt x="25227" y="5200"/>
                  </a:lnTo>
                  <a:lnTo>
                    <a:pt x="25227" y="5142"/>
                  </a:lnTo>
                  <a:lnTo>
                    <a:pt x="25208" y="5065"/>
                  </a:lnTo>
                  <a:lnTo>
                    <a:pt x="25015" y="4466"/>
                  </a:lnTo>
                  <a:lnTo>
                    <a:pt x="24841" y="3866"/>
                  </a:lnTo>
                  <a:lnTo>
                    <a:pt x="24705" y="3267"/>
                  </a:lnTo>
                  <a:lnTo>
                    <a:pt x="24570" y="2668"/>
                  </a:lnTo>
                  <a:lnTo>
                    <a:pt x="24435" y="2049"/>
                  </a:lnTo>
                  <a:lnTo>
                    <a:pt x="24299" y="1450"/>
                  </a:lnTo>
                  <a:lnTo>
                    <a:pt x="24125" y="851"/>
                  </a:lnTo>
                  <a:lnTo>
                    <a:pt x="23913" y="251"/>
                  </a:lnTo>
                  <a:lnTo>
                    <a:pt x="23855" y="135"/>
                  </a:lnTo>
                  <a:lnTo>
                    <a:pt x="23758" y="39"/>
                  </a:lnTo>
                  <a:lnTo>
                    <a:pt x="23700" y="19"/>
                  </a:lnTo>
                  <a:lnTo>
                    <a:pt x="23623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1588;p43">
              <a:extLst>
                <a:ext uri="{FF2B5EF4-FFF2-40B4-BE49-F238E27FC236}">
                  <a16:creationId xmlns:a16="http://schemas.microsoft.com/office/drawing/2014/main" id="{1E6C162F-B709-C7A9-C7CA-A5F814E2F6D3}"/>
                </a:ext>
              </a:extLst>
            </p:cNvPr>
            <p:cNvSpPr/>
            <p:nvPr/>
          </p:nvSpPr>
          <p:spPr>
            <a:xfrm>
              <a:off x="4374050" y="-4133050"/>
              <a:ext cx="114075" cy="89425"/>
            </a:xfrm>
            <a:custGeom>
              <a:avLst/>
              <a:gdLst/>
              <a:ahLst/>
              <a:cxnLst/>
              <a:rect l="l" t="t" r="r" b="b"/>
              <a:pathLst>
                <a:path w="4563" h="3577" extrusionOk="0">
                  <a:moveTo>
                    <a:pt x="309" y="1"/>
                  </a:moveTo>
                  <a:lnTo>
                    <a:pt x="232" y="20"/>
                  </a:lnTo>
                  <a:lnTo>
                    <a:pt x="174" y="39"/>
                  </a:lnTo>
                  <a:lnTo>
                    <a:pt x="135" y="78"/>
                  </a:lnTo>
                  <a:lnTo>
                    <a:pt x="39" y="175"/>
                  </a:lnTo>
                  <a:lnTo>
                    <a:pt x="0" y="290"/>
                  </a:lnTo>
                  <a:lnTo>
                    <a:pt x="0" y="368"/>
                  </a:lnTo>
                  <a:lnTo>
                    <a:pt x="0" y="426"/>
                  </a:lnTo>
                  <a:lnTo>
                    <a:pt x="19" y="484"/>
                  </a:lnTo>
                  <a:lnTo>
                    <a:pt x="39" y="542"/>
                  </a:lnTo>
                  <a:lnTo>
                    <a:pt x="97" y="600"/>
                  </a:lnTo>
                  <a:lnTo>
                    <a:pt x="155" y="658"/>
                  </a:lnTo>
                  <a:lnTo>
                    <a:pt x="657" y="986"/>
                  </a:lnTo>
                  <a:lnTo>
                    <a:pt x="1160" y="1334"/>
                  </a:lnTo>
                  <a:lnTo>
                    <a:pt x="1624" y="1702"/>
                  </a:lnTo>
                  <a:lnTo>
                    <a:pt x="2107" y="2088"/>
                  </a:lnTo>
                  <a:lnTo>
                    <a:pt x="2571" y="2456"/>
                  </a:lnTo>
                  <a:lnTo>
                    <a:pt x="3054" y="2842"/>
                  </a:lnTo>
                  <a:lnTo>
                    <a:pt x="3538" y="3190"/>
                  </a:lnTo>
                  <a:lnTo>
                    <a:pt x="4040" y="3519"/>
                  </a:lnTo>
                  <a:lnTo>
                    <a:pt x="4118" y="3557"/>
                  </a:lnTo>
                  <a:lnTo>
                    <a:pt x="4176" y="3577"/>
                  </a:lnTo>
                  <a:lnTo>
                    <a:pt x="4253" y="3577"/>
                  </a:lnTo>
                  <a:lnTo>
                    <a:pt x="4311" y="3557"/>
                  </a:lnTo>
                  <a:lnTo>
                    <a:pt x="4369" y="3538"/>
                  </a:lnTo>
                  <a:lnTo>
                    <a:pt x="4427" y="3499"/>
                  </a:lnTo>
                  <a:lnTo>
                    <a:pt x="4504" y="3383"/>
                  </a:lnTo>
                  <a:lnTo>
                    <a:pt x="4543" y="3267"/>
                  </a:lnTo>
                  <a:lnTo>
                    <a:pt x="4562" y="3210"/>
                  </a:lnTo>
                  <a:lnTo>
                    <a:pt x="4562" y="3152"/>
                  </a:lnTo>
                  <a:lnTo>
                    <a:pt x="4543" y="3074"/>
                  </a:lnTo>
                  <a:lnTo>
                    <a:pt x="4504" y="3016"/>
                  </a:lnTo>
                  <a:lnTo>
                    <a:pt x="4466" y="2958"/>
                  </a:lnTo>
                  <a:lnTo>
                    <a:pt x="4388" y="2920"/>
                  </a:lnTo>
                  <a:lnTo>
                    <a:pt x="3886" y="2591"/>
                  </a:lnTo>
                  <a:lnTo>
                    <a:pt x="3402" y="2243"/>
                  </a:lnTo>
                  <a:lnTo>
                    <a:pt x="2919" y="1856"/>
                  </a:lnTo>
                  <a:lnTo>
                    <a:pt x="2455" y="1489"/>
                  </a:lnTo>
                  <a:lnTo>
                    <a:pt x="1972" y="1102"/>
                  </a:lnTo>
                  <a:lnTo>
                    <a:pt x="1508" y="735"/>
                  </a:lnTo>
                  <a:lnTo>
                    <a:pt x="1005" y="387"/>
                  </a:lnTo>
                  <a:lnTo>
                    <a:pt x="503" y="59"/>
                  </a:lnTo>
                  <a:lnTo>
                    <a:pt x="445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1589;p43">
              <a:extLst>
                <a:ext uri="{FF2B5EF4-FFF2-40B4-BE49-F238E27FC236}">
                  <a16:creationId xmlns:a16="http://schemas.microsoft.com/office/drawing/2014/main" id="{8DEDF20D-7D86-D7C9-BE78-A644B052AA2D}"/>
                </a:ext>
              </a:extLst>
            </p:cNvPr>
            <p:cNvSpPr/>
            <p:nvPr/>
          </p:nvSpPr>
          <p:spPr>
            <a:xfrm>
              <a:off x="4422375" y="-4188150"/>
              <a:ext cx="93775" cy="98150"/>
            </a:xfrm>
            <a:custGeom>
              <a:avLst/>
              <a:gdLst/>
              <a:ahLst/>
              <a:cxnLst/>
              <a:rect l="l" t="t" r="r" b="b"/>
              <a:pathLst>
                <a:path w="3751" h="3926" extrusionOk="0">
                  <a:moveTo>
                    <a:pt x="251" y="1"/>
                  </a:moveTo>
                  <a:lnTo>
                    <a:pt x="193" y="39"/>
                  </a:lnTo>
                  <a:lnTo>
                    <a:pt x="135" y="78"/>
                  </a:lnTo>
                  <a:lnTo>
                    <a:pt x="58" y="175"/>
                  </a:lnTo>
                  <a:lnTo>
                    <a:pt x="0" y="291"/>
                  </a:lnTo>
                  <a:lnTo>
                    <a:pt x="0" y="349"/>
                  </a:lnTo>
                  <a:lnTo>
                    <a:pt x="0" y="426"/>
                  </a:lnTo>
                  <a:lnTo>
                    <a:pt x="19" y="484"/>
                  </a:lnTo>
                  <a:lnTo>
                    <a:pt x="58" y="542"/>
                  </a:lnTo>
                  <a:lnTo>
                    <a:pt x="97" y="600"/>
                  </a:lnTo>
                  <a:lnTo>
                    <a:pt x="174" y="639"/>
                  </a:lnTo>
                  <a:lnTo>
                    <a:pt x="406" y="774"/>
                  </a:lnTo>
                  <a:lnTo>
                    <a:pt x="619" y="929"/>
                  </a:lnTo>
                  <a:lnTo>
                    <a:pt x="831" y="1103"/>
                  </a:lnTo>
                  <a:lnTo>
                    <a:pt x="1044" y="1277"/>
                  </a:lnTo>
                  <a:lnTo>
                    <a:pt x="1431" y="1663"/>
                  </a:lnTo>
                  <a:lnTo>
                    <a:pt x="1798" y="2069"/>
                  </a:lnTo>
                  <a:lnTo>
                    <a:pt x="2146" y="2475"/>
                  </a:lnTo>
                  <a:lnTo>
                    <a:pt x="2455" y="2881"/>
                  </a:lnTo>
                  <a:lnTo>
                    <a:pt x="3093" y="3751"/>
                  </a:lnTo>
                  <a:lnTo>
                    <a:pt x="3190" y="3848"/>
                  </a:lnTo>
                  <a:lnTo>
                    <a:pt x="3306" y="3906"/>
                  </a:lnTo>
                  <a:lnTo>
                    <a:pt x="3364" y="3925"/>
                  </a:lnTo>
                  <a:lnTo>
                    <a:pt x="3441" y="3925"/>
                  </a:lnTo>
                  <a:lnTo>
                    <a:pt x="3499" y="3906"/>
                  </a:lnTo>
                  <a:lnTo>
                    <a:pt x="3576" y="3867"/>
                  </a:lnTo>
                  <a:lnTo>
                    <a:pt x="3615" y="3828"/>
                  </a:lnTo>
                  <a:lnTo>
                    <a:pt x="3673" y="3790"/>
                  </a:lnTo>
                  <a:lnTo>
                    <a:pt x="3712" y="3732"/>
                  </a:lnTo>
                  <a:lnTo>
                    <a:pt x="3731" y="3654"/>
                  </a:lnTo>
                  <a:lnTo>
                    <a:pt x="3750" y="3596"/>
                  </a:lnTo>
                  <a:lnTo>
                    <a:pt x="3750" y="3519"/>
                  </a:lnTo>
                  <a:lnTo>
                    <a:pt x="3731" y="3461"/>
                  </a:lnTo>
                  <a:lnTo>
                    <a:pt x="3692" y="3403"/>
                  </a:lnTo>
                  <a:lnTo>
                    <a:pt x="3016" y="2475"/>
                  </a:lnTo>
                  <a:lnTo>
                    <a:pt x="2648" y="2011"/>
                  </a:lnTo>
                  <a:lnTo>
                    <a:pt x="2281" y="1567"/>
                  </a:lnTo>
                  <a:lnTo>
                    <a:pt x="1895" y="1141"/>
                  </a:lnTo>
                  <a:lnTo>
                    <a:pt x="1682" y="929"/>
                  </a:lnTo>
                  <a:lnTo>
                    <a:pt x="1469" y="716"/>
                  </a:lnTo>
                  <a:lnTo>
                    <a:pt x="1237" y="523"/>
                  </a:lnTo>
                  <a:lnTo>
                    <a:pt x="1005" y="349"/>
                  </a:lnTo>
                  <a:lnTo>
                    <a:pt x="773" y="194"/>
                  </a:lnTo>
                  <a:lnTo>
                    <a:pt x="522" y="39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1590;p43">
              <a:extLst>
                <a:ext uri="{FF2B5EF4-FFF2-40B4-BE49-F238E27FC236}">
                  <a16:creationId xmlns:a16="http://schemas.microsoft.com/office/drawing/2014/main" id="{F230623B-F680-FE52-1498-0ACA7FA1A43C}"/>
                </a:ext>
              </a:extLst>
            </p:cNvPr>
            <p:cNvSpPr/>
            <p:nvPr/>
          </p:nvSpPr>
          <p:spPr>
            <a:xfrm>
              <a:off x="4482775" y="-4252900"/>
              <a:ext cx="81700" cy="118900"/>
            </a:xfrm>
            <a:custGeom>
              <a:avLst/>
              <a:gdLst/>
              <a:ahLst/>
              <a:cxnLst/>
              <a:rect l="l" t="t" r="r" b="b"/>
              <a:pathLst>
                <a:path w="3268" h="4756" extrusionOk="0">
                  <a:moveTo>
                    <a:pt x="213" y="0"/>
                  </a:moveTo>
                  <a:lnTo>
                    <a:pt x="155" y="39"/>
                  </a:lnTo>
                  <a:lnTo>
                    <a:pt x="97" y="78"/>
                  </a:lnTo>
                  <a:lnTo>
                    <a:pt x="59" y="136"/>
                  </a:lnTo>
                  <a:lnTo>
                    <a:pt x="20" y="194"/>
                  </a:lnTo>
                  <a:lnTo>
                    <a:pt x="1" y="252"/>
                  </a:lnTo>
                  <a:lnTo>
                    <a:pt x="1" y="387"/>
                  </a:lnTo>
                  <a:lnTo>
                    <a:pt x="39" y="503"/>
                  </a:lnTo>
                  <a:lnTo>
                    <a:pt x="155" y="793"/>
                  </a:lnTo>
                  <a:lnTo>
                    <a:pt x="310" y="1044"/>
                  </a:lnTo>
                  <a:lnTo>
                    <a:pt x="619" y="1566"/>
                  </a:lnTo>
                  <a:lnTo>
                    <a:pt x="967" y="2069"/>
                  </a:lnTo>
                  <a:lnTo>
                    <a:pt x="1334" y="2552"/>
                  </a:lnTo>
                  <a:lnTo>
                    <a:pt x="1682" y="3035"/>
                  </a:lnTo>
                  <a:lnTo>
                    <a:pt x="2030" y="3519"/>
                  </a:lnTo>
                  <a:lnTo>
                    <a:pt x="2340" y="4041"/>
                  </a:lnTo>
                  <a:lnTo>
                    <a:pt x="2494" y="4311"/>
                  </a:lnTo>
                  <a:lnTo>
                    <a:pt x="2630" y="4582"/>
                  </a:lnTo>
                  <a:lnTo>
                    <a:pt x="2649" y="4640"/>
                  </a:lnTo>
                  <a:lnTo>
                    <a:pt x="2707" y="4679"/>
                  </a:lnTo>
                  <a:lnTo>
                    <a:pt x="2765" y="4717"/>
                  </a:lnTo>
                  <a:lnTo>
                    <a:pt x="2823" y="4737"/>
                  </a:lnTo>
                  <a:lnTo>
                    <a:pt x="2900" y="4756"/>
                  </a:lnTo>
                  <a:lnTo>
                    <a:pt x="2978" y="4756"/>
                  </a:lnTo>
                  <a:lnTo>
                    <a:pt x="3035" y="4737"/>
                  </a:lnTo>
                  <a:lnTo>
                    <a:pt x="3093" y="4698"/>
                  </a:lnTo>
                  <a:lnTo>
                    <a:pt x="3151" y="4659"/>
                  </a:lnTo>
                  <a:lnTo>
                    <a:pt x="3209" y="4621"/>
                  </a:lnTo>
                  <a:lnTo>
                    <a:pt x="3229" y="4563"/>
                  </a:lnTo>
                  <a:lnTo>
                    <a:pt x="3248" y="4485"/>
                  </a:lnTo>
                  <a:lnTo>
                    <a:pt x="3267" y="4369"/>
                  </a:lnTo>
                  <a:lnTo>
                    <a:pt x="3229" y="4234"/>
                  </a:lnTo>
                  <a:lnTo>
                    <a:pt x="3093" y="3963"/>
                  </a:lnTo>
                  <a:lnTo>
                    <a:pt x="2939" y="3693"/>
                  </a:lnTo>
                  <a:lnTo>
                    <a:pt x="2630" y="3171"/>
                  </a:lnTo>
                  <a:lnTo>
                    <a:pt x="2282" y="2687"/>
                  </a:lnTo>
                  <a:lnTo>
                    <a:pt x="1934" y="2204"/>
                  </a:lnTo>
                  <a:lnTo>
                    <a:pt x="1566" y="1702"/>
                  </a:lnTo>
                  <a:lnTo>
                    <a:pt x="1218" y="1218"/>
                  </a:lnTo>
                  <a:lnTo>
                    <a:pt x="909" y="696"/>
                  </a:lnTo>
                  <a:lnTo>
                    <a:pt x="754" y="426"/>
                  </a:lnTo>
                  <a:lnTo>
                    <a:pt x="638" y="155"/>
                  </a:lnTo>
                  <a:lnTo>
                    <a:pt x="600" y="97"/>
                  </a:lnTo>
                  <a:lnTo>
                    <a:pt x="542" y="58"/>
                  </a:lnTo>
                  <a:lnTo>
                    <a:pt x="484" y="2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1591;p43">
              <a:extLst>
                <a:ext uri="{FF2B5EF4-FFF2-40B4-BE49-F238E27FC236}">
                  <a16:creationId xmlns:a16="http://schemas.microsoft.com/office/drawing/2014/main" id="{63D79049-56FD-776C-1E21-7BBAE1BAD7EE}"/>
                </a:ext>
              </a:extLst>
            </p:cNvPr>
            <p:cNvSpPr/>
            <p:nvPr/>
          </p:nvSpPr>
          <p:spPr>
            <a:xfrm>
              <a:off x="4360025" y="-4044600"/>
              <a:ext cx="112150" cy="37700"/>
            </a:xfrm>
            <a:custGeom>
              <a:avLst/>
              <a:gdLst/>
              <a:ahLst/>
              <a:cxnLst/>
              <a:rect l="l" t="t" r="r" b="b"/>
              <a:pathLst>
                <a:path w="4486" h="1508" extrusionOk="0">
                  <a:moveTo>
                    <a:pt x="290" y="0"/>
                  </a:moveTo>
                  <a:lnTo>
                    <a:pt x="174" y="39"/>
                  </a:lnTo>
                  <a:lnTo>
                    <a:pt x="116" y="58"/>
                  </a:lnTo>
                  <a:lnTo>
                    <a:pt x="58" y="116"/>
                  </a:lnTo>
                  <a:lnTo>
                    <a:pt x="39" y="174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0" y="367"/>
                  </a:lnTo>
                  <a:lnTo>
                    <a:pt x="20" y="445"/>
                  </a:lnTo>
                  <a:lnTo>
                    <a:pt x="39" y="503"/>
                  </a:lnTo>
                  <a:lnTo>
                    <a:pt x="78" y="561"/>
                  </a:lnTo>
                  <a:lnTo>
                    <a:pt x="116" y="599"/>
                  </a:lnTo>
                  <a:lnTo>
                    <a:pt x="174" y="638"/>
                  </a:lnTo>
                  <a:lnTo>
                    <a:pt x="252" y="657"/>
                  </a:lnTo>
                  <a:lnTo>
                    <a:pt x="1199" y="812"/>
                  </a:lnTo>
                  <a:lnTo>
                    <a:pt x="2166" y="967"/>
                  </a:lnTo>
                  <a:lnTo>
                    <a:pt x="2649" y="1063"/>
                  </a:lnTo>
                  <a:lnTo>
                    <a:pt x="3113" y="1179"/>
                  </a:lnTo>
                  <a:lnTo>
                    <a:pt x="3577" y="1334"/>
                  </a:lnTo>
                  <a:lnTo>
                    <a:pt x="4041" y="1489"/>
                  </a:lnTo>
                  <a:lnTo>
                    <a:pt x="4099" y="1508"/>
                  </a:lnTo>
                  <a:lnTo>
                    <a:pt x="4176" y="1508"/>
                  </a:lnTo>
                  <a:lnTo>
                    <a:pt x="4234" y="1489"/>
                  </a:lnTo>
                  <a:lnTo>
                    <a:pt x="4292" y="1469"/>
                  </a:lnTo>
                  <a:lnTo>
                    <a:pt x="4350" y="1431"/>
                  </a:lnTo>
                  <a:lnTo>
                    <a:pt x="4408" y="1373"/>
                  </a:lnTo>
                  <a:lnTo>
                    <a:pt x="4447" y="1315"/>
                  </a:lnTo>
                  <a:lnTo>
                    <a:pt x="4466" y="1257"/>
                  </a:lnTo>
                  <a:lnTo>
                    <a:pt x="4485" y="1179"/>
                  </a:lnTo>
                  <a:lnTo>
                    <a:pt x="4466" y="1121"/>
                  </a:lnTo>
                  <a:lnTo>
                    <a:pt x="4466" y="1044"/>
                  </a:lnTo>
                  <a:lnTo>
                    <a:pt x="4427" y="986"/>
                  </a:lnTo>
                  <a:lnTo>
                    <a:pt x="4350" y="889"/>
                  </a:lnTo>
                  <a:lnTo>
                    <a:pt x="4215" y="831"/>
                  </a:lnTo>
                  <a:lnTo>
                    <a:pt x="3770" y="657"/>
                  </a:lnTo>
                  <a:lnTo>
                    <a:pt x="3306" y="522"/>
                  </a:lnTo>
                  <a:lnTo>
                    <a:pt x="2823" y="406"/>
                  </a:lnTo>
                  <a:lnTo>
                    <a:pt x="2359" y="290"/>
                  </a:lnTo>
                  <a:lnTo>
                    <a:pt x="1392" y="13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1592;p43">
              <a:extLst>
                <a:ext uri="{FF2B5EF4-FFF2-40B4-BE49-F238E27FC236}">
                  <a16:creationId xmlns:a16="http://schemas.microsoft.com/office/drawing/2014/main" id="{99094BBE-A3F4-0893-5BF1-C6361B497A7E}"/>
                </a:ext>
              </a:extLst>
            </p:cNvPr>
            <p:cNvSpPr/>
            <p:nvPr/>
          </p:nvSpPr>
          <p:spPr>
            <a:xfrm>
              <a:off x="4371625" y="-3957125"/>
              <a:ext cx="107300" cy="24175"/>
            </a:xfrm>
            <a:custGeom>
              <a:avLst/>
              <a:gdLst/>
              <a:ahLst/>
              <a:cxnLst/>
              <a:rect l="l" t="t" r="r" b="b"/>
              <a:pathLst>
                <a:path w="4292" h="967" extrusionOk="0">
                  <a:moveTo>
                    <a:pt x="3983" y="0"/>
                  </a:moveTo>
                  <a:lnTo>
                    <a:pt x="3847" y="19"/>
                  </a:lnTo>
                  <a:lnTo>
                    <a:pt x="2977" y="135"/>
                  </a:lnTo>
                  <a:lnTo>
                    <a:pt x="2107" y="213"/>
                  </a:lnTo>
                  <a:lnTo>
                    <a:pt x="1218" y="251"/>
                  </a:lnTo>
                  <a:lnTo>
                    <a:pt x="329" y="271"/>
                  </a:lnTo>
                  <a:lnTo>
                    <a:pt x="252" y="290"/>
                  </a:lnTo>
                  <a:lnTo>
                    <a:pt x="194" y="309"/>
                  </a:lnTo>
                  <a:lnTo>
                    <a:pt x="136" y="348"/>
                  </a:lnTo>
                  <a:lnTo>
                    <a:pt x="78" y="387"/>
                  </a:lnTo>
                  <a:lnTo>
                    <a:pt x="58" y="445"/>
                  </a:lnTo>
                  <a:lnTo>
                    <a:pt x="20" y="503"/>
                  </a:lnTo>
                  <a:lnTo>
                    <a:pt x="0" y="619"/>
                  </a:lnTo>
                  <a:lnTo>
                    <a:pt x="20" y="754"/>
                  </a:lnTo>
                  <a:lnTo>
                    <a:pt x="58" y="812"/>
                  </a:lnTo>
                  <a:lnTo>
                    <a:pt x="78" y="870"/>
                  </a:lnTo>
                  <a:lnTo>
                    <a:pt x="136" y="909"/>
                  </a:lnTo>
                  <a:lnTo>
                    <a:pt x="194" y="947"/>
                  </a:lnTo>
                  <a:lnTo>
                    <a:pt x="252" y="967"/>
                  </a:lnTo>
                  <a:lnTo>
                    <a:pt x="329" y="967"/>
                  </a:lnTo>
                  <a:lnTo>
                    <a:pt x="1257" y="947"/>
                  </a:lnTo>
                  <a:lnTo>
                    <a:pt x="2185" y="889"/>
                  </a:lnTo>
                  <a:lnTo>
                    <a:pt x="3113" y="812"/>
                  </a:lnTo>
                  <a:lnTo>
                    <a:pt x="4041" y="677"/>
                  </a:lnTo>
                  <a:lnTo>
                    <a:pt x="4099" y="657"/>
                  </a:lnTo>
                  <a:lnTo>
                    <a:pt x="4157" y="619"/>
                  </a:lnTo>
                  <a:lnTo>
                    <a:pt x="4215" y="580"/>
                  </a:lnTo>
                  <a:lnTo>
                    <a:pt x="4253" y="522"/>
                  </a:lnTo>
                  <a:lnTo>
                    <a:pt x="4273" y="445"/>
                  </a:lnTo>
                  <a:lnTo>
                    <a:pt x="4292" y="387"/>
                  </a:lnTo>
                  <a:lnTo>
                    <a:pt x="4292" y="309"/>
                  </a:lnTo>
                  <a:lnTo>
                    <a:pt x="4273" y="251"/>
                  </a:lnTo>
                  <a:lnTo>
                    <a:pt x="4253" y="193"/>
                  </a:lnTo>
                  <a:lnTo>
                    <a:pt x="4215" y="135"/>
                  </a:lnTo>
                  <a:lnTo>
                    <a:pt x="4176" y="77"/>
                  </a:lnTo>
                  <a:lnTo>
                    <a:pt x="4118" y="39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1593;p43">
              <a:extLst>
                <a:ext uri="{FF2B5EF4-FFF2-40B4-BE49-F238E27FC236}">
                  <a16:creationId xmlns:a16="http://schemas.microsoft.com/office/drawing/2014/main" id="{A11B093D-9872-EBDF-B422-9C3DC675E93A}"/>
                </a:ext>
              </a:extLst>
            </p:cNvPr>
            <p:cNvSpPr/>
            <p:nvPr/>
          </p:nvSpPr>
          <p:spPr>
            <a:xfrm>
              <a:off x="4389975" y="-3906400"/>
              <a:ext cx="107325" cy="35800"/>
            </a:xfrm>
            <a:custGeom>
              <a:avLst/>
              <a:gdLst/>
              <a:ahLst/>
              <a:cxnLst/>
              <a:rect l="l" t="t" r="r" b="b"/>
              <a:pathLst>
                <a:path w="4293" h="1432" extrusionOk="0">
                  <a:moveTo>
                    <a:pt x="3944" y="1"/>
                  </a:moveTo>
                  <a:lnTo>
                    <a:pt x="3867" y="20"/>
                  </a:lnTo>
                  <a:lnTo>
                    <a:pt x="2997" y="252"/>
                  </a:lnTo>
                  <a:lnTo>
                    <a:pt x="2127" y="503"/>
                  </a:lnTo>
                  <a:lnTo>
                    <a:pt x="1683" y="600"/>
                  </a:lnTo>
                  <a:lnTo>
                    <a:pt x="1238" y="677"/>
                  </a:lnTo>
                  <a:lnTo>
                    <a:pt x="794" y="716"/>
                  </a:lnTo>
                  <a:lnTo>
                    <a:pt x="349" y="735"/>
                  </a:lnTo>
                  <a:lnTo>
                    <a:pt x="272" y="755"/>
                  </a:lnTo>
                  <a:lnTo>
                    <a:pt x="194" y="774"/>
                  </a:lnTo>
                  <a:lnTo>
                    <a:pt x="136" y="813"/>
                  </a:lnTo>
                  <a:lnTo>
                    <a:pt x="98" y="851"/>
                  </a:lnTo>
                  <a:lnTo>
                    <a:pt x="59" y="909"/>
                  </a:lnTo>
                  <a:lnTo>
                    <a:pt x="20" y="967"/>
                  </a:lnTo>
                  <a:lnTo>
                    <a:pt x="1" y="1083"/>
                  </a:lnTo>
                  <a:lnTo>
                    <a:pt x="20" y="1219"/>
                  </a:lnTo>
                  <a:lnTo>
                    <a:pt x="59" y="1277"/>
                  </a:lnTo>
                  <a:lnTo>
                    <a:pt x="98" y="1335"/>
                  </a:lnTo>
                  <a:lnTo>
                    <a:pt x="136" y="1373"/>
                  </a:lnTo>
                  <a:lnTo>
                    <a:pt x="194" y="1412"/>
                  </a:lnTo>
                  <a:lnTo>
                    <a:pt x="272" y="1431"/>
                  </a:lnTo>
                  <a:lnTo>
                    <a:pt x="349" y="1431"/>
                  </a:lnTo>
                  <a:lnTo>
                    <a:pt x="813" y="1412"/>
                  </a:lnTo>
                  <a:lnTo>
                    <a:pt x="1277" y="1354"/>
                  </a:lnTo>
                  <a:lnTo>
                    <a:pt x="1760" y="1277"/>
                  </a:lnTo>
                  <a:lnTo>
                    <a:pt x="2224" y="1180"/>
                  </a:lnTo>
                  <a:lnTo>
                    <a:pt x="2669" y="1064"/>
                  </a:lnTo>
                  <a:lnTo>
                    <a:pt x="3133" y="948"/>
                  </a:lnTo>
                  <a:lnTo>
                    <a:pt x="4041" y="677"/>
                  </a:lnTo>
                  <a:lnTo>
                    <a:pt x="4118" y="658"/>
                  </a:lnTo>
                  <a:lnTo>
                    <a:pt x="4176" y="619"/>
                  </a:lnTo>
                  <a:lnTo>
                    <a:pt x="4215" y="561"/>
                  </a:lnTo>
                  <a:lnTo>
                    <a:pt x="4254" y="523"/>
                  </a:lnTo>
                  <a:lnTo>
                    <a:pt x="4273" y="445"/>
                  </a:lnTo>
                  <a:lnTo>
                    <a:pt x="4292" y="387"/>
                  </a:lnTo>
                  <a:lnTo>
                    <a:pt x="4273" y="271"/>
                  </a:lnTo>
                  <a:lnTo>
                    <a:pt x="4215" y="136"/>
                  </a:lnTo>
                  <a:lnTo>
                    <a:pt x="4176" y="98"/>
                  </a:lnTo>
                  <a:lnTo>
                    <a:pt x="4138" y="59"/>
                  </a:lnTo>
                  <a:lnTo>
                    <a:pt x="4080" y="20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1594;p43">
              <a:extLst>
                <a:ext uri="{FF2B5EF4-FFF2-40B4-BE49-F238E27FC236}">
                  <a16:creationId xmlns:a16="http://schemas.microsoft.com/office/drawing/2014/main" id="{AD1E88EF-08E9-A46B-4F0A-CDC2A2761688}"/>
                </a:ext>
              </a:extLst>
            </p:cNvPr>
            <p:cNvSpPr/>
            <p:nvPr/>
          </p:nvSpPr>
          <p:spPr>
            <a:xfrm>
              <a:off x="4467800" y="-3355925"/>
              <a:ext cx="312225" cy="96675"/>
            </a:xfrm>
            <a:custGeom>
              <a:avLst/>
              <a:gdLst/>
              <a:ahLst/>
              <a:cxnLst/>
              <a:rect l="l" t="t" r="r" b="b"/>
              <a:pathLst>
                <a:path w="12489" h="3867" extrusionOk="0">
                  <a:moveTo>
                    <a:pt x="8680" y="0"/>
                  </a:moveTo>
                  <a:lnTo>
                    <a:pt x="8622" y="39"/>
                  </a:lnTo>
                  <a:lnTo>
                    <a:pt x="8564" y="77"/>
                  </a:lnTo>
                  <a:lnTo>
                    <a:pt x="8525" y="116"/>
                  </a:lnTo>
                  <a:lnTo>
                    <a:pt x="8467" y="251"/>
                  </a:lnTo>
                  <a:lnTo>
                    <a:pt x="8467" y="367"/>
                  </a:lnTo>
                  <a:lnTo>
                    <a:pt x="8467" y="445"/>
                  </a:lnTo>
                  <a:lnTo>
                    <a:pt x="8487" y="503"/>
                  </a:lnTo>
                  <a:lnTo>
                    <a:pt x="8525" y="561"/>
                  </a:lnTo>
                  <a:lnTo>
                    <a:pt x="8564" y="599"/>
                  </a:lnTo>
                  <a:lnTo>
                    <a:pt x="8622" y="657"/>
                  </a:lnTo>
                  <a:lnTo>
                    <a:pt x="8699" y="677"/>
                  </a:lnTo>
                  <a:lnTo>
                    <a:pt x="8912" y="735"/>
                  </a:lnTo>
                  <a:lnTo>
                    <a:pt x="9125" y="773"/>
                  </a:lnTo>
                  <a:lnTo>
                    <a:pt x="9337" y="793"/>
                  </a:lnTo>
                  <a:lnTo>
                    <a:pt x="9569" y="793"/>
                  </a:lnTo>
                  <a:lnTo>
                    <a:pt x="10014" y="773"/>
                  </a:lnTo>
                  <a:lnTo>
                    <a:pt x="10458" y="773"/>
                  </a:lnTo>
                  <a:lnTo>
                    <a:pt x="10632" y="793"/>
                  </a:lnTo>
                  <a:lnTo>
                    <a:pt x="10864" y="831"/>
                  </a:lnTo>
                  <a:lnTo>
                    <a:pt x="11116" y="889"/>
                  </a:lnTo>
                  <a:lnTo>
                    <a:pt x="11367" y="967"/>
                  </a:lnTo>
                  <a:lnTo>
                    <a:pt x="11483" y="1025"/>
                  </a:lnTo>
                  <a:lnTo>
                    <a:pt x="11580" y="1083"/>
                  </a:lnTo>
                  <a:lnTo>
                    <a:pt x="11657" y="1141"/>
                  </a:lnTo>
                  <a:lnTo>
                    <a:pt x="11715" y="1218"/>
                  </a:lnTo>
                  <a:lnTo>
                    <a:pt x="11754" y="1295"/>
                  </a:lnTo>
                  <a:lnTo>
                    <a:pt x="11773" y="1392"/>
                  </a:lnTo>
                  <a:lnTo>
                    <a:pt x="11754" y="1489"/>
                  </a:lnTo>
                  <a:lnTo>
                    <a:pt x="11696" y="1585"/>
                  </a:lnTo>
                  <a:lnTo>
                    <a:pt x="11560" y="1759"/>
                  </a:lnTo>
                  <a:lnTo>
                    <a:pt x="11386" y="1933"/>
                  </a:lnTo>
                  <a:lnTo>
                    <a:pt x="11174" y="2069"/>
                  </a:lnTo>
                  <a:lnTo>
                    <a:pt x="10961" y="2204"/>
                  </a:lnTo>
                  <a:lnTo>
                    <a:pt x="10729" y="2300"/>
                  </a:lnTo>
                  <a:lnTo>
                    <a:pt x="10497" y="2397"/>
                  </a:lnTo>
                  <a:lnTo>
                    <a:pt x="10052" y="2552"/>
                  </a:lnTo>
                  <a:lnTo>
                    <a:pt x="9453" y="2726"/>
                  </a:lnTo>
                  <a:lnTo>
                    <a:pt x="8873" y="2842"/>
                  </a:lnTo>
                  <a:lnTo>
                    <a:pt x="8255" y="2938"/>
                  </a:lnTo>
                  <a:lnTo>
                    <a:pt x="7655" y="3016"/>
                  </a:lnTo>
                  <a:lnTo>
                    <a:pt x="6805" y="3093"/>
                  </a:lnTo>
                  <a:lnTo>
                    <a:pt x="5935" y="3132"/>
                  </a:lnTo>
                  <a:lnTo>
                    <a:pt x="5084" y="3151"/>
                  </a:lnTo>
                  <a:lnTo>
                    <a:pt x="3441" y="3151"/>
                  </a:lnTo>
                  <a:lnTo>
                    <a:pt x="3035" y="3132"/>
                  </a:lnTo>
                  <a:lnTo>
                    <a:pt x="2629" y="3093"/>
                  </a:lnTo>
                  <a:lnTo>
                    <a:pt x="2243" y="3054"/>
                  </a:lnTo>
                  <a:lnTo>
                    <a:pt x="1856" y="2977"/>
                  </a:lnTo>
                  <a:lnTo>
                    <a:pt x="1489" y="2861"/>
                  </a:lnTo>
                  <a:lnTo>
                    <a:pt x="1295" y="2784"/>
                  </a:lnTo>
                  <a:lnTo>
                    <a:pt x="1121" y="2706"/>
                  </a:lnTo>
                  <a:lnTo>
                    <a:pt x="909" y="2571"/>
                  </a:lnTo>
                  <a:lnTo>
                    <a:pt x="831" y="2494"/>
                  </a:lnTo>
                  <a:lnTo>
                    <a:pt x="773" y="2416"/>
                  </a:lnTo>
                  <a:lnTo>
                    <a:pt x="735" y="2358"/>
                  </a:lnTo>
                  <a:lnTo>
                    <a:pt x="696" y="2281"/>
                  </a:lnTo>
                  <a:lnTo>
                    <a:pt x="696" y="2223"/>
                  </a:lnTo>
                  <a:lnTo>
                    <a:pt x="696" y="2146"/>
                  </a:lnTo>
                  <a:lnTo>
                    <a:pt x="716" y="2088"/>
                  </a:lnTo>
                  <a:lnTo>
                    <a:pt x="754" y="2030"/>
                  </a:lnTo>
                  <a:lnTo>
                    <a:pt x="851" y="1895"/>
                  </a:lnTo>
                  <a:lnTo>
                    <a:pt x="986" y="1779"/>
                  </a:lnTo>
                  <a:lnTo>
                    <a:pt x="1160" y="1663"/>
                  </a:lnTo>
                  <a:lnTo>
                    <a:pt x="1353" y="1547"/>
                  </a:lnTo>
                  <a:lnTo>
                    <a:pt x="1566" y="1450"/>
                  </a:lnTo>
                  <a:lnTo>
                    <a:pt x="1991" y="1276"/>
                  </a:lnTo>
                  <a:lnTo>
                    <a:pt x="2397" y="1141"/>
                  </a:lnTo>
                  <a:lnTo>
                    <a:pt x="2687" y="1044"/>
                  </a:lnTo>
                  <a:lnTo>
                    <a:pt x="2765" y="1025"/>
                  </a:lnTo>
                  <a:lnTo>
                    <a:pt x="2823" y="986"/>
                  </a:lnTo>
                  <a:lnTo>
                    <a:pt x="2861" y="947"/>
                  </a:lnTo>
                  <a:lnTo>
                    <a:pt x="2900" y="889"/>
                  </a:lnTo>
                  <a:lnTo>
                    <a:pt x="2919" y="831"/>
                  </a:lnTo>
                  <a:lnTo>
                    <a:pt x="2939" y="754"/>
                  </a:lnTo>
                  <a:lnTo>
                    <a:pt x="2919" y="638"/>
                  </a:lnTo>
                  <a:lnTo>
                    <a:pt x="2861" y="522"/>
                  </a:lnTo>
                  <a:lnTo>
                    <a:pt x="2823" y="464"/>
                  </a:lnTo>
                  <a:lnTo>
                    <a:pt x="2784" y="425"/>
                  </a:lnTo>
                  <a:lnTo>
                    <a:pt x="2726" y="387"/>
                  </a:lnTo>
                  <a:lnTo>
                    <a:pt x="2649" y="367"/>
                  </a:lnTo>
                  <a:lnTo>
                    <a:pt x="2571" y="367"/>
                  </a:lnTo>
                  <a:lnTo>
                    <a:pt x="2494" y="387"/>
                  </a:lnTo>
                  <a:lnTo>
                    <a:pt x="2107" y="483"/>
                  </a:lnTo>
                  <a:lnTo>
                    <a:pt x="1663" y="619"/>
                  </a:lnTo>
                  <a:lnTo>
                    <a:pt x="1431" y="715"/>
                  </a:lnTo>
                  <a:lnTo>
                    <a:pt x="1199" y="812"/>
                  </a:lnTo>
                  <a:lnTo>
                    <a:pt x="967" y="909"/>
                  </a:lnTo>
                  <a:lnTo>
                    <a:pt x="754" y="1044"/>
                  </a:lnTo>
                  <a:lnTo>
                    <a:pt x="561" y="1179"/>
                  </a:lnTo>
                  <a:lnTo>
                    <a:pt x="387" y="1315"/>
                  </a:lnTo>
                  <a:lnTo>
                    <a:pt x="232" y="1489"/>
                  </a:lnTo>
                  <a:lnTo>
                    <a:pt x="116" y="1663"/>
                  </a:lnTo>
                  <a:lnTo>
                    <a:pt x="39" y="1856"/>
                  </a:lnTo>
                  <a:lnTo>
                    <a:pt x="0" y="1953"/>
                  </a:lnTo>
                  <a:lnTo>
                    <a:pt x="0" y="2069"/>
                  </a:lnTo>
                  <a:lnTo>
                    <a:pt x="0" y="2184"/>
                  </a:lnTo>
                  <a:lnTo>
                    <a:pt x="0" y="2300"/>
                  </a:lnTo>
                  <a:lnTo>
                    <a:pt x="20" y="2416"/>
                  </a:lnTo>
                  <a:lnTo>
                    <a:pt x="58" y="2552"/>
                  </a:lnTo>
                  <a:lnTo>
                    <a:pt x="155" y="2745"/>
                  </a:lnTo>
                  <a:lnTo>
                    <a:pt x="271" y="2919"/>
                  </a:lnTo>
                  <a:lnTo>
                    <a:pt x="426" y="3074"/>
                  </a:lnTo>
                  <a:lnTo>
                    <a:pt x="580" y="3209"/>
                  </a:lnTo>
                  <a:lnTo>
                    <a:pt x="773" y="3325"/>
                  </a:lnTo>
                  <a:lnTo>
                    <a:pt x="986" y="3422"/>
                  </a:lnTo>
                  <a:lnTo>
                    <a:pt x="1199" y="3518"/>
                  </a:lnTo>
                  <a:lnTo>
                    <a:pt x="1431" y="3576"/>
                  </a:lnTo>
                  <a:lnTo>
                    <a:pt x="1663" y="3634"/>
                  </a:lnTo>
                  <a:lnTo>
                    <a:pt x="1895" y="3692"/>
                  </a:lnTo>
                  <a:lnTo>
                    <a:pt x="2378" y="3750"/>
                  </a:lnTo>
                  <a:lnTo>
                    <a:pt x="2823" y="3789"/>
                  </a:lnTo>
                  <a:lnTo>
                    <a:pt x="3229" y="3808"/>
                  </a:lnTo>
                  <a:lnTo>
                    <a:pt x="4330" y="3866"/>
                  </a:lnTo>
                  <a:lnTo>
                    <a:pt x="5452" y="3847"/>
                  </a:lnTo>
                  <a:lnTo>
                    <a:pt x="6553" y="3808"/>
                  </a:lnTo>
                  <a:lnTo>
                    <a:pt x="7114" y="3770"/>
                  </a:lnTo>
                  <a:lnTo>
                    <a:pt x="7655" y="3712"/>
                  </a:lnTo>
                  <a:lnTo>
                    <a:pt x="8390" y="3615"/>
                  </a:lnTo>
                  <a:lnTo>
                    <a:pt x="9105" y="3499"/>
                  </a:lnTo>
                  <a:lnTo>
                    <a:pt x="9472" y="3441"/>
                  </a:lnTo>
                  <a:lnTo>
                    <a:pt x="9820" y="3344"/>
                  </a:lnTo>
                  <a:lnTo>
                    <a:pt x="10168" y="3248"/>
                  </a:lnTo>
                  <a:lnTo>
                    <a:pt x="10516" y="3132"/>
                  </a:lnTo>
                  <a:lnTo>
                    <a:pt x="11019" y="2919"/>
                  </a:lnTo>
                  <a:lnTo>
                    <a:pt x="11290" y="2803"/>
                  </a:lnTo>
                  <a:lnTo>
                    <a:pt x="11541" y="2648"/>
                  </a:lnTo>
                  <a:lnTo>
                    <a:pt x="11773" y="2494"/>
                  </a:lnTo>
                  <a:lnTo>
                    <a:pt x="11986" y="2320"/>
                  </a:lnTo>
                  <a:lnTo>
                    <a:pt x="12179" y="2107"/>
                  </a:lnTo>
                  <a:lnTo>
                    <a:pt x="12333" y="1895"/>
                  </a:lnTo>
                  <a:lnTo>
                    <a:pt x="12411" y="1759"/>
                  </a:lnTo>
                  <a:lnTo>
                    <a:pt x="12449" y="1624"/>
                  </a:lnTo>
                  <a:lnTo>
                    <a:pt x="12469" y="1508"/>
                  </a:lnTo>
                  <a:lnTo>
                    <a:pt x="12488" y="1373"/>
                  </a:lnTo>
                  <a:lnTo>
                    <a:pt x="12469" y="1257"/>
                  </a:lnTo>
                  <a:lnTo>
                    <a:pt x="12430" y="1141"/>
                  </a:lnTo>
                  <a:lnTo>
                    <a:pt x="12391" y="1044"/>
                  </a:lnTo>
                  <a:lnTo>
                    <a:pt x="12333" y="928"/>
                  </a:lnTo>
                  <a:lnTo>
                    <a:pt x="12275" y="831"/>
                  </a:lnTo>
                  <a:lnTo>
                    <a:pt x="12198" y="735"/>
                  </a:lnTo>
                  <a:lnTo>
                    <a:pt x="12005" y="561"/>
                  </a:lnTo>
                  <a:lnTo>
                    <a:pt x="11792" y="425"/>
                  </a:lnTo>
                  <a:lnTo>
                    <a:pt x="11541" y="309"/>
                  </a:lnTo>
                  <a:lnTo>
                    <a:pt x="11386" y="232"/>
                  </a:lnTo>
                  <a:lnTo>
                    <a:pt x="11212" y="193"/>
                  </a:lnTo>
                  <a:lnTo>
                    <a:pt x="11058" y="155"/>
                  </a:lnTo>
                  <a:lnTo>
                    <a:pt x="10884" y="135"/>
                  </a:lnTo>
                  <a:lnTo>
                    <a:pt x="10555" y="116"/>
                  </a:lnTo>
                  <a:lnTo>
                    <a:pt x="9550" y="116"/>
                  </a:lnTo>
                  <a:lnTo>
                    <a:pt x="9202" y="97"/>
                  </a:lnTo>
                  <a:lnTo>
                    <a:pt x="9047" y="58"/>
                  </a:lnTo>
                  <a:lnTo>
                    <a:pt x="8893" y="19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1595;p43">
              <a:extLst>
                <a:ext uri="{FF2B5EF4-FFF2-40B4-BE49-F238E27FC236}">
                  <a16:creationId xmlns:a16="http://schemas.microsoft.com/office/drawing/2014/main" id="{8D28C959-DD96-E01E-542B-9C74B49D665C}"/>
                </a:ext>
              </a:extLst>
            </p:cNvPr>
            <p:cNvSpPr/>
            <p:nvPr/>
          </p:nvSpPr>
          <p:spPr>
            <a:xfrm>
              <a:off x="4146900" y="-3247200"/>
              <a:ext cx="1235750" cy="1384150"/>
            </a:xfrm>
            <a:custGeom>
              <a:avLst/>
              <a:gdLst/>
              <a:ahLst/>
              <a:cxnLst/>
              <a:rect l="l" t="t" r="r" b="b"/>
              <a:pathLst>
                <a:path w="49430" h="55366" extrusionOk="0">
                  <a:moveTo>
                    <a:pt x="47362" y="1"/>
                  </a:moveTo>
                  <a:lnTo>
                    <a:pt x="47226" y="39"/>
                  </a:lnTo>
                  <a:lnTo>
                    <a:pt x="47168" y="59"/>
                  </a:lnTo>
                  <a:lnTo>
                    <a:pt x="47130" y="97"/>
                  </a:lnTo>
                  <a:lnTo>
                    <a:pt x="47072" y="136"/>
                  </a:lnTo>
                  <a:lnTo>
                    <a:pt x="47033" y="194"/>
                  </a:lnTo>
                  <a:lnTo>
                    <a:pt x="47014" y="271"/>
                  </a:lnTo>
                  <a:lnTo>
                    <a:pt x="46994" y="349"/>
                  </a:lnTo>
                  <a:lnTo>
                    <a:pt x="46975" y="909"/>
                  </a:lnTo>
                  <a:lnTo>
                    <a:pt x="46956" y="1489"/>
                  </a:lnTo>
                  <a:lnTo>
                    <a:pt x="46956" y="2649"/>
                  </a:lnTo>
                  <a:lnTo>
                    <a:pt x="46994" y="3809"/>
                  </a:lnTo>
                  <a:lnTo>
                    <a:pt x="47052" y="4949"/>
                  </a:lnTo>
                  <a:lnTo>
                    <a:pt x="47130" y="6863"/>
                  </a:lnTo>
                  <a:lnTo>
                    <a:pt x="47207" y="8777"/>
                  </a:lnTo>
                  <a:lnTo>
                    <a:pt x="47420" y="12605"/>
                  </a:lnTo>
                  <a:lnTo>
                    <a:pt x="47961" y="22173"/>
                  </a:lnTo>
                  <a:lnTo>
                    <a:pt x="48212" y="26968"/>
                  </a:lnTo>
                  <a:lnTo>
                    <a:pt x="48425" y="31762"/>
                  </a:lnTo>
                  <a:lnTo>
                    <a:pt x="48599" y="35647"/>
                  </a:lnTo>
                  <a:lnTo>
                    <a:pt x="48676" y="37600"/>
                  </a:lnTo>
                  <a:lnTo>
                    <a:pt x="48734" y="39533"/>
                  </a:lnTo>
                  <a:lnTo>
                    <a:pt x="48773" y="41485"/>
                  </a:lnTo>
                  <a:lnTo>
                    <a:pt x="48753" y="43438"/>
                  </a:lnTo>
                  <a:lnTo>
                    <a:pt x="48734" y="44404"/>
                  </a:lnTo>
                  <a:lnTo>
                    <a:pt x="48715" y="45371"/>
                  </a:lnTo>
                  <a:lnTo>
                    <a:pt x="48657" y="46357"/>
                  </a:lnTo>
                  <a:lnTo>
                    <a:pt x="48599" y="47323"/>
                  </a:lnTo>
                  <a:lnTo>
                    <a:pt x="48560" y="47787"/>
                  </a:lnTo>
                  <a:lnTo>
                    <a:pt x="48502" y="48232"/>
                  </a:lnTo>
                  <a:lnTo>
                    <a:pt x="48425" y="48638"/>
                  </a:lnTo>
                  <a:lnTo>
                    <a:pt x="48367" y="48831"/>
                  </a:lnTo>
                  <a:lnTo>
                    <a:pt x="48309" y="49024"/>
                  </a:lnTo>
                  <a:lnTo>
                    <a:pt x="48231" y="49218"/>
                  </a:lnTo>
                  <a:lnTo>
                    <a:pt x="48154" y="49392"/>
                  </a:lnTo>
                  <a:lnTo>
                    <a:pt x="48038" y="49566"/>
                  </a:lnTo>
                  <a:lnTo>
                    <a:pt x="47922" y="49740"/>
                  </a:lnTo>
                  <a:lnTo>
                    <a:pt x="47787" y="49914"/>
                  </a:lnTo>
                  <a:lnTo>
                    <a:pt x="47652" y="50088"/>
                  </a:lnTo>
                  <a:lnTo>
                    <a:pt x="47478" y="50242"/>
                  </a:lnTo>
                  <a:lnTo>
                    <a:pt x="47284" y="50397"/>
                  </a:lnTo>
                  <a:lnTo>
                    <a:pt x="47052" y="50590"/>
                  </a:lnTo>
                  <a:lnTo>
                    <a:pt x="46801" y="50745"/>
                  </a:lnTo>
                  <a:lnTo>
                    <a:pt x="46279" y="51074"/>
                  </a:lnTo>
                  <a:lnTo>
                    <a:pt x="45757" y="51344"/>
                  </a:lnTo>
                  <a:lnTo>
                    <a:pt x="45196" y="51596"/>
                  </a:lnTo>
                  <a:lnTo>
                    <a:pt x="44636" y="51827"/>
                  </a:lnTo>
                  <a:lnTo>
                    <a:pt x="44075" y="52021"/>
                  </a:lnTo>
                  <a:lnTo>
                    <a:pt x="43495" y="52214"/>
                  </a:lnTo>
                  <a:lnTo>
                    <a:pt x="42935" y="52388"/>
                  </a:lnTo>
                  <a:lnTo>
                    <a:pt x="42065" y="52620"/>
                  </a:lnTo>
                  <a:lnTo>
                    <a:pt x="41195" y="52852"/>
                  </a:lnTo>
                  <a:lnTo>
                    <a:pt x="40306" y="53065"/>
                  </a:lnTo>
                  <a:lnTo>
                    <a:pt x="39417" y="53239"/>
                  </a:lnTo>
                  <a:lnTo>
                    <a:pt x="38527" y="53413"/>
                  </a:lnTo>
                  <a:lnTo>
                    <a:pt x="37638" y="53567"/>
                  </a:lnTo>
                  <a:lnTo>
                    <a:pt x="36749" y="53703"/>
                  </a:lnTo>
                  <a:lnTo>
                    <a:pt x="35840" y="53838"/>
                  </a:lnTo>
                  <a:lnTo>
                    <a:pt x="34951" y="53954"/>
                  </a:lnTo>
                  <a:lnTo>
                    <a:pt x="34042" y="54051"/>
                  </a:lnTo>
                  <a:lnTo>
                    <a:pt x="32245" y="54225"/>
                  </a:lnTo>
                  <a:lnTo>
                    <a:pt x="30447" y="54360"/>
                  </a:lnTo>
                  <a:lnTo>
                    <a:pt x="28649" y="54476"/>
                  </a:lnTo>
                  <a:lnTo>
                    <a:pt x="26677" y="54573"/>
                  </a:lnTo>
                  <a:lnTo>
                    <a:pt x="24725" y="54631"/>
                  </a:lnTo>
                  <a:lnTo>
                    <a:pt x="22753" y="54669"/>
                  </a:lnTo>
                  <a:lnTo>
                    <a:pt x="20801" y="54669"/>
                  </a:lnTo>
                  <a:lnTo>
                    <a:pt x="18829" y="54650"/>
                  </a:lnTo>
                  <a:lnTo>
                    <a:pt x="16876" y="54592"/>
                  </a:lnTo>
                  <a:lnTo>
                    <a:pt x="14905" y="54476"/>
                  </a:lnTo>
                  <a:lnTo>
                    <a:pt x="12952" y="54341"/>
                  </a:lnTo>
                  <a:lnTo>
                    <a:pt x="11406" y="54205"/>
                  </a:lnTo>
                  <a:lnTo>
                    <a:pt x="9879" y="54051"/>
                  </a:lnTo>
                  <a:lnTo>
                    <a:pt x="9105" y="53954"/>
                  </a:lnTo>
                  <a:lnTo>
                    <a:pt x="8351" y="53838"/>
                  </a:lnTo>
                  <a:lnTo>
                    <a:pt x="7578" y="53703"/>
                  </a:lnTo>
                  <a:lnTo>
                    <a:pt x="6824" y="53567"/>
                  </a:lnTo>
                  <a:lnTo>
                    <a:pt x="5877" y="53374"/>
                  </a:lnTo>
                  <a:lnTo>
                    <a:pt x="5394" y="53258"/>
                  </a:lnTo>
                  <a:lnTo>
                    <a:pt x="4911" y="53142"/>
                  </a:lnTo>
                  <a:lnTo>
                    <a:pt x="4427" y="52987"/>
                  </a:lnTo>
                  <a:lnTo>
                    <a:pt x="3963" y="52813"/>
                  </a:lnTo>
                  <a:lnTo>
                    <a:pt x="3519" y="52601"/>
                  </a:lnTo>
                  <a:lnTo>
                    <a:pt x="3306" y="52485"/>
                  </a:lnTo>
                  <a:lnTo>
                    <a:pt x="3113" y="52369"/>
                  </a:lnTo>
                  <a:lnTo>
                    <a:pt x="2900" y="52233"/>
                  </a:lnTo>
                  <a:lnTo>
                    <a:pt x="2745" y="52079"/>
                  </a:lnTo>
                  <a:lnTo>
                    <a:pt x="2629" y="51924"/>
                  </a:lnTo>
                  <a:lnTo>
                    <a:pt x="2571" y="51847"/>
                  </a:lnTo>
                  <a:lnTo>
                    <a:pt x="2552" y="51769"/>
                  </a:lnTo>
                  <a:lnTo>
                    <a:pt x="2513" y="51499"/>
                  </a:lnTo>
                  <a:lnTo>
                    <a:pt x="2475" y="51132"/>
                  </a:lnTo>
                  <a:lnTo>
                    <a:pt x="2436" y="50416"/>
                  </a:lnTo>
                  <a:lnTo>
                    <a:pt x="2301" y="48715"/>
                  </a:lnTo>
                  <a:lnTo>
                    <a:pt x="2165" y="46589"/>
                  </a:lnTo>
                  <a:lnTo>
                    <a:pt x="2050" y="44482"/>
                  </a:lnTo>
                  <a:lnTo>
                    <a:pt x="1856" y="40229"/>
                  </a:lnTo>
                  <a:lnTo>
                    <a:pt x="1663" y="35241"/>
                  </a:lnTo>
                  <a:lnTo>
                    <a:pt x="1489" y="30254"/>
                  </a:lnTo>
                  <a:lnTo>
                    <a:pt x="1354" y="25266"/>
                  </a:lnTo>
                  <a:lnTo>
                    <a:pt x="1218" y="20279"/>
                  </a:lnTo>
                  <a:lnTo>
                    <a:pt x="1044" y="13068"/>
                  </a:lnTo>
                  <a:lnTo>
                    <a:pt x="928" y="9454"/>
                  </a:lnTo>
                  <a:lnTo>
                    <a:pt x="870" y="7656"/>
                  </a:lnTo>
                  <a:lnTo>
                    <a:pt x="793" y="5839"/>
                  </a:lnTo>
                  <a:lnTo>
                    <a:pt x="754" y="5123"/>
                  </a:lnTo>
                  <a:lnTo>
                    <a:pt x="696" y="4408"/>
                  </a:lnTo>
                  <a:lnTo>
                    <a:pt x="677" y="4331"/>
                  </a:lnTo>
                  <a:lnTo>
                    <a:pt x="658" y="4273"/>
                  </a:lnTo>
                  <a:lnTo>
                    <a:pt x="619" y="4215"/>
                  </a:lnTo>
                  <a:lnTo>
                    <a:pt x="561" y="4157"/>
                  </a:lnTo>
                  <a:lnTo>
                    <a:pt x="503" y="4137"/>
                  </a:lnTo>
                  <a:lnTo>
                    <a:pt x="445" y="4099"/>
                  </a:lnTo>
                  <a:lnTo>
                    <a:pt x="329" y="4079"/>
                  </a:lnTo>
                  <a:lnTo>
                    <a:pt x="194" y="4099"/>
                  </a:lnTo>
                  <a:lnTo>
                    <a:pt x="136" y="4118"/>
                  </a:lnTo>
                  <a:lnTo>
                    <a:pt x="97" y="4157"/>
                  </a:lnTo>
                  <a:lnTo>
                    <a:pt x="58" y="4215"/>
                  </a:lnTo>
                  <a:lnTo>
                    <a:pt x="20" y="4273"/>
                  </a:lnTo>
                  <a:lnTo>
                    <a:pt x="0" y="4331"/>
                  </a:lnTo>
                  <a:lnTo>
                    <a:pt x="0" y="4408"/>
                  </a:lnTo>
                  <a:lnTo>
                    <a:pt x="97" y="5433"/>
                  </a:lnTo>
                  <a:lnTo>
                    <a:pt x="136" y="6457"/>
                  </a:lnTo>
                  <a:lnTo>
                    <a:pt x="194" y="8506"/>
                  </a:lnTo>
                  <a:lnTo>
                    <a:pt x="310" y="12315"/>
                  </a:lnTo>
                  <a:lnTo>
                    <a:pt x="426" y="16142"/>
                  </a:lnTo>
                  <a:lnTo>
                    <a:pt x="677" y="26214"/>
                  </a:lnTo>
                  <a:lnTo>
                    <a:pt x="832" y="31240"/>
                  </a:lnTo>
                  <a:lnTo>
                    <a:pt x="1006" y="36285"/>
                  </a:lnTo>
                  <a:lnTo>
                    <a:pt x="1199" y="40983"/>
                  </a:lnTo>
                  <a:lnTo>
                    <a:pt x="1296" y="43322"/>
                  </a:lnTo>
                  <a:lnTo>
                    <a:pt x="1431" y="45680"/>
                  </a:lnTo>
                  <a:lnTo>
                    <a:pt x="1528" y="47613"/>
                  </a:lnTo>
                  <a:lnTo>
                    <a:pt x="1663" y="49566"/>
                  </a:lnTo>
                  <a:lnTo>
                    <a:pt x="1702" y="50184"/>
                  </a:lnTo>
                  <a:lnTo>
                    <a:pt x="1721" y="50861"/>
                  </a:lnTo>
                  <a:lnTo>
                    <a:pt x="1740" y="51190"/>
                  </a:lnTo>
                  <a:lnTo>
                    <a:pt x="1779" y="51518"/>
                  </a:lnTo>
                  <a:lnTo>
                    <a:pt x="1837" y="51827"/>
                  </a:lnTo>
                  <a:lnTo>
                    <a:pt x="1934" y="52117"/>
                  </a:lnTo>
                  <a:lnTo>
                    <a:pt x="2011" y="52272"/>
                  </a:lnTo>
                  <a:lnTo>
                    <a:pt x="2107" y="52427"/>
                  </a:lnTo>
                  <a:lnTo>
                    <a:pt x="2223" y="52562"/>
                  </a:lnTo>
                  <a:lnTo>
                    <a:pt x="2359" y="52697"/>
                  </a:lnTo>
                  <a:lnTo>
                    <a:pt x="2494" y="52813"/>
                  </a:lnTo>
                  <a:lnTo>
                    <a:pt x="2649" y="52929"/>
                  </a:lnTo>
                  <a:lnTo>
                    <a:pt x="2977" y="53123"/>
                  </a:lnTo>
                  <a:lnTo>
                    <a:pt x="3325" y="53297"/>
                  </a:lnTo>
                  <a:lnTo>
                    <a:pt x="3673" y="53432"/>
                  </a:lnTo>
                  <a:lnTo>
                    <a:pt x="4350" y="53664"/>
                  </a:lnTo>
                  <a:lnTo>
                    <a:pt x="4968" y="53857"/>
                  </a:lnTo>
                  <a:lnTo>
                    <a:pt x="5606" y="54012"/>
                  </a:lnTo>
                  <a:lnTo>
                    <a:pt x="6244" y="54167"/>
                  </a:lnTo>
                  <a:lnTo>
                    <a:pt x="6902" y="54283"/>
                  </a:lnTo>
                  <a:lnTo>
                    <a:pt x="7540" y="54399"/>
                  </a:lnTo>
                  <a:lnTo>
                    <a:pt x="8197" y="54515"/>
                  </a:lnTo>
                  <a:lnTo>
                    <a:pt x="9492" y="54688"/>
                  </a:lnTo>
                  <a:lnTo>
                    <a:pt x="10439" y="54804"/>
                  </a:lnTo>
                  <a:lnTo>
                    <a:pt x="11367" y="54901"/>
                  </a:lnTo>
                  <a:lnTo>
                    <a:pt x="13262" y="55075"/>
                  </a:lnTo>
                  <a:lnTo>
                    <a:pt x="15156" y="55210"/>
                  </a:lnTo>
                  <a:lnTo>
                    <a:pt x="17050" y="55288"/>
                  </a:lnTo>
                  <a:lnTo>
                    <a:pt x="18945" y="55346"/>
                  </a:lnTo>
                  <a:lnTo>
                    <a:pt x="20859" y="55365"/>
                  </a:lnTo>
                  <a:lnTo>
                    <a:pt x="22753" y="55365"/>
                  </a:lnTo>
                  <a:lnTo>
                    <a:pt x="24648" y="55326"/>
                  </a:lnTo>
                  <a:lnTo>
                    <a:pt x="26581" y="55268"/>
                  </a:lnTo>
                  <a:lnTo>
                    <a:pt x="28533" y="55172"/>
                  </a:lnTo>
                  <a:lnTo>
                    <a:pt x="30486" y="55056"/>
                  </a:lnTo>
                  <a:lnTo>
                    <a:pt x="32438" y="54901"/>
                  </a:lnTo>
                  <a:lnTo>
                    <a:pt x="33405" y="54804"/>
                  </a:lnTo>
                  <a:lnTo>
                    <a:pt x="34390" y="54708"/>
                  </a:lnTo>
                  <a:lnTo>
                    <a:pt x="35357" y="54573"/>
                  </a:lnTo>
                  <a:lnTo>
                    <a:pt x="36324" y="54457"/>
                  </a:lnTo>
                  <a:lnTo>
                    <a:pt x="37290" y="54302"/>
                  </a:lnTo>
                  <a:lnTo>
                    <a:pt x="38257" y="54147"/>
                  </a:lnTo>
                  <a:lnTo>
                    <a:pt x="39204" y="53973"/>
                  </a:lnTo>
                  <a:lnTo>
                    <a:pt x="40170" y="53780"/>
                  </a:lnTo>
                  <a:lnTo>
                    <a:pt x="40886" y="53625"/>
                  </a:lnTo>
                  <a:lnTo>
                    <a:pt x="41601" y="53451"/>
                  </a:lnTo>
                  <a:lnTo>
                    <a:pt x="42316" y="53277"/>
                  </a:lnTo>
                  <a:lnTo>
                    <a:pt x="43031" y="53084"/>
                  </a:lnTo>
                  <a:lnTo>
                    <a:pt x="43727" y="52871"/>
                  </a:lnTo>
                  <a:lnTo>
                    <a:pt x="44423" y="52620"/>
                  </a:lnTo>
                  <a:lnTo>
                    <a:pt x="45119" y="52369"/>
                  </a:lnTo>
                  <a:lnTo>
                    <a:pt x="45796" y="52079"/>
                  </a:lnTo>
                  <a:lnTo>
                    <a:pt x="46240" y="51866"/>
                  </a:lnTo>
                  <a:lnTo>
                    <a:pt x="46666" y="51634"/>
                  </a:lnTo>
                  <a:lnTo>
                    <a:pt x="47110" y="51383"/>
                  </a:lnTo>
                  <a:lnTo>
                    <a:pt x="47516" y="51093"/>
                  </a:lnTo>
                  <a:lnTo>
                    <a:pt x="47922" y="50784"/>
                  </a:lnTo>
                  <a:lnTo>
                    <a:pt x="48096" y="50629"/>
                  </a:lnTo>
                  <a:lnTo>
                    <a:pt x="48270" y="50455"/>
                  </a:lnTo>
                  <a:lnTo>
                    <a:pt x="48444" y="50262"/>
                  </a:lnTo>
                  <a:lnTo>
                    <a:pt x="48599" y="50068"/>
                  </a:lnTo>
                  <a:lnTo>
                    <a:pt x="48734" y="49856"/>
                  </a:lnTo>
                  <a:lnTo>
                    <a:pt x="48850" y="49643"/>
                  </a:lnTo>
                  <a:lnTo>
                    <a:pt x="48947" y="49430"/>
                  </a:lnTo>
                  <a:lnTo>
                    <a:pt x="49024" y="49218"/>
                  </a:lnTo>
                  <a:lnTo>
                    <a:pt x="49101" y="49005"/>
                  </a:lnTo>
                  <a:lnTo>
                    <a:pt x="49140" y="48773"/>
                  </a:lnTo>
                  <a:lnTo>
                    <a:pt x="49198" y="48329"/>
                  </a:lnTo>
                  <a:lnTo>
                    <a:pt x="49256" y="47865"/>
                  </a:lnTo>
                  <a:lnTo>
                    <a:pt x="49314" y="47149"/>
                  </a:lnTo>
                  <a:lnTo>
                    <a:pt x="49353" y="46434"/>
                  </a:lnTo>
                  <a:lnTo>
                    <a:pt x="49391" y="44984"/>
                  </a:lnTo>
                  <a:lnTo>
                    <a:pt x="49430" y="42993"/>
                  </a:lnTo>
                  <a:lnTo>
                    <a:pt x="49411" y="41002"/>
                  </a:lnTo>
                  <a:lnTo>
                    <a:pt x="49372" y="39011"/>
                  </a:lnTo>
                  <a:lnTo>
                    <a:pt x="49314" y="37020"/>
                  </a:lnTo>
                  <a:lnTo>
                    <a:pt x="49237" y="34565"/>
                  </a:lnTo>
                  <a:lnTo>
                    <a:pt x="49140" y="32129"/>
                  </a:lnTo>
                  <a:lnTo>
                    <a:pt x="48908" y="27238"/>
                  </a:lnTo>
                  <a:lnTo>
                    <a:pt x="48657" y="22347"/>
                  </a:lnTo>
                  <a:lnTo>
                    <a:pt x="48386" y="17476"/>
                  </a:lnTo>
                  <a:lnTo>
                    <a:pt x="48154" y="13648"/>
                  </a:lnTo>
                  <a:lnTo>
                    <a:pt x="47942" y="9840"/>
                  </a:lnTo>
                  <a:lnTo>
                    <a:pt x="47845" y="7926"/>
                  </a:lnTo>
                  <a:lnTo>
                    <a:pt x="47768" y="6013"/>
                  </a:lnTo>
                  <a:lnTo>
                    <a:pt x="47690" y="4099"/>
                  </a:lnTo>
                  <a:lnTo>
                    <a:pt x="47652" y="2185"/>
                  </a:lnTo>
                  <a:lnTo>
                    <a:pt x="47652" y="1257"/>
                  </a:lnTo>
                  <a:lnTo>
                    <a:pt x="47671" y="812"/>
                  </a:lnTo>
                  <a:lnTo>
                    <a:pt x="47690" y="349"/>
                  </a:lnTo>
                  <a:lnTo>
                    <a:pt x="47690" y="271"/>
                  </a:lnTo>
                  <a:lnTo>
                    <a:pt x="47671" y="194"/>
                  </a:lnTo>
                  <a:lnTo>
                    <a:pt x="47632" y="136"/>
                  </a:lnTo>
                  <a:lnTo>
                    <a:pt x="47594" y="97"/>
                  </a:lnTo>
                  <a:lnTo>
                    <a:pt x="47555" y="59"/>
                  </a:lnTo>
                  <a:lnTo>
                    <a:pt x="47497" y="39"/>
                  </a:lnTo>
                  <a:lnTo>
                    <a:pt x="47362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1596;p43">
              <a:extLst>
                <a:ext uri="{FF2B5EF4-FFF2-40B4-BE49-F238E27FC236}">
                  <a16:creationId xmlns:a16="http://schemas.microsoft.com/office/drawing/2014/main" id="{CCE4B500-F99A-EE1C-D6A2-2BF8C591F180}"/>
                </a:ext>
              </a:extLst>
            </p:cNvPr>
            <p:cNvSpPr/>
            <p:nvPr/>
          </p:nvSpPr>
          <p:spPr>
            <a:xfrm>
              <a:off x="4470700" y="-2894400"/>
              <a:ext cx="619575" cy="643750"/>
            </a:xfrm>
            <a:custGeom>
              <a:avLst/>
              <a:gdLst/>
              <a:ahLst/>
              <a:cxnLst/>
              <a:rect l="l" t="t" r="r" b="b"/>
              <a:pathLst>
                <a:path w="24783" h="25750" extrusionOk="0">
                  <a:moveTo>
                    <a:pt x="13725" y="696"/>
                  </a:moveTo>
                  <a:lnTo>
                    <a:pt x="14209" y="716"/>
                  </a:lnTo>
                  <a:lnTo>
                    <a:pt x="14692" y="774"/>
                  </a:lnTo>
                  <a:lnTo>
                    <a:pt x="15156" y="851"/>
                  </a:lnTo>
                  <a:lnTo>
                    <a:pt x="15639" y="948"/>
                  </a:lnTo>
                  <a:lnTo>
                    <a:pt x="16103" y="1083"/>
                  </a:lnTo>
                  <a:lnTo>
                    <a:pt x="16490" y="1218"/>
                  </a:lnTo>
                  <a:lnTo>
                    <a:pt x="16857" y="1354"/>
                  </a:lnTo>
                  <a:lnTo>
                    <a:pt x="17224" y="1528"/>
                  </a:lnTo>
                  <a:lnTo>
                    <a:pt x="17572" y="1701"/>
                  </a:lnTo>
                  <a:lnTo>
                    <a:pt x="17939" y="1895"/>
                  </a:lnTo>
                  <a:lnTo>
                    <a:pt x="18268" y="2107"/>
                  </a:lnTo>
                  <a:lnTo>
                    <a:pt x="18597" y="2320"/>
                  </a:lnTo>
                  <a:lnTo>
                    <a:pt x="18925" y="2571"/>
                  </a:lnTo>
                  <a:lnTo>
                    <a:pt x="19235" y="2803"/>
                  </a:lnTo>
                  <a:lnTo>
                    <a:pt x="19544" y="3074"/>
                  </a:lnTo>
                  <a:lnTo>
                    <a:pt x="19834" y="3345"/>
                  </a:lnTo>
                  <a:lnTo>
                    <a:pt x="20124" y="3615"/>
                  </a:lnTo>
                  <a:lnTo>
                    <a:pt x="20395" y="3925"/>
                  </a:lnTo>
                  <a:lnTo>
                    <a:pt x="20665" y="4215"/>
                  </a:lnTo>
                  <a:lnTo>
                    <a:pt x="20916" y="4524"/>
                  </a:lnTo>
                  <a:lnTo>
                    <a:pt x="21148" y="4852"/>
                  </a:lnTo>
                  <a:lnTo>
                    <a:pt x="21593" y="5471"/>
                  </a:lnTo>
                  <a:lnTo>
                    <a:pt x="21999" y="6109"/>
                  </a:lnTo>
                  <a:lnTo>
                    <a:pt x="22366" y="6766"/>
                  </a:lnTo>
                  <a:lnTo>
                    <a:pt x="22695" y="7462"/>
                  </a:lnTo>
                  <a:lnTo>
                    <a:pt x="23004" y="8158"/>
                  </a:lnTo>
                  <a:lnTo>
                    <a:pt x="23275" y="8873"/>
                  </a:lnTo>
                  <a:lnTo>
                    <a:pt x="23507" y="9589"/>
                  </a:lnTo>
                  <a:lnTo>
                    <a:pt x="23700" y="10323"/>
                  </a:lnTo>
                  <a:lnTo>
                    <a:pt x="23835" y="10922"/>
                  </a:lnTo>
                  <a:lnTo>
                    <a:pt x="23951" y="11522"/>
                  </a:lnTo>
                  <a:lnTo>
                    <a:pt x="24048" y="12140"/>
                  </a:lnTo>
                  <a:lnTo>
                    <a:pt x="24106" y="12759"/>
                  </a:lnTo>
                  <a:lnTo>
                    <a:pt x="24125" y="13378"/>
                  </a:lnTo>
                  <a:lnTo>
                    <a:pt x="24106" y="13996"/>
                  </a:lnTo>
                  <a:lnTo>
                    <a:pt x="24087" y="14305"/>
                  </a:lnTo>
                  <a:lnTo>
                    <a:pt x="24048" y="14615"/>
                  </a:lnTo>
                  <a:lnTo>
                    <a:pt x="23990" y="14905"/>
                  </a:lnTo>
                  <a:lnTo>
                    <a:pt x="23932" y="15214"/>
                  </a:lnTo>
                  <a:lnTo>
                    <a:pt x="23797" y="15678"/>
                  </a:lnTo>
                  <a:lnTo>
                    <a:pt x="23661" y="16123"/>
                  </a:lnTo>
                  <a:lnTo>
                    <a:pt x="23488" y="16587"/>
                  </a:lnTo>
                  <a:lnTo>
                    <a:pt x="23314" y="17031"/>
                  </a:lnTo>
                  <a:lnTo>
                    <a:pt x="23120" y="17476"/>
                  </a:lnTo>
                  <a:lnTo>
                    <a:pt x="22927" y="17901"/>
                  </a:lnTo>
                  <a:lnTo>
                    <a:pt x="22695" y="18326"/>
                  </a:lnTo>
                  <a:lnTo>
                    <a:pt x="22463" y="18732"/>
                  </a:lnTo>
                  <a:lnTo>
                    <a:pt x="22192" y="19138"/>
                  </a:lnTo>
                  <a:lnTo>
                    <a:pt x="21922" y="19544"/>
                  </a:lnTo>
                  <a:lnTo>
                    <a:pt x="21651" y="19931"/>
                  </a:lnTo>
                  <a:lnTo>
                    <a:pt x="21361" y="20317"/>
                  </a:lnTo>
                  <a:lnTo>
                    <a:pt x="21052" y="20685"/>
                  </a:lnTo>
                  <a:lnTo>
                    <a:pt x="20723" y="21033"/>
                  </a:lnTo>
                  <a:lnTo>
                    <a:pt x="20395" y="21381"/>
                  </a:lnTo>
                  <a:lnTo>
                    <a:pt x="20047" y="21709"/>
                  </a:lnTo>
                  <a:lnTo>
                    <a:pt x="19679" y="22019"/>
                  </a:lnTo>
                  <a:lnTo>
                    <a:pt x="19312" y="22328"/>
                  </a:lnTo>
                  <a:lnTo>
                    <a:pt x="18945" y="22618"/>
                  </a:lnTo>
                  <a:lnTo>
                    <a:pt x="18558" y="22908"/>
                  </a:lnTo>
                  <a:lnTo>
                    <a:pt x="18152" y="23159"/>
                  </a:lnTo>
                  <a:lnTo>
                    <a:pt x="17746" y="23410"/>
                  </a:lnTo>
                  <a:lnTo>
                    <a:pt x="17321" y="23642"/>
                  </a:lnTo>
                  <a:lnTo>
                    <a:pt x="16915" y="23874"/>
                  </a:lnTo>
                  <a:lnTo>
                    <a:pt x="16470" y="24068"/>
                  </a:lnTo>
                  <a:lnTo>
                    <a:pt x="16026" y="24242"/>
                  </a:lnTo>
                  <a:lnTo>
                    <a:pt x="15581" y="24416"/>
                  </a:lnTo>
                  <a:lnTo>
                    <a:pt x="15136" y="24570"/>
                  </a:lnTo>
                  <a:lnTo>
                    <a:pt x="14673" y="24686"/>
                  </a:lnTo>
                  <a:lnTo>
                    <a:pt x="14189" y="24802"/>
                  </a:lnTo>
                  <a:lnTo>
                    <a:pt x="13725" y="24899"/>
                  </a:lnTo>
                  <a:lnTo>
                    <a:pt x="13242" y="24957"/>
                  </a:lnTo>
                  <a:lnTo>
                    <a:pt x="12759" y="25015"/>
                  </a:lnTo>
                  <a:lnTo>
                    <a:pt x="12275" y="25034"/>
                  </a:lnTo>
                  <a:lnTo>
                    <a:pt x="11773" y="25034"/>
                  </a:lnTo>
                  <a:lnTo>
                    <a:pt x="11290" y="25015"/>
                  </a:lnTo>
                  <a:lnTo>
                    <a:pt x="10806" y="24976"/>
                  </a:lnTo>
                  <a:lnTo>
                    <a:pt x="10323" y="24918"/>
                  </a:lnTo>
                  <a:lnTo>
                    <a:pt x="9840" y="24841"/>
                  </a:lnTo>
                  <a:lnTo>
                    <a:pt x="9356" y="24725"/>
                  </a:lnTo>
                  <a:lnTo>
                    <a:pt x="8873" y="24609"/>
                  </a:lnTo>
                  <a:lnTo>
                    <a:pt x="8409" y="24454"/>
                  </a:lnTo>
                  <a:lnTo>
                    <a:pt x="7945" y="24300"/>
                  </a:lnTo>
                  <a:lnTo>
                    <a:pt x="7501" y="24106"/>
                  </a:lnTo>
                  <a:lnTo>
                    <a:pt x="7056" y="23913"/>
                  </a:lnTo>
                  <a:lnTo>
                    <a:pt x="6611" y="23681"/>
                  </a:lnTo>
                  <a:lnTo>
                    <a:pt x="6186" y="23449"/>
                  </a:lnTo>
                  <a:lnTo>
                    <a:pt x="5761" y="23178"/>
                  </a:lnTo>
                  <a:lnTo>
                    <a:pt x="5355" y="22908"/>
                  </a:lnTo>
                  <a:lnTo>
                    <a:pt x="4968" y="22618"/>
                  </a:lnTo>
                  <a:lnTo>
                    <a:pt x="4582" y="22328"/>
                  </a:lnTo>
                  <a:lnTo>
                    <a:pt x="4214" y="21999"/>
                  </a:lnTo>
                  <a:lnTo>
                    <a:pt x="3847" y="21651"/>
                  </a:lnTo>
                  <a:lnTo>
                    <a:pt x="3518" y="21303"/>
                  </a:lnTo>
                  <a:lnTo>
                    <a:pt x="3190" y="20936"/>
                  </a:lnTo>
                  <a:lnTo>
                    <a:pt x="2881" y="20569"/>
                  </a:lnTo>
                  <a:lnTo>
                    <a:pt x="2591" y="20163"/>
                  </a:lnTo>
                  <a:lnTo>
                    <a:pt x="2320" y="19757"/>
                  </a:lnTo>
                  <a:lnTo>
                    <a:pt x="2069" y="19351"/>
                  </a:lnTo>
                  <a:lnTo>
                    <a:pt x="1837" y="18906"/>
                  </a:lnTo>
                  <a:lnTo>
                    <a:pt x="1605" y="18481"/>
                  </a:lnTo>
                  <a:lnTo>
                    <a:pt x="1431" y="18017"/>
                  </a:lnTo>
                  <a:lnTo>
                    <a:pt x="1257" y="17553"/>
                  </a:lnTo>
                  <a:lnTo>
                    <a:pt x="1102" y="17089"/>
                  </a:lnTo>
                  <a:lnTo>
                    <a:pt x="967" y="16529"/>
                  </a:lnTo>
                  <a:lnTo>
                    <a:pt x="851" y="15968"/>
                  </a:lnTo>
                  <a:lnTo>
                    <a:pt x="773" y="15407"/>
                  </a:lnTo>
                  <a:lnTo>
                    <a:pt x="715" y="14847"/>
                  </a:lnTo>
                  <a:lnTo>
                    <a:pt x="696" y="14267"/>
                  </a:lnTo>
                  <a:lnTo>
                    <a:pt x="696" y="13687"/>
                  </a:lnTo>
                  <a:lnTo>
                    <a:pt x="715" y="13107"/>
                  </a:lnTo>
                  <a:lnTo>
                    <a:pt x="773" y="12527"/>
                  </a:lnTo>
                  <a:lnTo>
                    <a:pt x="851" y="11966"/>
                  </a:lnTo>
                  <a:lnTo>
                    <a:pt x="947" y="11386"/>
                  </a:lnTo>
                  <a:lnTo>
                    <a:pt x="1083" y="10806"/>
                  </a:lnTo>
                  <a:lnTo>
                    <a:pt x="1237" y="10246"/>
                  </a:lnTo>
                  <a:lnTo>
                    <a:pt x="1411" y="9666"/>
                  </a:lnTo>
                  <a:lnTo>
                    <a:pt x="1605" y="9125"/>
                  </a:lnTo>
                  <a:lnTo>
                    <a:pt x="1837" y="8564"/>
                  </a:lnTo>
                  <a:lnTo>
                    <a:pt x="2069" y="8023"/>
                  </a:lnTo>
                  <a:lnTo>
                    <a:pt x="2339" y="7501"/>
                  </a:lnTo>
                  <a:lnTo>
                    <a:pt x="2629" y="6979"/>
                  </a:lnTo>
                  <a:lnTo>
                    <a:pt x="2939" y="6476"/>
                  </a:lnTo>
                  <a:lnTo>
                    <a:pt x="3267" y="5993"/>
                  </a:lnTo>
                  <a:lnTo>
                    <a:pt x="3615" y="5529"/>
                  </a:lnTo>
                  <a:lnTo>
                    <a:pt x="3982" y="5065"/>
                  </a:lnTo>
                  <a:lnTo>
                    <a:pt x="4350" y="4640"/>
                  </a:lnTo>
                  <a:lnTo>
                    <a:pt x="4756" y="4215"/>
                  </a:lnTo>
                  <a:lnTo>
                    <a:pt x="5181" y="3828"/>
                  </a:lnTo>
                  <a:lnTo>
                    <a:pt x="5626" y="3441"/>
                  </a:lnTo>
                  <a:lnTo>
                    <a:pt x="6070" y="3093"/>
                  </a:lnTo>
                  <a:lnTo>
                    <a:pt x="6553" y="2765"/>
                  </a:lnTo>
                  <a:lnTo>
                    <a:pt x="7037" y="2475"/>
                  </a:lnTo>
                  <a:lnTo>
                    <a:pt x="7539" y="2204"/>
                  </a:lnTo>
                  <a:lnTo>
                    <a:pt x="8061" y="1953"/>
                  </a:lnTo>
                  <a:lnTo>
                    <a:pt x="8583" y="1740"/>
                  </a:lnTo>
                  <a:lnTo>
                    <a:pt x="9028" y="1566"/>
                  </a:lnTo>
                  <a:lnTo>
                    <a:pt x="9492" y="1392"/>
                  </a:lnTo>
                  <a:lnTo>
                    <a:pt x="9956" y="1238"/>
                  </a:lnTo>
                  <a:lnTo>
                    <a:pt x="10420" y="1122"/>
                  </a:lnTo>
                  <a:lnTo>
                    <a:pt x="10884" y="986"/>
                  </a:lnTo>
                  <a:lnTo>
                    <a:pt x="11348" y="890"/>
                  </a:lnTo>
                  <a:lnTo>
                    <a:pt x="11831" y="812"/>
                  </a:lnTo>
                  <a:lnTo>
                    <a:pt x="12295" y="754"/>
                  </a:lnTo>
                  <a:lnTo>
                    <a:pt x="12778" y="716"/>
                  </a:lnTo>
                  <a:lnTo>
                    <a:pt x="13242" y="696"/>
                  </a:lnTo>
                  <a:close/>
                  <a:moveTo>
                    <a:pt x="12952" y="0"/>
                  </a:moveTo>
                  <a:lnTo>
                    <a:pt x="12507" y="39"/>
                  </a:lnTo>
                  <a:lnTo>
                    <a:pt x="12044" y="78"/>
                  </a:lnTo>
                  <a:lnTo>
                    <a:pt x="11580" y="136"/>
                  </a:lnTo>
                  <a:lnTo>
                    <a:pt x="11116" y="213"/>
                  </a:lnTo>
                  <a:lnTo>
                    <a:pt x="10671" y="329"/>
                  </a:lnTo>
                  <a:lnTo>
                    <a:pt x="10091" y="464"/>
                  </a:lnTo>
                  <a:lnTo>
                    <a:pt x="9511" y="658"/>
                  </a:lnTo>
                  <a:lnTo>
                    <a:pt x="8951" y="851"/>
                  </a:lnTo>
                  <a:lnTo>
                    <a:pt x="8390" y="1064"/>
                  </a:lnTo>
                  <a:lnTo>
                    <a:pt x="7907" y="1276"/>
                  </a:lnTo>
                  <a:lnTo>
                    <a:pt x="7404" y="1489"/>
                  </a:lnTo>
                  <a:lnTo>
                    <a:pt x="6940" y="1740"/>
                  </a:lnTo>
                  <a:lnTo>
                    <a:pt x="6476" y="2011"/>
                  </a:lnTo>
                  <a:lnTo>
                    <a:pt x="6012" y="2301"/>
                  </a:lnTo>
                  <a:lnTo>
                    <a:pt x="5587" y="2610"/>
                  </a:lnTo>
                  <a:lnTo>
                    <a:pt x="5162" y="2939"/>
                  </a:lnTo>
                  <a:lnTo>
                    <a:pt x="4756" y="3287"/>
                  </a:lnTo>
                  <a:lnTo>
                    <a:pt x="4369" y="3654"/>
                  </a:lnTo>
                  <a:lnTo>
                    <a:pt x="3982" y="4041"/>
                  </a:lnTo>
                  <a:lnTo>
                    <a:pt x="3615" y="4447"/>
                  </a:lnTo>
                  <a:lnTo>
                    <a:pt x="3267" y="4852"/>
                  </a:lnTo>
                  <a:lnTo>
                    <a:pt x="2939" y="5278"/>
                  </a:lnTo>
                  <a:lnTo>
                    <a:pt x="2629" y="5722"/>
                  </a:lnTo>
                  <a:lnTo>
                    <a:pt x="2320" y="6186"/>
                  </a:lnTo>
                  <a:lnTo>
                    <a:pt x="2049" y="6650"/>
                  </a:lnTo>
                  <a:lnTo>
                    <a:pt x="1779" y="7134"/>
                  </a:lnTo>
                  <a:lnTo>
                    <a:pt x="1527" y="7617"/>
                  </a:lnTo>
                  <a:lnTo>
                    <a:pt x="1295" y="8100"/>
                  </a:lnTo>
                  <a:lnTo>
                    <a:pt x="1083" y="8622"/>
                  </a:lnTo>
                  <a:lnTo>
                    <a:pt x="889" y="9125"/>
                  </a:lnTo>
                  <a:lnTo>
                    <a:pt x="715" y="9647"/>
                  </a:lnTo>
                  <a:lnTo>
                    <a:pt x="561" y="10169"/>
                  </a:lnTo>
                  <a:lnTo>
                    <a:pt x="426" y="10690"/>
                  </a:lnTo>
                  <a:lnTo>
                    <a:pt x="290" y="11212"/>
                  </a:lnTo>
                  <a:lnTo>
                    <a:pt x="194" y="11754"/>
                  </a:lnTo>
                  <a:lnTo>
                    <a:pt x="116" y="12276"/>
                  </a:lnTo>
                  <a:lnTo>
                    <a:pt x="58" y="12817"/>
                  </a:lnTo>
                  <a:lnTo>
                    <a:pt x="20" y="13358"/>
                  </a:lnTo>
                  <a:lnTo>
                    <a:pt x="0" y="13880"/>
                  </a:lnTo>
                  <a:lnTo>
                    <a:pt x="20" y="14421"/>
                  </a:lnTo>
                  <a:lnTo>
                    <a:pt x="39" y="14943"/>
                  </a:lnTo>
                  <a:lnTo>
                    <a:pt x="97" y="15465"/>
                  </a:lnTo>
                  <a:lnTo>
                    <a:pt x="174" y="15987"/>
                  </a:lnTo>
                  <a:lnTo>
                    <a:pt x="271" y="16509"/>
                  </a:lnTo>
                  <a:lnTo>
                    <a:pt x="387" y="17012"/>
                  </a:lnTo>
                  <a:lnTo>
                    <a:pt x="542" y="17514"/>
                  </a:lnTo>
                  <a:lnTo>
                    <a:pt x="715" y="17998"/>
                  </a:lnTo>
                  <a:lnTo>
                    <a:pt x="909" y="18481"/>
                  </a:lnTo>
                  <a:lnTo>
                    <a:pt x="1121" y="18964"/>
                  </a:lnTo>
                  <a:lnTo>
                    <a:pt x="1373" y="19409"/>
                  </a:lnTo>
                  <a:lnTo>
                    <a:pt x="1624" y="19873"/>
                  </a:lnTo>
                  <a:lnTo>
                    <a:pt x="1895" y="20298"/>
                  </a:lnTo>
                  <a:lnTo>
                    <a:pt x="2204" y="20723"/>
                  </a:lnTo>
                  <a:lnTo>
                    <a:pt x="2513" y="21149"/>
                  </a:lnTo>
                  <a:lnTo>
                    <a:pt x="2842" y="21535"/>
                  </a:lnTo>
                  <a:lnTo>
                    <a:pt x="3190" y="21922"/>
                  </a:lnTo>
                  <a:lnTo>
                    <a:pt x="3557" y="22289"/>
                  </a:lnTo>
                  <a:lnTo>
                    <a:pt x="3944" y="22656"/>
                  </a:lnTo>
                  <a:lnTo>
                    <a:pt x="4330" y="22985"/>
                  </a:lnTo>
                  <a:lnTo>
                    <a:pt x="4736" y="23314"/>
                  </a:lnTo>
                  <a:lnTo>
                    <a:pt x="5162" y="23604"/>
                  </a:lnTo>
                  <a:lnTo>
                    <a:pt x="5606" y="23894"/>
                  </a:lnTo>
                  <a:lnTo>
                    <a:pt x="6051" y="24164"/>
                  </a:lnTo>
                  <a:lnTo>
                    <a:pt x="6495" y="24416"/>
                  </a:lnTo>
                  <a:lnTo>
                    <a:pt x="6959" y="24648"/>
                  </a:lnTo>
                  <a:lnTo>
                    <a:pt x="7443" y="24860"/>
                  </a:lnTo>
                  <a:lnTo>
                    <a:pt x="7926" y="25054"/>
                  </a:lnTo>
                  <a:lnTo>
                    <a:pt x="8429" y="25208"/>
                  </a:lnTo>
                  <a:lnTo>
                    <a:pt x="8931" y="25363"/>
                  </a:lnTo>
                  <a:lnTo>
                    <a:pt x="9434" y="25479"/>
                  </a:lnTo>
                  <a:lnTo>
                    <a:pt x="9956" y="25576"/>
                  </a:lnTo>
                  <a:lnTo>
                    <a:pt x="10458" y="25653"/>
                  </a:lnTo>
                  <a:lnTo>
                    <a:pt x="11000" y="25711"/>
                  </a:lnTo>
                  <a:lnTo>
                    <a:pt x="11502" y="25730"/>
                  </a:lnTo>
                  <a:lnTo>
                    <a:pt x="12024" y="25749"/>
                  </a:lnTo>
                  <a:lnTo>
                    <a:pt x="12527" y="25730"/>
                  </a:lnTo>
                  <a:lnTo>
                    <a:pt x="13029" y="25691"/>
                  </a:lnTo>
                  <a:lnTo>
                    <a:pt x="13532" y="25633"/>
                  </a:lnTo>
                  <a:lnTo>
                    <a:pt x="14035" y="25537"/>
                  </a:lnTo>
                  <a:lnTo>
                    <a:pt x="14518" y="25440"/>
                  </a:lnTo>
                  <a:lnTo>
                    <a:pt x="15001" y="25324"/>
                  </a:lnTo>
                  <a:lnTo>
                    <a:pt x="15484" y="25170"/>
                  </a:lnTo>
                  <a:lnTo>
                    <a:pt x="15948" y="25015"/>
                  </a:lnTo>
                  <a:lnTo>
                    <a:pt x="16412" y="24841"/>
                  </a:lnTo>
                  <a:lnTo>
                    <a:pt x="16876" y="24628"/>
                  </a:lnTo>
                  <a:lnTo>
                    <a:pt x="17321" y="24416"/>
                  </a:lnTo>
                  <a:lnTo>
                    <a:pt x="17766" y="24184"/>
                  </a:lnTo>
                  <a:lnTo>
                    <a:pt x="18210" y="23932"/>
                  </a:lnTo>
                  <a:lnTo>
                    <a:pt x="18616" y="23681"/>
                  </a:lnTo>
                  <a:lnTo>
                    <a:pt x="19041" y="23391"/>
                  </a:lnTo>
                  <a:lnTo>
                    <a:pt x="19447" y="23101"/>
                  </a:lnTo>
                  <a:lnTo>
                    <a:pt x="19834" y="22792"/>
                  </a:lnTo>
                  <a:lnTo>
                    <a:pt x="20221" y="22463"/>
                  </a:lnTo>
                  <a:lnTo>
                    <a:pt x="20588" y="22135"/>
                  </a:lnTo>
                  <a:lnTo>
                    <a:pt x="20955" y="21767"/>
                  </a:lnTo>
                  <a:lnTo>
                    <a:pt x="21303" y="21419"/>
                  </a:lnTo>
                  <a:lnTo>
                    <a:pt x="21632" y="21033"/>
                  </a:lnTo>
                  <a:lnTo>
                    <a:pt x="21960" y="20646"/>
                  </a:lnTo>
                  <a:lnTo>
                    <a:pt x="22270" y="20240"/>
                  </a:lnTo>
                  <a:lnTo>
                    <a:pt x="22560" y="19834"/>
                  </a:lnTo>
                  <a:lnTo>
                    <a:pt x="22830" y="19409"/>
                  </a:lnTo>
                  <a:lnTo>
                    <a:pt x="23101" y="18984"/>
                  </a:lnTo>
                  <a:lnTo>
                    <a:pt x="23333" y="18539"/>
                  </a:lnTo>
                  <a:lnTo>
                    <a:pt x="23565" y="18094"/>
                  </a:lnTo>
                  <a:lnTo>
                    <a:pt x="23797" y="17630"/>
                  </a:lnTo>
                  <a:lnTo>
                    <a:pt x="24087" y="16915"/>
                  </a:lnTo>
                  <a:lnTo>
                    <a:pt x="24222" y="16567"/>
                  </a:lnTo>
                  <a:lnTo>
                    <a:pt x="24338" y="16200"/>
                  </a:lnTo>
                  <a:lnTo>
                    <a:pt x="24435" y="15852"/>
                  </a:lnTo>
                  <a:lnTo>
                    <a:pt x="24531" y="15504"/>
                  </a:lnTo>
                  <a:lnTo>
                    <a:pt x="24609" y="15137"/>
                  </a:lnTo>
                  <a:lnTo>
                    <a:pt x="24667" y="14789"/>
                  </a:lnTo>
                  <a:lnTo>
                    <a:pt x="24725" y="14421"/>
                  </a:lnTo>
                  <a:lnTo>
                    <a:pt x="24763" y="14054"/>
                  </a:lnTo>
                  <a:lnTo>
                    <a:pt x="24783" y="13687"/>
                  </a:lnTo>
                  <a:lnTo>
                    <a:pt x="24783" y="13320"/>
                  </a:lnTo>
                  <a:lnTo>
                    <a:pt x="24783" y="12952"/>
                  </a:lnTo>
                  <a:lnTo>
                    <a:pt x="24763" y="12566"/>
                  </a:lnTo>
                  <a:lnTo>
                    <a:pt x="24744" y="12179"/>
                  </a:lnTo>
                  <a:lnTo>
                    <a:pt x="24686" y="11792"/>
                  </a:lnTo>
                  <a:lnTo>
                    <a:pt x="24570" y="11000"/>
                  </a:lnTo>
                  <a:lnTo>
                    <a:pt x="24396" y="10227"/>
                  </a:lnTo>
                  <a:lnTo>
                    <a:pt x="24183" y="9434"/>
                  </a:lnTo>
                  <a:lnTo>
                    <a:pt x="23932" y="8680"/>
                  </a:lnTo>
                  <a:lnTo>
                    <a:pt x="23661" y="7926"/>
                  </a:lnTo>
                  <a:lnTo>
                    <a:pt x="23333" y="7172"/>
                  </a:lnTo>
                  <a:lnTo>
                    <a:pt x="22985" y="6457"/>
                  </a:lnTo>
                  <a:lnTo>
                    <a:pt x="22598" y="5761"/>
                  </a:lnTo>
                  <a:lnTo>
                    <a:pt x="22366" y="5394"/>
                  </a:lnTo>
                  <a:lnTo>
                    <a:pt x="22134" y="5046"/>
                  </a:lnTo>
                  <a:lnTo>
                    <a:pt x="21902" y="4698"/>
                  </a:lnTo>
                  <a:lnTo>
                    <a:pt x="21651" y="4350"/>
                  </a:lnTo>
                  <a:lnTo>
                    <a:pt x="21400" y="4021"/>
                  </a:lnTo>
                  <a:lnTo>
                    <a:pt x="21129" y="3693"/>
                  </a:lnTo>
                  <a:lnTo>
                    <a:pt x="20839" y="3383"/>
                  </a:lnTo>
                  <a:lnTo>
                    <a:pt x="20549" y="3074"/>
                  </a:lnTo>
                  <a:lnTo>
                    <a:pt x="20240" y="2784"/>
                  </a:lnTo>
                  <a:lnTo>
                    <a:pt x="19931" y="2494"/>
                  </a:lnTo>
                  <a:lnTo>
                    <a:pt x="19621" y="2223"/>
                  </a:lnTo>
                  <a:lnTo>
                    <a:pt x="19293" y="1953"/>
                  </a:lnTo>
                  <a:lnTo>
                    <a:pt x="18945" y="1721"/>
                  </a:lnTo>
                  <a:lnTo>
                    <a:pt x="18597" y="1489"/>
                  </a:lnTo>
                  <a:lnTo>
                    <a:pt x="18229" y="1257"/>
                  </a:lnTo>
                  <a:lnTo>
                    <a:pt x="17862" y="1064"/>
                  </a:lnTo>
                  <a:lnTo>
                    <a:pt x="17437" y="851"/>
                  </a:lnTo>
                  <a:lnTo>
                    <a:pt x="17012" y="677"/>
                  </a:lnTo>
                  <a:lnTo>
                    <a:pt x="16567" y="522"/>
                  </a:lnTo>
                  <a:lnTo>
                    <a:pt x="16142" y="387"/>
                  </a:lnTo>
                  <a:lnTo>
                    <a:pt x="15697" y="271"/>
                  </a:lnTo>
                  <a:lnTo>
                    <a:pt x="15233" y="174"/>
                  </a:lnTo>
                  <a:lnTo>
                    <a:pt x="14789" y="97"/>
                  </a:lnTo>
                  <a:lnTo>
                    <a:pt x="14344" y="39"/>
                  </a:lnTo>
                  <a:lnTo>
                    <a:pt x="13880" y="20"/>
                  </a:lnTo>
                  <a:lnTo>
                    <a:pt x="13416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1597;p43">
              <a:extLst>
                <a:ext uri="{FF2B5EF4-FFF2-40B4-BE49-F238E27FC236}">
                  <a16:creationId xmlns:a16="http://schemas.microsoft.com/office/drawing/2014/main" id="{DA77BDC7-1088-E3A5-2C43-9CADC79A7283}"/>
                </a:ext>
              </a:extLst>
            </p:cNvPr>
            <p:cNvSpPr/>
            <p:nvPr/>
          </p:nvSpPr>
          <p:spPr>
            <a:xfrm>
              <a:off x="4170575" y="-2930650"/>
              <a:ext cx="153225" cy="17425"/>
            </a:xfrm>
            <a:custGeom>
              <a:avLst/>
              <a:gdLst/>
              <a:ahLst/>
              <a:cxnLst/>
              <a:rect l="l" t="t" r="r" b="b"/>
              <a:pathLst>
                <a:path w="6129" h="697" extrusionOk="0">
                  <a:moveTo>
                    <a:pt x="329" y="1"/>
                  </a:moveTo>
                  <a:lnTo>
                    <a:pt x="252" y="20"/>
                  </a:lnTo>
                  <a:lnTo>
                    <a:pt x="194" y="39"/>
                  </a:lnTo>
                  <a:lnTo>
                    <a:pt x="136" y="78"/>
                  </a:lnTo>
                  <a:lnTo>
                    <a:pt x="78" y="116"/>
                  </a:lnTo>
                  <a:lnTo>
                    <a:pt x="39" y="174"/>
                  </a:lnTo>
                  <a:lnTo>
                    <a:pt x="20" y="232"/>
                  </a:lnTo>
                  <a:lnTo>
                    <a:pt x="1" y="348"/>
                  </a:lnTo>
                  <a:lnTo>
                    <a:pt x="20" y="484"/>
                  </a:lnTo>
                  <a:lnTo>
                    <a:pt x="39" y="542"/>
                  </a:lnTo>
                  <a:lnTo>
                    <a:pt x="78" y="600"/>
                  </a:lnTo>
                  <a:lnTo>
                    <a:pt x="136" y="638"/>
                  </a:lnTo>
                  <a:lnTo>
                    <a:pt x="194" y="677"/>
                  </a:lnTo>
                  <a:lnTo>
                    <a:pt x="252" y="696"/>
                  </a:lnTo>
                  <a:lnTo>
                    <a:pt x="5877" y="696"/>
                  </a:lnTo>
                  <a:lnTo>
                    <a:pt x="5935" y="677"/>
                  </a:lnTo>
                  <a:lnTo>
                    <a:pt x="5993" y="638"/>
                  </a:lnTo>
                  <a:lnTo>
                    <a:pt x="6032" y="600"/>
                  </a:lnTo>
                  <a:lnTo>
                    <a:pt x="6071" y="542"/>
                  </a:lnTo>
                  <a:lnTo>
                    <a:pt x="6109" y="484"/>
                  </a:lnTo>
                  <a:lnTo>
                    <a:pt x="6129" y="348"/>
                  </a:lnTo>
                  <a:lnTo>
                    <a:pt x="6109" y="232"/>
                  </a:lnTo>
                  <a:lnTo>
                    <a:pt x="6071" y="174"/>
                  </a:lnTo>
                  <a:lnTo>
                    <a:pt x="6032" y="116"/>
                  </a:lnTo>
                  <a:lnTo>
                    <a:pt x="5993" y="78"/>
                  </a:lnTo>
                  <a:lnTo>
                    <a:pt x="5935" y="39"/>
                  </a:lnTo>
                  <a:lnTo>
                    <a:pt x="5877" y="20"/>
                  </a:lnTo>
                  <a:lnTo>
                    <a:pt x="5781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1598;p43">
              <a:extLst>
                <a:ext uri="{FF2B5EF4-FFF2-40B4-BE49-F238E27FC236}">
                  <a16:creationId xmlns:a16="http://schemas.microsoft.com/office/drawing/2014/main" id="{18E58C04-774C-DBBA-FAC2-B636504F39CD}"/>
                </a:ext>
              </a:extLst>
            </p:cNvPr>
            <p:cNvSpPr/>
            <p:nvPr/>
          </p:nvSpPr>
          <p:spPr>
            <a:xfrm>
              <a:off x="4265300" y="-2847050"/>
              <a:ext cx="146450" cy="17425"/>
            </a:xfrm>
            <a:custGeom>
              <a:avLst/>
              <a:gdLst/>
              <a:ahLst/>
              <a:cxnLst/>
              <a:rect l="l" t="t" r="r" b="b"/>
              <a:pathLst>
                <a:path w="5858" h="697" extrusionOk="0">
                  <a:moveTo>
                    <a:pt x="252" y="1"/>
                  </a:moveTo>
                  <a:lnTo>
                    <a:pt x="194" y="20"/>
                  </a:lnTo>
                  <a:lnTo>
                    <a:pt x="136" y="59"/>
                  </a:lnTo>
                  <a:lnTo>
                    <a:pt x="78" y="97"/>
                  </a:lnTo>
                  <a:lnTo>
                    <a:pt x="39" y="155"/>
                  </a:lnTo>
                  <a:lnTo>
                    <a:pt x="20" y="213"/>
                  </a:lnTo>
                  <a:lnTo>
                    <a:pt x="1" y="349"/>
                  </a:lnTo>
                  <a:lnTo>
                    <a:pt x="20" y="465"/>
                  </a:lnTo>
                  <a:lnTo>
                    <a:pt x="39" y="523"/>
                  </a:lnTo>
                  <a:lnTo>
                    <a:pt x="78" y="581"/>
                  </a:lnTo>
                  <a:lnTo>
                    <a:pt x="136" y="619"/>
                  </a:lnTo>
                  <a:lnTo>
                    <a:pt x="194" y="658"/>
                  </a:lnTo>
                  <a:lnTo>
                    <a:pt x="252" y="677"/>
                  </a:lnTo>
                  <a:lnTo>
                    <a:pt x="329" y="697"/>
                  </a:lnTo>
                  <a:lnTo>
                    <a:pt x="5510" y="697"/>
                  </a:lnTo>
                  <a:lnTo>
                    <a:pt x="5587" y="677"/>
                  </a:lnTo>
                  <a:lnTo>
                    <a:pt x="5665" y="658"/>
                  </a:lnTo>
                  <a:lnTo>
                    <a:pt x="5723" y="619"/>
                  </a:lnTo>
                  <a:lnTo>
                    <a:pt x="5761" y="581"/>
                  </a:lnTo>
                  <a:lnTo>
                    <a:pt x="5800" y="523"/>
                  </a:lnTo>
                  <a:lnTo>
                    <a:pt x="5839" y="465"/>
                  </a:lnTo>
                  <a:lnTo>
                    <a:pt x="5858" y="349"/>
                  </a:lnTo>
                  <a:lnTo>
                    <a:pt x="5839" y="213"/>
                  </a:lnTo>
                  <a:lnTo>
                    <a:pt x="5800" y="155"/>
                  </a:lnTo>
                  <a:lnTo>
                    <a:pt x="5761" y="97"/>
                  </a:lnTo>
                  <a:lnTo>
                    <a:pt x="5723" y="59"/>
                  </a:lnTo>
                  <a:lnTo>
                    <a:pt x="5665" y="20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1599;p43">
              <a:extLst>
                <a:ext uri="{FF2B5EF4-FFF2-40B4-BE49-F238E27FC236}">
                  <a16:creationId xmlns:a16="http://schemas.microsoft.com/office/drawing/2014/main" id="{1526D055-1B8A-14DB-8313-691FE6C5743A}"/>
                </a:ext>
              </a:extLst>
            </p:cNvPr>
            <p:cNvSpPr/>
            <p:nvPr/>
          </p:nvSpPr>
          <p:spPr>
            <a:xfrm>
              <a:off x="4258525" y="-2685150"/>
              <a:ext cx="148400" cy="16950"/>
            </a:xfrm>
            <a:custGeom>
              <a:avLst/>
              <a:gdLst/>
              <a:ahLst/>
              <a:cxnLst/>
              <a:rect l="l" t="t" r="r" b="b"/>
              <a:pathLst>
                <a:path w="5936" h="678" extrusionOk="0">
                  <a:moveTo>
                    <a:pt x="252" y="1"/>
                  </a:moveTo>
                  <a:lnTo>
                    <a:pt x="175" y="20"/>
                  </a:lnTo>
                  <a:lnTo>
                    <a:pt x="117" y="59"/>
                  </a:lnTo>
                  <a:lnTo>
                    <a:pt x="78" y="97"/>
                  </a:lnTo>
                  <a:lnTo>
                    <a:pt x="40" y="155"/>
                  </a:lnTo>
                  <a:lnTo>
                    <a:pt x="20" y="213"/>
                  </a:lnTo>
                  <a:lnTo>
                    <a:pt x="1" y="329"/>
                  </a:lnTo>
                  <a:lnTo>
                    <a:pt x="20" y="465"/>
                  </a:lnTo>
                  <a:lnTo>
                    <a:pt x="40" y="523"/>
                  </a:lnTo>
                  <a:lnTo>
                    <a:pt x="78" y="581"/>
                  </a:lnTo>
                  <a:lnTo>
                    <a:pt x="117" y="619"/>
                  </a:lnTo>
                  <a:lnTo>
                    <a:pt x="175" y="658"/>
                  </a:lnTo>
                  <a:lnTo>
                    <a:pt x="252" y="677"/>
                  </a:lnTo>
                  <a:lnTo>
                    <a:pt x="5684" y="677"/>
                  </a:lnTo>
                  <a:lnTo>
                    <a:pt x="5742" y="658"/>
                  </a:lnTo>
                  <a:lnTo>
                    <a:pt x="5800" y="619"/>
                  </a:lnTo>
                  <a:lnTo>
                    <a:pt x="5858" y="581"/>
                  </a:lnTo>
                  <a:lnTo>
                    <a:pt x="5897" y="523"/>
                  </a:lnTo>
                  <a:lnTo>
                    <a:pt x="5916" y="465"/>
                  </a:lnTo>
                  <a:lnTo>
                    <a:pt x="5936" y="329"/>
                  </a:lnTo>
                  <a:lnTo>
                    <a:pt x="5916" y="213"/>
                  </a:lnTo>
                  <a:lnTo>
                    <a:pt x="5897" y="155"/>
                  </a:lnTo>
                  <a:lnTo>
                    <a:pt x="5858" y="97"/>
                  </a:lnTo>
                  <a:lnTo>
                    <a:pt x="5800" y="59"/>
                  </a:lnTo>
                  <a:lnTo>
                    <a:pt x="5742" y="20"/>
                  </a:lnTo>
                  <a:lnTo>
                    <a:pt x="5684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1600;p43">
              <a:extLst>
                <a:ext uri="{FF2B5EF4-FFF2-40B4-BE49-F238E27FC236}">
                  <a16:creationId xmlns:a16="http://schemas.microsoft.com/office/drawing/2014/main" id="{5E819C74-DECB-9152-58A7-163EE4824830}"/>
                </a:ext>
              </a:extLst>
            </p:cNvPr>
            <p:cNvSpPr/>
            <p:nvPr/>
          </p:nvSpPr>
          <p:spPr>
            <a:xfrm>
              <a:off x="5127950" y="-2964975"/>
              <a:ext cx="206375" cy="16950"/>
            </a:xfrm>
            <a:custGeom>
              <a:avLst/>
              <a:gdLst/>
              <a:ahLst/>
              <a:cxnLst/>
              <a:rect l="l" t="t" r="r" b="b"/>
              <a:pathLst>
                <a:path w="8255" h="678" extrusionOk="0">
                  <a:moveTo>
                    <a:pt x="252" y="1"/>
                  </a:moveTo>
                  <a:lnTo>
                    <a:pt x="194" y="20"/>
                  </a:lnTo>
                  <a:lnTo>
                    <a:pt x="136" y="59"/>
                  </a:lnTo>
                  <a:lnTo>
                    <a:pt x="78" y="98"/>
                  </a:lnTo>
                  <a:lnTo>
                    <a:pt x="39" y="156"/>
                  </a:lnTo>
                  <a:lnTo>
                    <a:pt x="20" y="214"/>
                  </a:lnTo>
                  <a:lnTo>
                    <a:pt x="1" y="349"/>
                  </a:lnTo>
                  <a:lnTo>
                    <a:pt x="20" y="465"/>
                  </a:lnTo>
                  <a:lnTo>
                    <a:pt x="39" y="523"/>
                  </a:lnTo>
                  <a:lnTo>
                    <a:pt x="78" y="581"/>
                  </a:lnTo>
                  <a:lnTo>
                    <a:pt x="136" y="620"/>
                  </a:lnTo>
                  <a:lnTo>
                    <a:pt x="175" y="658"/>
                  </a:lnTo>
                  <a:lnTo>
                    <a:pt x="252" y="678"/>
                  </a:lnTo>
                  <a:lnTo>
                    <a:pt x="8004" y="678"/>
                  </a:lnTo>
                  <a:lnTo>
                    <a:pt x="8062" y="658"/>
                  </a:lnTo>
                  <a:lnTo>
                    <a:pt x="8120" y="620"/>
                  </a:lnTo>
                  <a:lnTo>
                    <a:pt x="8158" y="581"/>
                  </a:lnTo>
                  <a:lnTo>
                    <a:pt x="8197" y="523"/>
                  </a:lnTo>
                  <a:lnTo>
                    <a:pt x="8236" y="465"/>
                  </a:lnTo>
                  <a:lnTo>
                    <a:pt x="8255" y="349"/>
                  </a:lnTo>
                  <a:lnTo>
                    <a:pt x="8236" y="214"/>
                  </a:lnTo>
                  <a:lnTo>
                    <a:pt x="8197" y="156"/>
                  </a:lnTo>
                  <a:lnTo>
                    <a:pt x="8158" y="98"/>
                  </a:lnTo>
                  <a:lnTo>
                    <a:pt x="8120" y="59"/>
                  </a:lnTo>
                  <a:lnTo>
                    <a:pt x="8062" y="20"/>
                  </a:lnTo>
                  <a:lnTo>
                    <a:pt x="8004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1601;p43">
              <a:extLst>
                <a:ext uri="{FF2B5EF4-FFF2-40B4-BE49-F238E27FC236}">
                  <a16:creationId xmlns:a16="http://schemas.microsoft.com/office/drawing/2014/main" id="{5E520E17-3799-62AF-E9DD-CB2E2DAAAE59}"/>
                </a:ext>
              </a:extLst>
            </p:cNvPr>
            <p:cNvSpPr/>
            <p:nvPr/>
          </p:nvSpPr>
          <p:spPr>
            <a:xfrm>
              <a:off x="5215900" y="-2872650"/>
              <a:ext cx="86050" cy="17425"/>
            </a:xfrm>
            <a:custGeom>
              <a:avLst/>
              <a:gdLst/>
              <a:ahLst/>
              <a:cxnLst/>
              <a:rect l="l" t="t" r="r" b="b"/>
              <a:pathLst>
                <a:path w="3442" h="697" extrusionOk="0">
                  <a:moveTo>
                    <a:pt x="252" y="0"/>
                  </a:moveTo>
                  <a:lnTo>
                    <a:pt x="175" y="39"/>
                  </a:lnTo>
                  <a:lnTo>
                    <a:pt x="117" y="58"/>
                  </a:lnTo>
                  <a:lnTo>
                    <a:pt x="78" y="116"/>
                  </a:lnTo>
                  <a:lnTo>
                    <a:pt x="39" y="155"/>
                  </a:lnTo>
                  <a:lnTo>
                    <a:pt x="20" y="213"/>
                  </a:lnTo>
                  <a:lnTo>
                    <a:pt x="1" y="348"/>
                  </a:lnTo>
                  <a:lnTo>
                    <a:pt x="20" y="484"/>
                  </a:lnTo>
                  <a:lnTo>
                    <a:pt x="39" y="542"/>
                  </a:lnTo>
                  <a:lnTo>
                    <a:pt x="78" y="580"/>
                  </a:lnTo>
                  <a:lnTo>
                    <a:pt x="117" y="638"/>
                  </a:lnTo>
                  <a:lnTo>
                    <a:pt x="175" y="658"/>
                  </a:lnTo>
                  <a:lnTo>
                    <a:pt x="252" y="677"/>
                  </a:lnTo>
                  <a:lnTo>
                    <a:pt x="329" y="696"/>
                  </a:lnTo>
                  <a:lnTo>
                    <a:pt x="3094" y="696"/>
                  </a:lnTo>
                  <a:lnTo>
                    <a:pt x="3190" y="677"/>
                  </a:lnTo>
                  <a:lnTo>
                    <a:pt x="3248" y="658"/>
                  </a:lnTo>
                  <a:lnTo>
                    <a:pt x="3306" y="638"/>
                  </a:lnTo>
                  <a:lnTo>
                    <a:pt x="3345" y="580"/>
                  </a:lnTo>
                  <a:lnTo>
                    <a:pt x="3384" y="542"/>
                  </a:lnTo>
                  <a:lnTo>
                    <a:pt x="3422" y="484"/>
                  </a:lnTo>
                  <a:lnTo>
                    <a:pt x="3442" y="348"/>
                  </a:lnTo>
                  <a:lnTo>
                    <a:pt x="3422" y="213"/>
                  </a:lnTo>
                  <a:lnTo>
                    <a:pt x="3384" y="155"/>
                  </a:lnTo>
                  <a:lnTo>
                    <a:pt x="3345" y="116"/>
                  </a:lnTo>
                  <a:lnTo>
                    <a:pt x="3306" y="58"/>
                  </a:lnTo>
                  <a:lnTo>
                    <a:pt x="3248" y="39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1602;p43">
              <a:extLst>
                <a:ext uri="{FF2B5EF4-FFF2-40B4-BE49-F238E27FC236}">
                  <a16:creationId xmlns:a16="http://schemas.microsoft.com/office/drawing/2014/main" id="{A94AD5C1-9424-FA02-3EBD-D63ED586C274}"/>
                </a:ext>
              </a:extLst>
            </p:cNvPr>
            <p:cNvSpPr/>
            <p:nvPr/>
          </p:nvSpPr>
          <p:spPr>
            <a:xfrm>
              <a:off x="5127950" y="-2749900"/>
              <a:ext cx="171600" cy="16925"/>
            </a:xfrm>
            <a:custGeom>
              <a:avLst/>
              <a:gdLst/>
              <a:ahLst/>
              <a:cxnLst/>
              <a:rect l="l" t="t" r="r" b="b"/>
              <a:pathLst>
                <a:path w="6864" h="677" extrusionOk="0">
                  <a:moveTo>
                    <a:pt x="252" y="0"/>
                  </a:moveTo>
                  <a:lnTo>
                    <a:pt x="194" y="20"/>
                  </a:lnTo>
                  <a:lnTo>
                    <a:pt x="136" y="58"/>
                  </a:lnTo>
                  <a:lnTo>
                    <a:pt x="78" y="97"/>
                  </a:lnTo>
                  <a:lnTo>
                    <a:pt x="39" y="155"/>
                  </a:lnTo>
                  <a:lnTo>
                    <a:pt x="20" y="213"/>
                  </a:lnTo>
                  <a:lnTo>
                    <a:pt x="1" y="348"/>
                  </a:lnTo>
                  <a:lnTo>
                    <a:pt x="20" y="464"/>
                  </a:lnTo>
                  <a:lnTo>
                    <a:pt x="39" y="522"/>
                  </a:lnTo>
                  <a:lnTo>
                    <a:pt x="78" y="580"/>
                  </a:lnTo>
                  <a:lnTo>
                    <a:pt x="136" y="619"/>
                  </a:lnTo>
                  <a:lnTo>
                    <a:pt x="175" y="658"/>
                  </a:lnTo>
                  <a:lnTo>
                    <a:pt x="252" y="677"/>
                  </a:lnTo>
                  <a:lnTo>
                    <a:pt x="6612" y="677"/>
                  </a:lnTo>
                  <a:lnTo>
                    <a:pt x="6670" y="658"/>
                  </a:lnTo>
                  <a:lnTo>
                    <a:pt x="6728" y="619"/>
                  </a:lnTo>
                  <a:lnTo>
                    <a:pt x="6786" y="580"/>
                  </a:lnTo>
                  <a:lnTo>
                    <a:pt x="6824" y="522"/>
                  </a:lnTo>
                  <a:lnTo>
                    <a:pt x="6844" y="464"/>
                  </a:lnTo>
                  <a:lnTo>
                    <a:pt x="6863" y="348"/>
                  </a:lnTo>
                  <a:lnTo>
                    <a:pt x="6844" y="213"/>
                  </a:lnTo>
                  <a:lnTo>
                    <a:pt x="6824" y="155"/>
                  </a:lnTo>
                  <a:lnTo>
                    <a:pt x="6786" y="97"/>
                  </a:lnTo>
                  <a:lnTo>
                    <a:pt x="6728" y="58"/>
                  </a:lnTo>
                  <a:lnTo>
                    <a:pt x="6670" y="20"/>
                  </a:lnTo>
                  <a:lnTo>
                    <a:pt x="6612" y="0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1603;p43">
              <a:extLst>
                <a:ext uri="{FF2B5EF4-FFF2-40B4-BE49-F238E27FC236}">
                  <a16:creationId xmlns:a16="http://schemas.microsoft.com/office/drawing/2014/main" id="{98795F67-5DB2-14F1-C0A0-1D4B7C0EC468}"/>
                </a:ext>
              </a:extLst>
            </p:cNvPr>
            <p:cNvSpPr/>
            <p:nvPr/>
          </p:nvSpPr>
          <p:spPr>
            <a:xfrm>
              <a:off x="4304450" y="-2116325"/>
              <a:ext cx="206375" cy="17425"/>
            </a:xfrm>
            <a:custGeom>
              <a:avLst/>
              <a:gdLst/>
              <a:ahLst/>
              <a:cxnLst/>
              <a:rect l="l" t="t" r="r" b="b"/>
              <a:pathLst>
                <a:path w="8255" h="697" extrusionOk="0">
                  <a:moveTo>
                    <a:pt x="271" y="1"/>
                  </a:moveTo>
                  <a:lnTo>
                    <a:pt x="194" y="20"/>
                  </a:lnTo>
                  <a:lnTo>
                    <a:pt x="136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20" y="213"/>
                  </a:lnTo>
                  <a:lnTo>
                    <a:pt x="0" y="349"/>
                  </a:lnTo>
                  <a:lnTo>
                    <a:pt x="20" y="464"/>
                  </a:lnTo>
                  <a:lnTo>
                    <a:pt x="58" y="522"/>
                  </a:lnTo>
                  <a:lnTo>
                    <a:pt x="97" y="580"/>
                  </a:lnTo>
                  <a:lnTo>
                    <a:pt x="136" y="619"/>
                  </a:lnTo>
                  <a:lnTo>
                    <a:pt x="194" y="658"/>
                  </a:lnTo>
                  <a:lnTo>
                    <a:pt x="271" y="677"/>
                  </a:lnTo>
                  <a:lnTo>
                    <a:pt x="348" y="696"/>
                  </a:lnTo>
                  <a:lnTo>
                    <a:pt x="7926" y="696"/>
                  </a:lnTo>
                  <a:lnTo>
                    <a:pt x="8003" y="677"/>
                  </a:lnTo>
                  <a:lnTo>
                    <a:pt x="8081" y="658"/>
                  </a:lnTo>
                  <a:lnTo>
                    <a:pt x="8139" y="619"/>
                  </a:lnTo>
                  <a:lnTo>
                    <a:pt x="8177" y="580"/>
                  </a:lnTo>
                  <a:lnTo>
                    <a:pt x="8216" y="522"/>
                  </a:lnTo>
                  <a:lnTo>
                    <a:pt x="8235" y="464"/>
                  </a:lnTo>
                  <a:lnTo>
                    <a:pt x="8255" y="349"/>
                  </a:lnTo>
                  <a:lnTo>
                    <a:pt x="8235" y="213"/>
                  </a:lnTo>
                  <a:lnTo>
                    <a:pt x="8216" y="155"/>
                  </a:lnTo>
                  <a:lnTo>
                    <a:pt x="8177" y="97"/>
                  </a:lnTo>
                  <a:lnTo>
                    <a:pt x="8139" y="59"/>
                  </a:lnTo>
                  <a:lnTo>
                    <a:pt x="8081" y="20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1604;p43">
              <a:extLst>
                <a:ext uri="{FF2B5EF4-FFF2-40B4-BE49-F238E27FC236}">
                  <a16:creationId xmlns:a16="http://schemas.microsoft.com/office/drawing/2014/main" id="{F07E9DBE-D2C4-2554-D8CE-19C362B08F4F}"/>
                </a:ext>
              </a:extLst>
            </p:cNvPr>
            <p:cNvSpPr/>
            <p:nvPr/>
          </p:nvSpPr>
          <p:spPr>
            <a:xfrm>
              <a:off x="5185450" y="-2345400"/>
              <a:ext cx="116500" cy="17425"/>
            </a:xfrm>
            <a:custGeom>
              <a:avLst/>
              <a:gdLst/>
              <a:ahLst/>
              <a:cxnLst/>
              <a:rect l="l" t="t" r="r" b="b"/>
              <a:pathLst>
                <a:path w="4660" h="697" extrusionOk="0">
                  <a:moveTo>
                    <a:pt x="272" y="1"/>
                  </a:moveTo>
                  <a:lnTo>
                    <a:pt x="194" y="20"/>
                  </a:lnTo>
                  <a:lnTo>
                    <a:pt x="136" y="59"/>
                  </a:lnTo>
                  <a:lnTo>
                    <a:pt x="98" y="117"/>
                  </a:lnTo>
                  <a:lnTo>
                    <a:pt x="59" y="155"/>
                  </a:lnTo>
                  <a:lnTo>
                    <a:pt x="20" y="213"/>
                  </a:lnTo>
                  <a:lnTo>
                    <a:pt x="1" y="349"/>
                  </a:lnTo>
                  <a:lnTo>
                    <a:pt x="20" y="465"/>
                  </a:lnTo>
                  <a:lnTo>
                    <a:pt x="59" y="523"/>
                  </a:lnTo>
                  <a:lnTo>
                    <a:pt x="98" y="581"/>
                  </a:lnTo>
                  <a:lnTo>
                    <a:pt x="136" y="619"/>
                  </a:lnTo>
                  <a:lnTo>
                    <a:pt x="194" y="658"/>
                  </a:lnTo>
                  <a:lnTo>
                    <a:pt x="272" y="677"/>
                  </a:lnTo>
                  <a:lnTo>
                    <a:pt x="349" y="696"/>
                  </a:lnTo>
                  <a:lnTo>
                    <a:pt x="4312" y="696"/>
                  </a:lnTo>
                  <a:lnTo>
                    <a:pt x="4408" y="677"/>
                  </a:lnTo>
                  <a:lnTo>
                    <a:pt x="4466" y="658"/>
                  </a:lnTo>
                  <a:lnTo>
                    <a:pt x="4524" y="619"/>
                  </a:lnTo>
                  <a:lnTo>
                    <a:pt x="4563" y="581"/>
                  </a:lnTo>
                  <a:lnTo>
                    <a:pt x="4602" y="523"/>
                  </a:lnTo>
                  <a:lnTo>
                    <a:pt x="4640" y="465"/>
                  </a:lnTo>
                  <a:lnTo>
                    <a:pt x="4660" y="349"/>
                  </a:lnTo>
                  <a:lnTo>
                    <a:pt x="4640" y="213"/>
                  </a:lnTo>
                  <a:lnTo>
                    <a:pt x="4602" y="155"/>
                  </a:lnTo>
                  <a:lnTo>
                    <a:pt x="4563" y="117"/>
                  </a:lnTo>
                  <a:lnTo>
                    <a:pt x="4524" y="59"/>
                  </a:lnTo>
                  <a:lnTo>
                    <a:pt x="4466" y="20"/>
                  </a:lnTo>
                  <a:lnTo>
                    <a:pt x="4408" y="1"/>
                  </a:lnTo>
                  <a:close/>
                </a:path>
              </a:pathLst>
            </a:custGeom>
            <a:solidFill>
              <a:srgbClr val="1918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5622;p51">
            <a:extLst>
              <a:ext uri="{FF2B5EF4-FFF2-40B4-BE49-F238E27FC236}">
                <a16:creationId xmlns:a16="http://schemas.microsoft.com/office/drawing/2014/main" id="{006F04BA-5CB9-B46A-D65B-6FAD34F6D4A2}"/>
              </a:ext>
            </a:extLst>
          </p:cNvPr>
          <p:cNvGrpSpPr/>
          <p:nvPr/>
        </p:nvGrpSpPr>
        <p:grpSpPr>
          <a:xfrm>
            <a:off x="7847857" y="3460630"/>
            <a:ext cx="478686" cy="745428"/>
            <a:chOff x="9206816" y="2346096"/>
            <a:chExt cx="613559" cy="941349"/>
          </a:xfrm>
        </p:grpSpPr>
        <p:sp>
          <p:nvSpPr>
            <p:cNvPr id="382" name="Google Shape;5623;p51">
              <a:extLst>
                <a:ext uri="{FF2B5EF4-FFF2-40B4-BE49-F238E27FC236}">
                  <a16:creationId xmlns:a16="http://schemas.microsoft.com/office/drawing/2014/main" id="{20D406D2-2471-8D69-FD16-8A4A53FD61B9}"/>
                </a:ext>
              </a:extLst>
            </p:cNvPr>
            <p:cNvSpPr/>
            <p:nvPr/>
          </p:nvSpPr>
          <p:spPr>
            <a:xfrm>
              <a:off x="9284018" y="2528342"/>
              <a:ext cx="100634" cy="99366"/>
            </a:xfrm>
            <a:custGeom>
              <a:avLst/>
              <a:gdLst/>
              <a:ahLst/>
              <a:cxnLst/>
              <a:rect l="l" t="t" r="r" b="b"/>
              <a:pathLst>
                <a:path w="9523" h="9403" extrusionOk="0">
                  <a:moveTo>
                    <a:pt x="3863" y="0"/>
                  </a:moveTo>
                  <a:lnTo>
                    <a:pt x="3504" y="30"/>
                  </a:lnTo>
                  <a:lnTo>
                    <a:pt x="3175" y="90"/>
                  </a:lnTo>
                  <a:lnTo>
                    <a:pt x="2845" y="180"/>
                  </a:lnTo>
                  <a:lnTo>
                    <a:pt x="2516" y="300"/>
                  </a:lnTo>
                  <a:lnTo>
                    <a:pt x="2216" y="420"/>
                  </a:lnTo>
                  <a:lnTo>
                    <a:pt x="1947" y="450"/>
                  </a:lnTo>
                  <a:lnTo>
                    <a:pt x="1707" y="539"/>
                  </a:lnTo>
                  <a:lnTo>
                    <a:pt x="1588" y="629"/>
                  </a:lnTo>
                  <a:lnTo>
                    <a:pt x="1498" y="719"/>
                  </a:lnTo>
                  <a:lnTo>
                    <a:pt x="1378" y="809"/>
                  </a:lnTo>
                  <a:lnTo>
                    <a:pt x="1318" y="959"/>
                  </a:lnTo>
                  <a:lnTo>
                    <a:pt x="1198" y="1138"/>
                  </a:lnTo>
                  <a:lnTo>
                    <a:pt x="959" y="1408"/>
                  </a:lnTo>
                  <a:lnTo>
                    <a:pt x="749" y="1677"/>
                  </a:lnTo>
                  <a:lnTo>
                    <a:pt x="569" y="1977"/>
                  </a:lnTo>
                  <a:lnTo>
                    <a:pt x="390" y="2306"/>
                  </a:lnTo>
                  <a:lnTo>
                    <a:pt x="270" y="2635"/>
                  </a:lnTo>
                  <a:lnTo>
                    <a:pt x="150" y="2995"/>
                  </a:lnTo>
                  <a:lnTo>
                    <a:pt x="60" y="3354"/>
                  </a:lnTo>
                  <a:lnTo>
                    <a:pt x="31" y="3713"/>
                  </a:lnTo>
                  <a:lnTo>
                    <a:pt x="1" y="4073"/>
                  </a:lnTo>
                  <a:lnTo>
                    <a:pt x="1" y="4432"/>
                  </a:lnTo>
                  <a:lnTo>
                    <a:pt x="31" y="4791"/>
                  </a:lnTo>
                  <a:lnTo>
                    <a:pt x="60" y="5181"/>
                  </a:lnTo>
                  <a:lnTo>
                    <a:pt x="150" y="5540"/>
                  </a:lnTo>
                  <a:lnTo>
                    <a:pt x="270" y="5899"/>
                  </a:lnTo>
                  <a:lnTo>
                    <a:pt x="390" y="6229"/>
                  </a:lnTo>
                  <a:lnTo>
                    <a:pt x="569" y="6588"/>
                  </a:lnTo>
                  <a:lnTo>
                    <a:pt x="689" y="6827"/>
                  </a:lnTo>
                  <a:lnTo>
                    <a:pt x="839" y="7067"/>
                  </a:lnTo>
                  <a:lnTo>
                    <a:pt x="1198" y="7486"/>
                  </a:lnTo>
                  <a:lnTo>
                    <a:pt x="1348" y="7726"/>
                  </a:lnTo>
                  <a:lnTo>
                    <a:pt x="1528" y="7965"/>
                  </a:lnTo>
                  <a:lnTo>
                    <a:pt x="1767" y="8235"/>
                  </a:lnTo>
                  <a:lnTo>
                    <a:pt x="2037" y="8474"/>
                  </a:lnTo>
                  <a:lnTo>
                    <a:pt x="2306" y="8684"/>
                  </a:lnTo>
                  <a:lnTo>
                    <a:pt x="2576" y="8864"/>
                  </a:lnTo>
                  <a:lnTo>
                    <a:pt x="2875" y="9013"/>
                  </a:lnTo>
                  <a:lnTo>
                    <a:pt x="3175" y="9163"/>
                  </a:lnTo>
                  <a:lnTo>
                    <a:pt x="3474" y="9253"/>
                  </a:lnTo>
                  <a:lnTo>
                    <a:pt x="3803" y="9343"/>
                  </a:lnTo>
                  <a:lnTo>
                    <a:pt x="4103" y="9373"/>
                  </a:lnTo>
                  <a:lnTo>
                    <a:pt x="4432" y="9403"/>
                  </a:lnTo>
                  <a:lnTo>
                    <a:pt x="4762" y="9403"/>
                  </a:lnTo>
                  <a:lnTo>
                    <a:pt x="5091" y="9373"/>
                  </a:lnTo>
                  <a:lnTo>
                    <a:pt x="5390" y="9313"/>
                  </a:lnTo>
                  <a:lnTo>
                    <a:pt x="5720" y="9253"/>
                  </a:lnTo>
                  <a:lnTo>
                    <a:pt x="6019" y="9163"/>
                  </a:lnTo>
                  <a:lnTo>
                    <a:pt x="6319" y="9013"/>
                  </a:lnTo>
                  <a:lnTo>
                    <a:pt x="6738" y="8894"/>
                  </a:lnTo>
                  <a:lnTo>
                    <a:pt x="7127" y="8744"/>
                  </a:lnTo>
                  <a:lnTo>
                    <a:pt x="7427" y="8594"/>
                  </a:lnTo>
                  <a:lnTo>
                    <a:pt x="7696" y="8414"/>
                  </a:lnTo>
                  <a:lnTo>
                    <a:pt x="7936" y="8265"/>
                  </a:lnTo>
                  <a:lnTo>
                    <a:pt x="8175" y="8085"/>
                  </a:lnTo>
                  <a:lnTo>
                    <a:pt x="8385" y="7875"/>
                  </a:lnTo>
                  <a:lnTo>
                    <a:pt x="8564" y="7696"/>
                  </a:lnTo>
                  <a:lnTo>
                    <a:pt x="8744" y="7486"/>
                  </a:lnTo>
                  <a:lnTo>
                    <a:pt x="8894" y="7247"/>
                  </a:lnTo>
                  <a:lnTo>
                    <a:pt x="9043" y="7037"/>
                  </a:lnTo>
                  <a:lnTo>
                    <a:pt x="9163" y="6798"/>
                  </a:lnTo>
                  <a:lnTo>
                    <a:pt x="9253" y="6558"/>
                  </a:lnTo>
                  <a:lnTo>
                    <a:pt x="9343" y="6288"/>
                  </a:lnTo>
                  <a:lnTo>
                    <a:pt x="9463" y="5809"/>
                  </a:lnTo>
                  <a:lnTo>
                    <a:pt x="9523" y="5270"/>
                  </a:lnTo>
                  <a:lnTo>
                    <a:pt x="9523" y="4761"/>
                  </a:lnTo>
                  <a:lnTo>
                    <a:pt x="9433" y="4222"/>
                  </a:lnTo>
                  <a:lnTo>
                    <a:pt x="9283" y="3713"/>
                  </a:lnTo>
                  <a:lnTo>
                    <a:pt x="9073" y="3234"/>
                  </a:lnTo>
                  <a:lnTo>
                    <a:pt x="8804" y="2725"/>
                  </a:lnTo>
                  <a:lnTo>
                    <a:pt x="8475" y="2276"/>
                  </a:lnTo>
                  <a:lnTo>
                    <a:pt x="8085" y="1857"/>
                  </a:lnTo>
                  <a:lnTo>
                    <a:pt x="7846" y="1677"/>
                  </a:lnTo>
                  <a:lnTo>
                    <a:pt x="7636" y="1468"/>
                  </a:lnTo>
                  <a:lnTo>
                    <a:pt x="7367" y="1228"/>
                  </a:lnTo>
                  <a:lnTo>
                    <a:pt x="7097" y="1018"/>
                  </a:lnTo>
                  <a:lnTo>
                    <a:pt x="6828" y="809"/>
                  </a:lnTo>
                  <a:lnTo>
                    <a:pt x="6528" y="629"/>
                  </a:lnTo>
                  <a:lnTo>
                    <a:pt x="6229" y="479"/>
                  </a:lnTo>
                  <a:lnTo>
                    <a:pt x="5899" y="330"/>
                  </a:lnTo>
                  <a:lnTo>
                    <a:pt x="5570" y="240"/>
                  </a:lnTo>
                  <a:lnTo>
                    <a:pt x="5241" y="150"/>
                  </a:lnTo>
                  <a:lnTo>
                    <a:pt x="4881" y="60"/>
                  </a:lnTo>
                  <a:lnTo>
                    <a:pt x="4552" y="30"/>
                  </a:lnTo>
                  <a:lnTo>
                    <a:pt x="4193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5624;p51">
              <a:extLst>
                <a:ext uri="{FF2B5EF4-FFF2-40B4-BE49-F238E27FC236}">
                  <a16:creationId xmlns:a16="http://schemas.microsoft.com/office/drawing/2014/main" id="{9E605577-925A-ED05-4726-6EDE93FC17E6}"/>
                </a:ext>
              </a:extLst>
            </p:cNvPr>
            <p:cNvSpPr/>
            <p:nvPr/>
          </p:nvSpPr>
          <p:spPr>
            <a:xfrm>
              <a:off x="9348570" y="2422980"/>
              <a:ext cx="76583" cy="76583"/>
            </a:xfrm>
            <a:custGeom>
              <a:avLst/>
              <a:gdLst/>
              <a:ahLst/>
              <a:cxnLst/>
              <a:rect l="l" t="t" r="r" b="b"/>
              <a:pathLst>
                <a:path w="7247" h="7247" extrusionOk="0">
                  <a:moveTo>
                    <a:pt x="2875" y="0"/>
                  </a:moveTo>
                  <a:lnTo>
                    <a:pt x="2635" y="30"/>
                  </a:lnTo>
                  <a:lnTo>
                    <a:pt x="2396" y="90"/>
                  </a:lnTo>
                  <a:lnTo>
                    <a:pt x="2156" y="150"/>
                  </a:lnTo>
                  <a:lnTo>
                    <a:pt x="1916" y="240"/>
                  </a:lnTo>
                  <a:lnTo>
                    <a:pt x="1707" y="360"/>
                  </a:lnTo>
                  <a:lnTo>
                    <a:pt x="1497" y="509"/>
                  </a:lnTo>
                  <a:lnTo>
                    <a:pt x="1288" y="659"/>
                  </a:lnTo>
                  <a:lnTo>
                    <a:pt x="1078" y="839"/>
                  </a:lnTo>
                  <a:lnTo>
                    <a:pt x="898" y="1048"/>
                  </a:lnTo>
                  <a:lnTo>
                    <a:pt x="719" y="1288"/>
                  </a:lnTo>
                  <a:lnTo>
                    <a:pt x="569" y="1557"/>
                  </a:lnTo>
                  <a:lnTo>
                    <a:pt x="329" y="2006"/>
                  </a:lnTo>
                  <a:lnTo>
                    <a:pt x="150" y="2515"/>
                  </a:lnTo>
                  <a:lnTo>
                    <a:pt x="30" y="3025"/>
                  </a:lnTo>
                  <a:lnTo>
                    <a:pt x="0" y="3534"/>
                  </a:lnTo>
                  <a:lnTo>
                    <a:pt x="0" y="3803"/>
                  </a:lnTo>
                  <a:lnTo>
                    <a:pt x="0" y="4043"/>
                  </a:lnTo>
                  <a:lnTo>
                    <a:pt x="60" y="4312"/>
                  </a:lnTo>
                  <a:lnTo>
                    <a:pt x="120" y="4552"/>
                  </a:lnTo>
                  <a:lnTo>
                    <a:pt x="180" y="4791"/>
                  </a:lnTo>
                  <a:lnTo>
                    <a:pt x="299" y="5031"/>
                  </a:lnTo>
                  <a:lnTo>
                    <a:pt x="419" y="5270"/>
                  </a:lnTo>
                  <a:lnTo>
                    <a:pt x="569" y="5510"/>
                  </a:lnTo>
                  <a:lnTo>
                    <a:pt x="809" y="5779"/>
                  </a:lnTo>
                  <a:lnTo>
                    <a:pt x="1078" y="6019"/>
                  </a:lnTo>
                  <a:lnTo>
                    <a:pt x="1377" y="6199"/>
                  </a:lnTo>
                  <a:lnTo>
                    <a:pt x="1707" y="6348"/>
                  </a:lnTo>
                  <a:lnTo>
                    <a:pt x="1946" y="6588"/>
                  </a:lnTo>
                  <a:lnTo>
                    <a:pt x="2216" y="6797"/>
                  </a:lnTo>
                  <a:lnTo>
                    <a:pt x="2515" y="6977"/>
                  </a:lnTo>
                  <a:lnTo>
                    <a:pt x="2875" y="7127"/>
                  </a:lnTo>
                  <a:lnTo>
                    <a:pt x="3144" y="7187"/>
                  </a:lnTo>
                  <a:lnTo>
                    <a:pt x="3414" y="7217"/>
                  </a:lnTo>
                  <a:lnTo>
                    <a:pt x="3683" y="7247"/>
                  </a:lnTo>
                  <a:lnTo>
                    <a:pt x="3953" y="7217"/>
                  </a:lnTo>
                  <a:lnTo>
                    <a:pt x="4222" y="7157"/>
                  </a:lnTo>
                  <a:lnTo>
                    <a:pt x="4462" y="7097"/>
                  </a:lnTo>
                  <a:lnTo>
                    <a:pt x="4731" y="7007"/>
                  </a:lnTo>
                  <a:lnTo>
                    <a:pt x="4971" y="6887"/>
                  </a:lnTo>
                  <a:lnTo>
                    <a:pt x="5210" y="6767"/>
                  </a:lnTo>
                  <a:lnTo>
                    <a:pt x="5450" y="6618"/>
                  </a:lnTo>
                  <a:lnTo>
                    <a:pt x="5899" y="6288"/>
                  </a:lnTo>
                  <a:lnTo>
                    <a:pt x="6288" y="5899"/>
                  </a:lnTo>
                  <a:lnTo>
                    <a:pt x="6647" y="5510"/>
                  </a:lnTo>
                  <a:lnTo>
                    <a:pt x="6767" y="5330"/>
                  </a:lnTo>
                  <a:lnTo>
                    <a:pt x="6857" y="5150"/>
                  </a:lnTo>
                  <a:lnTo>
                    <a:pt x="7007" y="4791"/>
                  </a:lnTo>
                  <a:lnTo>
                    <a:pt x="7097" y="4402"/>
                  </a:lnTo>
                  <a:lnTo>
                    <a:pt x="7127" y="4013"/>
                  </a:lnTo>
                  <a:lnTo>
                    <a:pt x="7216" y="3683"/>
                  </a:lnTo>
                  <a:lnTo>
                    <a:pt x="7246" y="3354"/>
                  </a:lnTo>
                  <a:lnTo>
                    <a:pt x="7246" y="3025"/>
                  </a:lnTo>
                  <a:lnTo>
                    <a:pt x="7186" y="2695"/>
                  </a:lnTo>
                  <a:lnTo>
                    <a:pt x="7097" y="2396"/>
                  </a:lnTo>
                  <a:lnTo>
                    <a:pt x="6977" y="2096"/>
                  </a:lnTo>
                  <a:lnTo>
                    <a:pt x="6827" y="1797"/>
                  </a:lnTo>
                  <a:lnTo>
                    <a:pt x="6618" y="1527"/>
                  </a:lnTo>
                  <a:lnTo>
                    <a:pt x="6408" y="1288"/>
                  </a:lnTo>
                  <a:lnTo>
                    <a:pt x="6168" y="1048"/>
                  </a:lnTo>
                  <a:lnTo>
                    <a:pt x="5899" y="839"/>
                  </a:lnTo>
                  <a:lnTo>
                    <a:pt x="5629" y="629"/>
                  </a:lnTo>
                  <a:lnTo>
                    <a:pt x="5330" y="479"/>
                  </a:lnTo>
                  <a:lnTo>
                    <a:pt x="5031" y="330"/>
                  </a:lnTo>
                  <a:lnTo>
                    <a:pt x="4731" y="240"/>
                  </a:lnTo>
                  <a:lnTo>
                    <a:pt x="4402" y="150"/>
                  </a:lnTo>
                  <a:lnTo>
                    <a:pt x="4132" y="120"/>
                  </a:lnTo>
                  <a:lnTo>
                    <a:pt x="3623" y="3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5625;p51">
              <a:extLst>
                <a:ext uri="{FF2B5EF4-FFF2-40B4-BE49-F238E27FC236}">
                  <a16:creationId xmlns:a16="http://schemas.microsoft.com/office/drawing/2014/main" id="{5511E819-C4D9-5803-1203-DA67B9C04FCC}"/>
                </a:ext>
              </a:extLst>
            </p:cNvPr>
            <p:cNvSpPr/>
            <p:nvPr/>
          </p:nvSpPr>
          <p:spPr>
            <a:xfrm>
              <a:off x="9206816" y="2563467"/>
              <a:ext cx="528121" cy="330351"/>
            </a:xfrm>
            <a:custGeom>
              <a:avLst/>
              <a:gdLst/>
              <a:ahLst/>
              <a:cxnLst/>
              <a:rect l="l" t="t" r="r" b="b"/>
              <a:pathLst>
                <a:path w="49976" h="31261" extrusionOk="0">
                  <a:moveTo>
                    <a:pt x="39915" y="0"/>
                  </a:moveTo>
                  <a:lnTo>
                    <a:pt x="38687" y="90"/>
                  </a:lnTo>
                  <a:lnTo>
                    <a:pt x="37340" y="210"/>
                  </a:lnTo>
                  <a:lnTo>
                    <a:pt x="35932" y="389"/>
                  </a:lnTo>
                  <a:lnTo>
                    <a:pt x="34435" y="599"/>
                  </a:lnTo>
                  <a:lnTo>
                    <a:pt x="32848" y="898"/>
                  </a:lnTo>
                  <a:lnTo>
                    <a:pt x="31231" y="1228"/>
                  </a:lnTo>
                  <a:lnTo>
                    <a:pt x="29555" y="1587"/>
                  </a:lnTo>
                  <a:lnTo>
                    <a:pt x="27818" y="2006"/>
                  </a:lnTo>
                  <a:lnTo>
                    <a:pt x="26051" y="2485"/>
                  </a:lnTo>
                  <a:lnTo>
                    <a:pt x="24255" y="2964"/>
                  </a:lnTo>
                  <a:lnTo>
                    <a:pt x="22458" y="3533"/>
                  </a:lnTo>
                  <a:lnTo>
                    <a:pt x="20661" y="4102"/>
                  </a:lnTo>
                  <a:lnTo>
                    <a:pt x="18865" y="4731"/>
                  </a:lnTo>
                  <a:lnTo>
                    <a:pt x="17098" y="5360"/>
                  </a:lnTo>
                  <a:lnTo>
                    <a:pt x="15331" y="6049"/>
                  </a:lnTo>
                  <a:lnTo>
                    <a:pt x="13625" y="6767"/>
                  </a:lnTo>
                  <a:lnTo>
                    <a:pt x="11948" y="7516"/>
                  </a:lnTo>
                  <a:lnTo>
                    <a:pt x="10331" y="8294"/>
                  </a:lnTo>
                  <a:lnTo>
                    <a:pt x="8804" y="9103"/>
                  </a:lnTo>
                  <a:lnTo>
                    <a:pt x="7307" y="9941"/>
                  </a:lnTo>
                  <a:lnTo>
                    <a:pt x="5929" y="10780"/>
                  </a:lnTo>
                  <a:lnTo>
                    <a:pt x="5270" y="11229"/>
                  </a:lnTo>
                  <a:lnTo>
                    <a:pt x="4642" y="11648"/>
                  </a:lnTo>
                  <a:lnTo>
                    <a:pt x="4043" y="12097"/>
                  </a:lnTo>
                  <a:lnTo>
                    <a:pt x="3474" y="12546"/>
                  </a:lnTo>
                  <a:lnTo>
                    <a:pt x="2905" y="12996"/>
                  </a:lnTo>
                  <a:lnTo>
                    <a:pt x="2396" y="13475"/>
                  </a:lnTo>
                  <a:lnTo>
                    <a:pt x="1917" y="13924"/>
                  </a:lnTo>
                  <a:lnTo>
                    <a:pt x="1468" y="14403"/>
                  </a:lnTo>
                  <a:lnTo>
                    <a:pt x="1048" y="14852"/>
                  </a:lnTo>
                  <a:lnTo>
                    <a:pt x="659" y="15331"/>
                  </a:lnTo>
                  <a:lnTo>
                    <a:pt x="479" y="15601"/>
                  </a:lnTo>
                  <a:lnTo>
                    <a:pt x="330" y="15870"/>
                  </a:lnTo>
                  <a:lnTo>
                    <a:pt x="210" y="16170"/>
                  </a:lnTo>
                  <a:lnTo>
                    <a:pt x="120" y="16439"/>
                  </a:lnTo>
                  <a:lnTo>
                    <a:pt x="30" y="16768"/>
                  </a:lnTo>
                  <a:lnTo>
                    <a:pt x="0" y="17068"/>
                  </a:lnTo>
                  <a:lnTo>
                    <a:pt x="0" y="17397"/>
                  </a:lnTo>
                  <a:lnTo>
                    <a:pt x="30" y="17757"/>
                  </a:lnTo>
                  <a:lnTo>
                    <a:pt x="60" y="18086"/>
                  </a:lnTo>
                  <a:lnTo>
                    <a:pt x="120" y="18445"/>
                  </a:lnTo>
                  <a:lnTo>
                    <a:pt x="210" y="18805"/>
                  </a:lnTo>
                  <a:lnTo>
                    <a:pt x="300" y="19194"/>
                  </a:lnTo>
                  <a:lnTo>
                    <a:pt x="569" y="19942"/>
                  </a:lnTo>
                  <a:lnTo>
                    <a:pt x="899" y="20751"/>
                  </a:lnTo>
                  <a:lnTo>
                    <a:pt x="1318" y="21559"/>
                  </a:lnTo>
                  <a:lnTo>
                    <a:pt x="1767" y="22428"/>
                  </a:lnTo>
                  <a:lnTo>
                    <a:pt x="2246" y="23296"/>
                  </a:lnTo>
                  <a:lnTo>
                    <a:pt x="2785" y="24164"/>
                  </a:lnTo>
                  <a:lnTo>
                    <a:pt x="3923" y="25991"/>
                  </a:lnTo>
                  <a:lnTo>
                    <a:pt x="5091" y="27847"/>
                  </a:lnTo>
                  <a:lnTo>
                    <a:pt x="5630" y="28686"/>
                  </a:lnTo>
                  <a:lnTo>
                    <a:pt x="6109" y="29404"/>
                  </a:lnTo>
                  <a:lnTo>
                    <a:pt x="6528" y="30003"/>
                  </a:lnTo>
                  <a:lnTo>
                    <a:pt x="6887" y="30452"/>
                  </a:lnTo>
                  <a:lnTo>
                    <a:pt x="7247" y="30812"/>
                  </a:lnTo>
                  <a:lnTo>
                    <a:pt x="7546" y="31051"/>
                  </a:lnTo>
                  <a:lnTo>
                    <a:pt x="7696" y="31141"/>
                  </a:lnTo>
                  <a:lnTo>
                    <a:pt x="7846" y="31201"/>
                  </a:lnTo>
                  <a:lnTo>
                    <a:pt x="8025" y="31231"/>
                  </a:lnTo>
                  <a:lnTo>
                    <a:pt x="8175" y="31261"/>
                  </a:lnTo>
                  <a:lnTo>
                    <a:pt x="8474" y="31261"/>
                  </a:lnTo>
                  <a:lnTo>
                    <a:pt x="8834" y="31201"/>
                  </a:lnTo>
                  <a:lnTo>
                    <a:pt x="9223" y="31051"/>
                  </a:lnTo>
                  <a:lnTo>
                    <a:pt x="9642" y="30902"/>
                  </a:lnTo>
                  <a:lnTo>
                    <a:pt x="10690" y="30452"/>
                  </a:lnTo>
                  <a:lnTo>
                    <a:pt x="11319" y="30213"/>
                  </a:lnTo>
                  <a:lnTo>
                    <a:pt x="12068" y="29973"/>
                  </a:lnTo>
                  <a:lnTo>
                    <a:pt x="12457" y="29854"/>
                  </a:lnTo>
                  <a:lnTo>
                    <a:pt x="12816" y="29764"/>
                  </a:lnTo>
                  <a:lnTo>
                    <a:pt x="13205" y="29704"/>
                  </a:lnTo>
                  <a:lnTo>
                    <a:pt x="13565" y="29674"/>
                  </a:lnTo>
                  <a:lnTo>
                    <a:pt x="13894" y="29644"/>
                  </a:lnTo>
                  <a:lnTo>
                    <a:pt x="14253" y="29674"/>
                  </a:lnTo>
                  <a:lnTo>
                    <a:pt x="14882" y="29734"/>
                  </a:lnTo>
                  <a:lnTo>
                    <a:pt x="15511" y="29854"/>
                  </a:lnTo>
                  <a:lnTo>
                    <a:pt x="16110" y="30003"/>
                  </a:lnTo>
                  <a:lnTo>
                    <a:pt x="16709" y="30183"/>
                  </a:lnTo>
                  <a:lnTo>
                    <a:pt x="17278" y="30393"/>
                  </a:lnTo>
                  <a:lnTo>
                    <a:pt x="17817" y="30572"/>
                  </a:lnTo>
                  <a:lnTo>
                    <a:pt x="18386" y="30752"/>
                  </a:lnTo>
                  <a:lnTo>
                    <a:pt x="18925" y="30872"/>
                  </a:lnTo>
                  <a:lnTo>
                    <a:pt x="19464" y="30991"/>
                  </a:lnTo>
                  <a:lnTo>
                    <a:pt x="20302" y="30991"/>
                  </a:lnTo>
                  <a:lnTo>
                    <a:pt x="20601" y="30962"/>
                  </a:lnTo>
                  <a:lnTo>
                    <a:pt x="20871" y="30902"/>
                  </a:lnTo>
                  <a:lnTo>
                    <a:pt x="21170" y="30812"/>
                  </a:lnTo>
                  <a:lnTo>
                    <a:pt x="21470" y="30692"/>
                  </a:lnTo>
                  <a:lnTo>
                    <a:pt x="21769" y="30572"/>
                  </a:lnTo>
                  <a:lnTo>
                    <a:pt x="22069" y="30393"/>
                  </a:lnTo>
                  <a:lnTo>
                    <a:pt x="22368" y="30213"/>
                  </a:lnTo>
                  <a:lnTo>
                    <a:pt x="22608" y="30033"/>
                  </a:lnTo>
                  <a:lnTo>
                    <a:pt x="22877" y="29824"/>
                  </a:lnTo>
                  <a:lnTo>
                    <a:pt x="23326" y="29375"/>
                  </a:lnTo>
                  <a:lnTo>
                    <a:pt x="23716" y="28895"/>
                  </a:lnTo>
                  <a:lnTo>
                    <a:pt x="24075" y="28416"/>
                  </a:lnTo>
                  <a:lnTo>
                    <a:pt x="24374" y="27877"/>
                  </a:lnTo>
                  <a:lnTo>
                    <a:pt x="24674" y="27368"/>
                  </a:lnTo>
                  <a:lnTo>
                    <a:pt x="24943" y="26859"/>
                  </a:lnTo>
                  <a:lnTo>
                    <a:pt x="25422" y="25901"/>
                  </a:lnTo>
                  <a:lnTo>
                    <a:pt x="25692" y="25452"/>
                  </a:lnTo>
                  <a:lnTo>
                    <a:pt x="25961" y="25093"/>
                  </a:lnTo>
                  <a:lnTo>
                    <a:pt x="26231" y="24763"/>
                  </a:lnTo>
                  <a:lnTo>
                    <a:pt x="26410" y="24643"/>
                  </a:lnTo>
                  <a:lnTo>
                    <a:pt x="26560" y="24524"/>
                  </a:lnTo>
                  <a:lnTo>
                    <a:pt x="26740" y="24434"/>
                  </a:lnTo>
                  <a:lnTo>
                    <a:pt x="26920" y="24374"/>
                  </a:lnTo>
                  <a:lnTo>
                    <a:pt x="27099" y="24344"/>
                  </a:lnTo>
                  <a:lnTo>
                    <a:pt x="27309" y="24314"/>
                  </a:lnTo>
                  <a:lnTo>
                    <a:pt x="27518" y="24314"/>
                  </a:lnTo>
                  <a:lnTo>
                    <a:pt x="27728" y="24344"/>
                  </a:lnTo>
                  <a:lnTo>
                    <a:pt x="27908" y="24404"/>
                  </a:lnTo>
                  <a:lnTo>
                    <a:pt x="28117" y="24464"/>
                  </a:lnTo>
                  <a:lnTo>
                    <a:pt x="28507" y="24614"/>
                  </a:lnTo>
                  <a:lnTo>
                    <a:pt x="28896" y="24853"/>
                  </a:lnTo>
                  <a:lnTo>
                    <a:pt x="29255" y="25123"/>
                  </a:lnTo>
                  <a:lnTo>
                    <a:pt x="29614" y="25392"/>
                  </a:lnTo>
                  <a:lnTo>
                    <a:pt x="30303" y="25991"/>
                  </a:lnTo>
                  <a:lnTo>
                    <a:pt x="30662" y="26290"/>
                  </a:lnTo>
                  <a:lnTo>
                    <a:pt x="30992" y="26560"/>
                  </a:lnTo>
                  <a:lnTo>
                    <a:pt x="31351" y="26769"/>
                  </a:lnTo>
                  <a:lnTo>
                    <a:pt x="31681" y="26949"/>
                  </a:lnTo>
                  <a:lnTo>
                    <a:pt x="32040" y="27039"/>
                  </a:lnTo>
                  <a:lnTo>
                    <a:pt x="32219" y="27069"/>
                  </a:lnTo>
                  <a:lnTo>
                    <a:pt x="32579" y="27069"/>
                  </a:lnTo>
                  <a:lnTo>
                    <a:pt x="32758" y="27039"/>
                  </a:lnTo>
                  <a:lnTo>
                    <a:pt x="32938" y="26949"/>
                  </a:lnTo>
                  <a:lnTo>
                    <a:pt x="33148" y="26859"/>
                  </a:lnTo>
                  <a:lnTo>
                    <a:pt x="33327" y="26740"/>
                  </a:lnTo>
                  <a:lnTo>
                    <a:pt x="33477" y="26620"/>
                  </a:lnTo>
                  <a:lnTo>
                    <a:pt x="33627" y="26440"/>
                  </a:lnTo>
                  <a:lnTo>
                    <a:pt x="33777" y="26260"/>
                  </a:lnTo>
                  <a:lnTo>
                    <a:pt x="34016" y="25871"/>
                  </a:lnTo>
                  <a:lnTo>
                    <a:pt x="34226" y="25422"/>
                  </a:lnTo>
                  <a:lnTo>
                    <a:pt x="34375" y="24973"/>
                  </a:lnTo>
                  <a:lnTo>
                    <a:pt x="34525" y="24464"/>
                  </a:lnTo>
                  <a:lnTo>
                    <a:pt x="34765" y="23476"/>
                  </a:lnTo>
                  <a:lnTo>
                    <a:pt x="34884" y="23027"/>
                  </a:lnTo>
                  <a:lnTo>
                    <a:pt x="35034" y="22577"/>
                  </a:lnTo>
                  <a:lnTo>
                    <a:pt x="35184" y="22218"/>
                  </a:lnTo>
                  <a:lnTo>
                    <a:pt x="35334" y="21919"/>
                  </a:lnTo>
                  <a:lnTo>
                    <a:pt x="35423" y="21769"/>
                  </a:lnTo>
                  <a:lnTo>
                    <a:pt x="35543" y="21679"/>
                  </a:lnTo>
                  <a:lnTo>
                    <a:pt x="35633" y="21589"/>
                  </a:lnTo>
                  <a:lnTo>
                    <a:pt x="35783" y="21529"/>
                  </a:lnTo>
                  <a:lnTo>
                    <a:pt x="35903" y="21499"/>
                  </a:lnTo>
                  <a:lnTo>
                    <a:pt x="36052" y="21499"/>
                  </a:lnTo>
                  <a:lnTo>
                    <a:pt x="36202" y="21529"/>
                  </a:lnTo>
                  <a:lnTo>
                    <a:pt x="36382" y="21589"/>
                  </a:lnTo>
                  <a:lnTo>
                    <a:pt x="36771" y="21799"/>
                  </a:lnTo>
                  <a:lnTo>
                    <a:pt x="37130" y="22038"/>
                  </a:lnTo>
                  <a:lnTo>
                    <a:pt x="37519" y="22338"/>
                  </a:lnTo>
                  <a:lnTo>
                    <a:pt x="37909" y="22697"/>
                  </a:lnTo>
                  <a:lnTo>
                    <a:pt x="38657" y="23446"/>
                  </a:lnTo>
                  <a:lnTo>
                    <a:pt x="39436" y="24194"/>
                  </a:lnTo>
                  <a:lnTo>
                    <a:pt x="39825" y="24554"/>
                  </a:lnTo>
                  <a:lnTo>
                    <a:pt x="40184" y="24883"/>
                  </a:lnTo>
                  <a:lnTo>
                    <a:pt x="40574" y="25123"/>
                  </a:lnTo>
                  <a:lnTo>
                    <a:pt x="40933" y="25332"/>
                  </a:lnTo>
                  <a:lnTo>
                    <a:pt x="41113" y="25422"/>
                  </a:lnTo>
                  <a:lnTo>
                    <a:pt x="41292" y="25452"/>
                  </a:lnTo>
                  <a:lnTo>
                    <a:pt x="41472" y="25512"/>
                  </a:lnTo>
                  <a:lnTo>
                    <a:pt x="41652" y="25512"/>
                  </a:lnTo>
                  <a:lnTo>
                    <a:pt x="41831" y="25482"/>
                  </a:lnTo>
                  <a:lnTo>
                    <a:pt x="42011" y="25452"/>
                  </a:lnTo>
                  <a:lnTo>
                    <a:pt x="42191" y="25392"/>
                  </a:lnTo>
                  <a:lnTo>
                    <a:pt x="42370" y="25272"/>
                  </a:lnTo>
                  <a:lnTo>
                    <a:pt x="42670" y="25033"/>
                  </a:lnTo>
                  <a:lnTo>
                    <a:pt x="42909" y="24763"/>
                  </a:lnTo>
                  <a:lnTo>
                    <a:pt x="43089" y="24464"/>
                  </a:lnTo>
                  <a:lnTo>
                    <a:pt x="43239" y="24134"/>
                  </a:lnTo>
                  <a:lnTo>
                    <a:pt x="43358" y="23805"/>
                  </a:lnTo>
                  <a:lnTo>
                    <a:pt x="43418" y="23476"/>
                  </a:lnTo>
                  <a:lnTo>
                    <a:pt x="43508" y="22787"/>
                  </a:lnTo>
                  <a:lnTo>
                    <a:pt x="43568" y="22158"/>
                  </a:lnTo>
                  <a:lnTo>
                    <a:pt x="43598" y="21859"/>
                  </a:lnTo>
                  <a:lnTo>
                    <a:pt x="43658" y="21589"/>
                  </a:lnTo>
                  <a:lnTo>
                    <a:pt x="43748" y="21350"/>
                  </a:lnTo>
                  <a:lnTo>
                    <a:pt x="43867" y="21140"/>
                  </a:lnTo>
                  <a:lnTo>
                    <a:pt x="44017" y="20960"/>
                  </a:lnTo>
                  <a:lnTo>
                    <a:pt x="44257" y="20841"/>
                  </a:lnTo>
                  <a:lnTo>
                    <a:pt x="44377" y="20811"/>
                  </a:lnTo>
                  <a:lnTo>
                    <a:pt x="44736" y="20811"/>
                  </a:lnTo>
                  <a:lnTo>
                    <a:pt x="45005" y="20901"/>
                  </a:lnTo>
                  <a:lnTo>
                    <a:pt x="45275" y="21020"/>
                  </a:lnTo>
                  <a:lnTo>
                    <a:pt x="45574" y="21170"/>
                  </a:lnTo>
                  <a:lnTo>
                    <a:pt x="45874" y="21350"/>
                  </a:lnTo>
                  <a:lnTo>
                    <a:pt x="46503" y="21709"/>
                  </a:lnTo>
                  <a:lnTo>
                    <a:pt x="46832" y="21889"/>
                  </a:lnTo>
                  <a:lnTo>
                    <a:pt x="47161" y="22068"/>
                  </a:lnTo>
                  <a:lnTo>
                    <a:pt x="47491" y="22188"/>
                  </a:lnTo>
                  <a:lnTo>
                    <a:pt x="47850" y="22278"/>
                  </a:lnTo>
                  <a:lnTo>
                    <a:pt x="48209" y="22308"/>
                  </a:lnTo>
                  <a:lnTo>
                    <a:pt x="48389" y="22278"/>
                  </a:lnTo>
                  <a:lnTo>
                    <a:pt x="48569" y="22248"/>
                  </a:lnTo>
                  <a:lnTo>
                    <a:pt x="48778" y="22218"/>
                  </a:lnTo>
                  <a:lnTo>
                    <a:pt x="48958" y="22158"/>
                  </a:lnTo>
                  <a:lnTo>
                    <a:pt x="49138" y="22068"/>
                  </a:lnTo>
                  <a:lnTo>
                    <a:pt x="49347" y="21949"/>
                  </a:lnTo>
                  <a:lnTo>
                    <a:pt x="49437" y="21859"/>
                  </a:lnTo>
                  <a:lnTo>
                    <a:pt x="49527" y="21769"/>
                  </a:lnTo>
                  <a:lnTo>
                    <a:pt x="49677" y="21529"/>
                  </a:lnTo>
                  <a:lnTo>
                    <a:pt x="49796" y="21200"/>
                  </a:lnTo>
                  <a:lnTo>
                    <a:pt x="49856" y="20781"/>
                  </a:lnTo>
                  <a:lnTo>
                    <a:pt x="49916" y="20332"/>
                  </a:lnTo>
                  <a:lnTo>
                    <a:pt x="49946" y="19793"/>
                  </a:lnTo>
                  <a:lnTo>
                    <a:pt x="49976" y="19194"/>
                  </a:lnTo>
                  <a:lnTo>
                    <a:pt x="49946" y="18565"/>
                  </a:lnTo>
                  <a:lnTo>
                    <a:pt x="49886" y="17876"/>
                  </a:lnTo>
                  <a:lnTo>
                    <a:pt x="49826" y="17158"/>
                  </a:lnTo>
                  <a:lnTo>
                    <a:pt x="49617" y="15571"/>
                  </a:lnTo>
                  <a:lnTo>
                    <a:pt x="49347" y="13924"/>
                  </a:lnTo>
                  <a:lnTo>
                    <a:pt x="48988" y="12187"/>
                  </a:lnTo>
                  <a:lnTo>
                    <a:pt x="48569" y="10420"/>
                  </a:lnTo>
                  <a:lnTo>
                    <a:pt x="48090" y="8684"/>
                  </a:lnTo>
                  <a:lnTo>
                    <a:pt x="47580" y="6977"/>
                  </a:lnTo>
                  <a:lnTo>
                    <a:pt x="47311" y="6168"/>
                  </a:lnTo>
                  <a:lnTo>
                    <a:pt x="47012" y="5390"/>
                  </a:lnTo>
                  <a:lnTo>
                    <a:pt x="46712" y="4641"/>
                  </a:lnTo>
                  <a:lnTo>
                    <a:pt x="46413" y="3953"/>
                  </a:lnTo>
                  <a:lnTo>
                    <a:pt x="46113" y="3264"/>
                  </a:lnTo>
                  <a:lnTo>
                    <a:pt x="45814" y="2665"/>
                  </a:lnTo>
                  <a:lnTo>
                    <a:pt x="45484" y="2096"/>
                  </a:lnTo>
                  <a:lnTo>
                    <a:pt x="45185" y="1617"/>
                  </a:lnTo>
                  <a:lnTo>
                    <a:pt x="44856" y="1168"/>
                  </a:lnTo>
                  <a:lnTo>
                    <a:pt x="44556" y="809"/>
                  </a:lnTo>
                  <a:lnTo>
                    <a:pt x="44377" y="659"/>
                  </a:lnTo>
                  <a:lnTo>
                    <a:pt x="44137" y="539"/>
                  </a:lnTo>
                  <a:lnTo>
                    <a:pt x="43867" y="419"/>
                  </a:lnTo>
                  <a:lnTo>
                    <a:pt x="43568" y="300"/>
                  </a:lnTo>
                  <a:lnTo>
                    <a:pt x="43239" y="210"/>
                  </a:lnTo>
                  <a:lnTo>
                    <a:pt x="42849" y="150"/>
                  </a:lnTo>
                  <a:lnTo>
                    <a:pt x="42460" y="90"/>
                  </a:lnTo>
                  <a:lnTo>
                    <a:pt x="42011" y="30"/>
                  </a:lnTo>
                  <a:lnTo>
                    <a:pt x="41023" y="0"/>
                  </a:lnTo>
                  <a:close/>
                </a:path>
              </a:pathLst>
            </a:custGeom>
            <a:solidFill>
              <a:srgbClr val="C5D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5626;p51">
              <a:extLst>
                <a:ext uri="{FF2B5EF4-FFF2-40B4-BE49-F238E27FC236}">
                  <a16:creationId xmlns:a16="http://schemas.microsoft.com/office/drawing/2014/main" id="{95BD26EF-3C6F-823D-076F-631B0A2EA808}"/>
                </a:ext>
              </a:extLst>
            </p:cNvPr>
            <p:cNvSpPr/>
            <p:nvPr/>
          </p:nvSpPr>
          <p:spPr>
            <a:xfrm>
              <a:off x="9459945" y="2347987"/>
              <a:ext cx="259791" cy="499970"/>
            </a:xfrm>
            <a:custGeom>
              <a:avLst/>
              <a:gdLst/>
              <a:ahLst/>
              <a:cxnLst/>
              <a:rect l="l" t="t" r="r" b="b"/>
              <a:pathLst>
                <a:path w="24584" h="47312" extrusionOk="0">
                  <a:moveTo>
                    <a:pt x="11109" y="1"/>
                  </a:moveTo>
                  <a:lnTo>
                    <a:pt x="9283" y="31"/>
                  </a:lnTo>
                  <a:lnTo>
                    <a:pt x="8384" y="61"/>
                  </a:lnTo>
                  <a:lnTo>
                    <a:pt x="7516" y="120"/>
                  </a:lnTo>
                  <a:lnTo>
                    <a:pt x="6677" y="180"/>
                  </a:lnTo>
                  <a:lnTo>
                    <a:pt x="5869" y="270"/>
                  </a:lnTo>
                  <a:lnTo>
                    <a:pt x="5120" y="360"/>
                  </a:lnTo>
                  <a:lnTo>
                    <a:pt x="4372" y="480"/>
                  </a:lnTo>
                  <a:lnTo>
                    <a:pt x="3713" y="629"/>
                  </a:lnTo>
                  <a:lnTo>
                    <a:pt x="3084" y="809"/>
                  </a:lnTo>
                  <a:lnTo>
                    <a:pt x="2545" y="989"/>
                  </a:lnTo>
                  <a:lnTo>
                    <a:pt x="2036" y="1228"/>
                  </a:lnTo>
                  <a:lnTo>
                    <a:pt x="1617" y="1468"/>
                  </a:lnTo>
                  <a:lnTo>
                    <a:pt x="1288" y="1737"/>
                  </a:lnTo>
                  <a:lnTo>
                    <a:pt x="988" y="2037"/>
                  </a:lnTo>
                  <a:lnTo>
                    <a:pt x="749" y="2366"/>
                  </a:lnTo>
                  <a:lnTo>
                    <a:pt x="539" y="2726"/>
                  </a:lnTo>
                  <a:lnTo>
                    <a:pt x="389" y="3145"/>
                  </a:lnTo>
                  <a:lnTo>
                    <a:pt x="240" y="3564"/>
                  </a:lnTo>
                  <a:lnTo>
                    <a:pt x="150" y="4043"/>
                  </a:lnTo>
                  <a:lnTo>
                    <a:pt x="60" y="4552"/>
                  </a:lnTo>
                  <a:lnTo>
                    <a:pt x="30" y="5091"/>
                  </a:lnTo>
                  <a:lnTo>
                    <a:pt x="0" y="5660"/>
                  </a:lnTo>
                  <a:lnTo>
                    <a:pt x="0" y="6259"/>
                  </a:lnTo>
                  <a:lnTo>
                    <a:pt x="30" y="6888"/>
                  </a:lnTo>
                  <a:lnTo>
                    <a:pt x="90" y="7546"/>
                  </a:lnTo>
                  <a:lnTo>
                    <a:pt x="240" y="8924"/>
                  </a:lnTo>
                  <a:lnTo>
                    <a:pt x="479" y="10421"/>
                  </a:lnTo>
                  <a:lnTo>
                    <a:pt x="749" y="12008"/>
                  </a:lnTo>
                  <a:lnTo>
                    <a:pt x="1078" y="13655"/>
                  </a:lnTo>
                  <a:lnTo>
                    <a:pt x="1767" y="17188"/>
                  </a:lnTo>
                  <a:lnTo>
                    <a:pt x="2096" y="19045"/>
                  </a:lnTo>
                  <a:lnTo>
                    <a:pt x="2426" y="20931"/>
                  </a:lnTo>
                  <a:lnTo>
                    <a:pt x="2725" y="22877"/>
                  </a:lnTo>
                  <a:lnTo>
                    <a:pt x="2994" y="24854"/>
                  </a:lnTo>
                  <a:lnTo>
                    <a:pt x="3234" y="26860"/>
                  </a:lnTo>
                  <a:lnTo>
                    <a:pt x="3563" y="28866"/>
                  </a:lnTo>
                  <a:lnTo>
                    <a:pt x="3923" y="30872"/>
                  </a:lnTo>
                  <a:lnTo>
                    <a:pt x="4312" y="32849"/>
                  </a:lnTo>
                  <a:lnTo>
                    <a:pt x="4731" y="34765"/>
                  </a:lnTo>
                  <a:lnTo>
                    <a:pt x="5150" y="36621"/>
                  </a:lnTo>
                  <a:lnTo>
                    <a:pt x="5600" y="38388"/>
                  </a:lnTo>
                  <a:lnTo>
                    <a:pt x="6019" y="40065"/>
                  </a:lnTo>
                  <a:lnTo>
                    <a:pt x="6827" y="42999"/>
                  </a:lnTo>
                  <a:lnTo>
                    <a:pt x="7516" y="45305"/>
                  </a:lnTo>
                  <a:lnTo>
                    <a:pt x="7965" y="46772"/>
                  </a:lnTo>
                  <a:lnTo>
                    <a:pt x="8145" y="47311"/>
                  </a:lnTo>
                  <a:lnTo>
                    <a:pt x="13295" y="46712"/>
                  </a:lnTo>
                  <a:lnTo>
                    <a:pt x="12996" y="45335"/>
                  </a:lnTo>
                  <a:lnTo>
                    <a:pt x="12187" y="41712"/>
                  </a:lnTo>
                  <a:lnTo>
                    <a:pt x="11109" y="36472"/>
                  </a:lnTo>
                  <a:lnTo>
                    <a:pt x="10480" y="33477"/>
                  </a:lnTo>
                  <a:lnTo>
                    <a:pt x="9881" y="30333"/>
                  </a:lnTo>
                  <a:lnTo>
                    <a:pt x="9283" y="27099"/>
                  </a:lnTo>
                  <a:lnTo>
                    <a:pt x="8744" y="23895"/>
                  </a:lnTo>
                  <a:lnTo>
                    <a:pt x="8235" y="20811"/>
                  </a:lnTo>
                  <a:lnTo>
                    <a:pt x="7845" y="17907"/>
                  </a:lnTo>
                  <a:lnTo>
                    <a:pt x="7696" y="16529"/>
                  </a:lnTo>
                  <a:lnTo>
                    <a:pt x="7546" y="15242"/>
                  </a:lnTo>
                  <a:lnTo>
                    <a:pt x="7456" y="14074"/>
                  </a:lnTo>
                  <a:lnTo>
                    <a:pt x="7396" y="12966"/>
                  </a:lnTo>
                  <a:lnTo>
                    <a:pt x="7396" y="11978"/>
                  </a:lnTo>
                  <a:lnTo>
                    <a:pt x="7396" y="11110"/>
                  </a:lnTo>
                  <a:lnTo>
                    <a:pt x="7486" y="10391"/>
                  </a:lnTo>
                  <a:lnTo>
                    <a:pt x="7546" y="10062"/>
                  </a:lnTo>
                  <a:lnTo>
                    <a:pt x="7606" y="9792"/>
                  </a:lnTo>
                  <a:lnTo>
                    <a:pt x="7666" y="9642"/>
                  </a:lnTo>
                  <a:lnTo>
                    <a:pt x="7815" y="9523"/>
                  </a:lnTo>
                  <a:lnTo>
                    <a:pt x="7995" y="9433"/>
                  </a:lnTo>
                  <a:lnTo>
                    <a:pt x="8264" y="9343"/>
                  </a:lnTo>
                  <a:lnTo>
                    <a:pt x="8564" y="9283"/>
                  </a:lnTo>
                  <a:lnTo>
                    <a:pt x="8893" y="9253"/>
                  </a:lnTo>
                  <a:lnTo>
                    <a:pt x="9732" y="9223"/>
                  </a:lnTo>
                  <a:lnTo>
                    <a:pt x="10720" y="9223"/>
                  </a:lnTo>
                  <a:lnTo>
                    <a:pt x="11828" y="9283"/>
                  </a:lnTo>
                  <a:lnTo>
                    <a:pt x="14313" y="9403"/>
                  </a:lnTo>
                  <a:lnTo>
                    <a:pt x="15631" y="9433"/>
                  </a:lnTo>
                  <a:lnTo>
                    <a:pt x="16978" y="9403"/>
                  </a:lnTo>
                  <a:lnTo>
                    <a:pt x="18325" y="9343"/>
                  </a:lnTo>
                  <a:lnTo>
                    <a:pt x="18984" y="9283"/>
                  </a:lnTo>
                  <a:lnTo>
                    <a:pt x="19643" y="9223"/>
                  </a:lnTo>
                  <a:lnTo>
                    <a:pt x="20302" y="9133"/>
                  </a:lnTo>
                  <a:lnTo>
                    <a:pt x="20901" y="8984"/>
                  </a:lnTo>
                  <a:lnTo>
                    <a:pt x="21529" y="8834"/>
                  </a:lnTo>
                  <a:lnTo>
                    <a:pt x="22098" y="8654"/>
                  </a:lnTo>
                  <a:lnTo>
                    <a:pt x="22637" y="8445"/>
                  </a:lnTo>
                  <a:lnTo>
                    <a:pt x="23176" y="8205"/>
                  </a:lnTo>
                  <a:lnTo>
                    <a:pt x="23655" y="7936"/>
                  </a:lnTo>
                  <a:lnTo>
                    <a:pt x="24105" y="7606"/>
                  </a:lnTo>
                  <a:lnTo>
                    <a:pt x="24194" y="7516"/>
                  </a:lnTo>
                  <a:lnTo>
                    <a:pt x="24284" y="7427"/>
                  </a:lnTo>
                  <a:lnTo>
                    <a:pt x="24434" y="7157"/>
                  </a:lnTo>
                  <a:lnTo>
                    <a:pt x="24524" y="6798"/>
                  </a:lnTo>
                  <a:lnTo>
                    <a:pt x="24584" y="6438"/>
                  </a:lnTo>
                  <a:lnTo>
                    <a:pt x="24584" y="6019"/>
                  </a:lnTo>
                  <a:lnTo>
                    <a:pt x="24584" y="5540"/>
                  </a:lnTo>
                  <a:lnTo>
                    <a:pt x="24524" y="5091"/>
                  </a:lnTo>
                  <a:lnTo>
                    <a:pt x="24464" y="4612"/>
                  </a:lnTo>
                  <a:lnTo>
                    <a:pt x="24344" y="4103"/>
                  </a:lnTo>
                  <a:lnTo>
                    <a:pt x="24254" y="3654"/>
                  </a:lnTo>
                  <a:lnTo>
                    <a:pt x="24105" y="3205"/>
                  </a:lnTo>
                  <a:lnTo>
                    <a:pt x="23985" y="2785"/>
                  </a:lnTo>
                  <a:lnTo>
                    <a:pt x="23805" y="2396"/>
                  </a:lnTo>
                  <a:lnTo>
                    <a:pt x="23655" y="2067"/>
                  </a:lnTo>
                  <a:lnTo>
                    <a:pt x="23506" y="1827"/>
                  </a:lnTo>
                  <a:lnTo>
                    <a:pt x="23326" y="1618"/>
                  </a:lnTo>
                  <a:lnTo>
                    <a:pt x="23146" y="1498"/>
                  </a:lnTo>
                  <a:lnTo>
                    <a:pt x="22877" y="1378"/>
                  </a:lnTo>
                  <a:lnTo>
                    <a:pt x="22518" y="1258"/>
                  </a:lnTo>
                  <a:lnTo>
                    <a:pt x="22098" y="1109"/>
                  </a:lnTo>
                  <a:lnTo>
                    <a:pt x="21589" y="989"/>
                  </a:lnTo>
                  <a:lnTo>
                    <a:pt x="21020" y="869"/>
                  </a:lnTo>
                  <a:lnTo>
                    <a:pt x="19733" y="659"/>
                  </a:lnTo>
                  <a:lnTo>
                    <a:pt x="18206" y="450"/>
                  </a:lnTo>
                  <a:lnTo>
                    <a:pt x="16559" y="270"/>
                  </a:lnTo>
                  <a:lnTo>
                    <a:pt x="14792" y="150"/>
                  </a:lnTo>
                  <a:lnTo>
                    <a:pt x="12966" y="61"/>
                  </a:lnTo>
                  <a:lnTo>
                    <a:pt x="11109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5627;p51">
              <a:extLst>
                <a:ext uri="{FF2B5EF4-FFF2-40B4-BE49-F238E27FC236}">
                  <a16:creationId xmlns:a16="http://schemas.microsoft.com/office/drawing/2014/main" id="{A7FBF522-4B49-B494-17BE-16DE91C20422}"/>
                </a:ext>
              </a:extLst>
            </p:cNvPr>
            <p:cNvSpPr/>
            <p:nvPr/>
          </p:nvSpPr>
          <p:spPr>
            <a:xfrm>
              <a:off x="9285920" y="2763751"/>
              <a:ext cx="529707" cy="523694"/>
            </a:xfrm>
            <a:custGeom>
              <a:avLst/>
              <a:gdLst/>
              <a:ahLst/>
              <a:cxnLst/>
              <a:rect l="l" t="t" r="r" b="b"/>
              <a:pathLst>
                <a:path w="50126" h="49557" extrusionOk="0">
                  <a:moveTo>
                    <a:pt x="42101" y="0"/>
                  </a:moveTo>
                  <a:lnTo>
                    <a:pt x="42041" y="30"/>
                  </a:lnTo>
                  <a:lnTo>
                    <a:pt x="41562" y="330"/>
                  </a:lnTo>
                  <a:lnTo>
                    <a:pt x="41083" y="569"/>
                  </a:lnTo>
                  <a:lnTo>
                    <a:pt x="40544" y="779"/>
                  </a:lnTo>
                  <a:lnTo>
                    <a:pt x="39975" y="958"/>
                  </a:lnTo>
                  <a:lnTo>
                    <a:pt x="38567" y="1348"/>
                  </a:lnTo>
                  <a:lnTo>
                    <a:pt x="37729" y="1587"/>
                  </a:lnTo>
                  <a:lnTo>
                    <a:pt x="36771" y="1887"/>
                  </a:lnTo>
                  <a:lnTo>
                    <a:pt x="36292" y="2036"/>
                  </a:lnTo>
                  <a:lnTo>
                    <a:pt x="35872" y="2156"/>
                  </a:lnTo>
                  <a:lnTo>
                    <a:pt x="35483" y="2246"/>
                  </a:lnTo>
                  <a:lnTo>
                    <a:pt x="35184" y="2306"/>
                  </a:lnTo>
                  <a:lnTo>
                    <a:pt x="34884" y="2306"/>
                  </a:lnTo>
                  <a:lnTo>
                    <a:pt x="34615" y="2336"/>
                  </a:lnTo>
                  <a:lnTo>
                    <a:pt x="34166" y="2276"/>
                  </a:lnTo>
                  <a:lnTo>
                    <a:pt x="33207" y="2126"/>
                  </a:lnTo>
                  <a:lnTo>
                    <a:pt x="32609" y="2066"/>
                  </a:lnTo>
                  <a:lnTo>
                    <a:pt x="31830" y="2066"/>
                  </a:lnTo>
                  <a:lnTo>
                    <a:pt x="31411" y="2096"/>
                  </a:lnTo>
                  <a:lnTo>
                    <a:pt x="31052" y="2156"/>
                  </a:lnTo>
                  <a:lnTo>
                    <a:pt x="30692" y="2216"/>
                  </a:lnTo>
                  <a:lnTo>
                    <a:pt x="30393" y="2306"/>
                  </a:lnTo>
                  <a:lnTo>
                    <a:pt x="30123" y="2396"/>
                  </a:lnTo>
                  <a:lnTo>
                    <a:pt x="29854" y="2515"/>
                  </a:lnTo>
                  <a:lnTo>
                    <a:pt x="29614" y="2635"/>
                  </a:lnTo>
                  <a:lnTo>
                    <a:pt x="29375" y="2785"/>
                  </a:lnTo>
                  <a:lnTo>
                    <a:pt x="28896" y="3144"/>
                  </a:lnTo>
                  <a:lnTo>
                    <a:pt x="28357" y="3623"/>
                  </a:lnTo>
                  <a:lnTo>
                    <a:pt x="27728" y="4162"/>
                  </a:lnTo>
                  <a:lnTo>
                    <a:pt x="26979" y="4821"/>
                  </a:lnTo>
                  <a:lnTo>
                    <a:pt x="26770" y="4971"/>
                  </a:lnTo>
                  <a:lnTo>
                    <a:pt x="26560" y="5121"/>
                  </a:lnTo>
                  <a:lnTo>
                    <a:pt x="26380" y="5210"/>
                  </a:lnTo>
                  <a:lnTo>
                    <a:pt x="26171" y="5300"/>
                  </a:lnTo>
                  <a:lnTo>
                    <a:pt x="25991" y="5360"/>
                  </a:lnTo>
                  <a:lnTo>
                    <a:pt x="25782" y="5390"/>
                  </a:lnTo>
                  <a:lnTo>
                    <a:pt x="25602" y="5420"/>
                  </a:lnTo>
                  <a:lnTo>
                    <a:pt x="25422" y="5420"/>
                  </a:lnTo>
                  <a:lnTo>
                    <a:pt x="25033" y="5360"/>
                  </a:lnTo>
                  <a:lnTo>
                    <a:pt x="24674" y="5270"/>
                  </a:lnTo>
                  <a:lnTo>
                    <a:pt x="24284" y="5091"/>
                  </a:lnTo>
                  <a:lnTo>
                    <a:pt x="23895" y="4911"/>
                  </a:lnTo>
                  <a:lnTo>
                    <a:pt x="23087" y="4492"/>
                  </a:lnTo>
                  <a:lnTo>
                    <a:pt x="22637" y="4252"/>
                  </a:lnTo>
                  <a:lnTo>
                    <a:pt x="22188" y="4043"/>
                  </a:lnTo>
                  <a:lnTo>
                    <a:pt x="21679" y="3863"/>
                  </a:lnTo>
                  <a:lnTo>
                    <a:pt x="21170" y="3743"/>
                  </a:lnTo>
                  <a:lnTo>
                    <a:pt x="20601" y="3623"/>
                  </a:lnTo>
                  <a:lnTo>
                    <a:pt x="20002" y="3593"/>
                  </a:lnTo>
                  <a:lnTo>
                    <a:pt x="19703" y="3623"/>
                  </a:lnTo>
                  <a:lnTo>
                    <a:pt x="19404" y="3653"/>
                  </a:lnTo>
                  <a:lnTo>
                    <a:pt x="19104" y="3683"/>
                  </a:lnTo>
                  <a:lnTo>
                    <a:pt x="18805" y="3773"/>
                  </a:lnTo>
                  <a:lnTo>
                    <a:pt x="18266" y="3953"/>
                  </a:lnTo>
                  <a:lnTo>
                    <a:pt x="17727" y="4192"/>
                  </a:lnTo>
                  <a:lnTo>
                    <a:pt x="17218" y="4492"/>
                  </a:lnTo>
                  <a:lnTo>
                    <a:pt x="16709" y="4851"/>
                  </a:lnTo>
                  <a:lnTo>
                    <a:pt x="16230" y="5210"/>
                  </a:lnTo>
                  <a:lnTo>
                    <a:pt x="15750" y="5600"/>
                  </a:lnTo>
                  <a:lnTo>
                    <a:pt x="14822" y="6438"/>
                  </a:lnTo>
                  <a:lnTo>
                    <a:pt x="13864" y="7276"/>
                  </a:lnTo>
                  <a:lnTo>
                    <a:pt x="13385" y="7636"/>
                  </a:lnTo>
                  <a:lnTo>
                    <a:pt x="12906" y="7995"/>
                  </a:lnTo>
                  <a:lnTo>
                    <a:pt x="12397" y="8324"/>
                  </a:lnTo>
                  <a:lnTo>
                    <a:pt x="11858" y="8564"/>
                  </a:lnTo>
                  <a:lnTo>
                    <a:pt x="10900" y="8983"/>
                  </a:lnTo>
                  <a:lnTo>
                    <a:pt x="10091" y="9313"/>
                  </a:lnTo>
                  <a:lnTo>
                    <a:pt x="9373" y="9552"/>
                  </a:lnTo>
                  <a:lnTo>
                    <a:pt x="8684" y="9732"/>
                  </a:lnTo>
                  <a:lnTo>
                    <a:pt x="7935" y="9882"/>
                  </a:lnTo>
                  <a:lnTo>
                    <a:pt x="7067" y="10061"/>
                  </a:lnTo>
                  <a:lnTo>
                    <a:pt x="4641" y="10510"/>
                  </a:lnTo>
                  <a:lnTo>
                    <a:pt x="3923" y="10690"/>
                  </a:lnTo>
                  <a:lnTo>
                    <a:pt x="3294" y="10870"/>
                  </a:lnTo>
                  <a:lnTo>
                    <a:pt x="2695" y="11079"/>
                  </a:lnTo>
                  <a:lnTo>
                    <a:pt x="2186" y="11289"/>
                  </a:lnTo>
                  <a:lnTo>
                    <a:pt x="1737" y="11528"/>
                  </a:lnTo>
                  <a:lnTo>
                    <a:pt x="1348" y="11768"/>
                  </a:lnTo>
                  <a:lnTo>
                    <a:pt x="1018" y="12008"/>
                  </a:lnTo>
                  <a:lnTo>
                    <a:pt x="719" y="12277"/>
                  </a:lnTo>
                  <a:lnTo>
                    <a:pt x="479" y="12517"/>
                  </a:lnTo>
                  <a:lnTo>
                    <a:pt x="300" y="12786"/>
                  </a:lnTo>
                  <a:lnTo>
                    <a:pt x="180" y="13026"/>
                  </a:lnTo>
                  <a:lnTo>
                    <a:pt x="90" y="13295"/>
                  </a:lnTo>
                  <a:lnTo>
                    <a:pt x="30" y="13535"/>
                  </a:lnTo>
                  <a:lnTo>
                    <a:pt x="0" y="13744"/>
                  </a:lnTo>
                  <a:lnTo>
                    <a:pt x="30" y="13984"/>
                  </a:lnTo>
                  <a:lnTo>
                    <a:pt x="90" y="14163"/>
                  </a:lnTo>
                  <a:lnTo>
                    <a:pt x="270" y="14553"/>
                  </a:lnTo>
                  <a:lnTo>
                    <a:pt x="509" y="15092"/>
                  </a:lnTo>
                  <a:lnTo>
                    <a:pt x="1258" y="16499"/>
                  </a:lnTo>
                  <a:lnTo>
                    <a:pt x="2276" y="18296"/>
                  </a:lnTo>
                  <a:lnTo>
                    <a:pt x="3534" y="20452"/>
                  </a:lnTo>
                  <a:lnTo>
                    <a:pt x="4971" y="22877"/>
                  </a:lnTo>
                  <a:lnTo>
                    <a:pt x="6558" y="25482"/>
                  </a:lnTo>
                  <a:lnTo>
                    <a:pt x="8265" y="28267"/>
                  </a:lnTo>
                  <a:lnTo>
                    <a:pt x="10061" y="31081"/>
                  </a:lnTo>
                  <a:lnTo>
                    <a:pt x="11858" y="33926"/>
                  </a:lnTo>
                  <a:lnTo>
                    <a:pt x="13654" y="36711"/>
                  </a:lnTo>
                  <a:lnTo>
                    <a:pt x="15391" y="39376"/>
                  </a:lnTo>
                  <a:lnTo>
                    <a:pt x="17068" y="41801"/>
                  </a:lnTo>
                  <a:lnTo>
                    <a:pt x="18565" y="44017"/>
                  </a:lnTo>
                  <a:lnTo>
                    <a:pt x="19913" y="45873"/>
                  </a:lnTo>
                  <a:lnTo>
                    <a:pt x="20482" y="46652"/>
                  </a:lnTo>
                  <a:lnTo>
                    <a:pt x="21021" y="47341"/>
                  </a:lnTo>
                  <a:lnTo>
                    <a:pt x="21500" y="47910"/>
                  </a:lnTo>
                  <a:lnTo>
                    <a:pt x="21889" y="48329"/>
                  </a:lnTo>
                  <a:lnTo>
                    <a:pt x="22069" y="48508"/>
                  </a:lnTo>
                  <a:lnTo>
                    <a:pt x="22308" y="48688"/>
                  </a:lnTo>
                  <a:lnTo>
                    <a:pt x="22548" y="48838"/>
                  </a:lnTo>
                  <a:lnTo>
                    <a:pt x="22817" y="48958"/>
                  </a:lnTo>
                  <a:lnTo>
                    <a:pt x="23087" y="49077"/>
                  </a:lnTo>
                  <a:lnTo>
                    <a:pt x="23416" y="49197"/>
                  </a:lnTo>
                  <a:lnTo>
                    <a:pt x="23745" y="49287"/>
                  </a:lnTo>
                  <a:lnTo>
                    <a:pt x="24075" y="49377"/>
                  </a:lnTo>
                  <a:lnTo>
                    <a:pt x="24853" y="49467"/>
                  </a:lnTo>
                  <a:lnTo>
                    <a:pt x="25692" y="49527"/>
                  </a:lnTo>
                  <a:lnTo>
                    <a:pt x="26590" y="49556"/>
                  </a:lnTo>
                  <a:lnTo>
                    <a:pt x="27518" y="49527"/>
                  </a:lnTo>
                  <a:lnTo>
                    <a:pt x="28536" y="49437"/>
                  </a:lnTo>
                  <a:lnTo>
                    <a:pt x="29584" y="49317"/>
                  </a:lnTo>
                  <a:lnTo>
                    <a:pt x="30662" y="49167"/>
                  </a:lnTo>
                  <a:lnTo>
                    <a:pt x="31770" y="48958"/>
                  </a:lnTo>
                  <a:lnTo>
                    <a:pt x="32908" y="48748"/>
                  </a:lnTo>
                  <a:lnTo>
                    <a:pt x="34076" y="48479"/>
                  </a:lnTo>
                  <a:lnTo>
                    <a:pt x="35214" y="48179"/>
                  </a:lnTo>
                  <a:lnTo>
                    <a:pt x="36381" y="47850"/>
                  </a:lnTo>
                  <a:lnTo>
                    <a:pt x="37549" y="47520"/>
                  </a:lnTo>
                  <a:lnTo>
                    <a:pt x="38687" y="47161"/>
                  </a:lnTo>
                  <a:lnTo>
                    <a:pt x="39825" y="46772"/>
                  </a:lnTo>
                  <a:lnTo>
                    <a:pt x="40933" y="46353"/>
                  </a:lnTo>
                  <a:lnTo>
                    <a:pt x="42011" y="45933"/>
                  </a:lnTo>
                  <a:lnTo>
                    <a:pt x="43029" y="45484"/>
                  </a:lnTo>
                  <a:lnTo>
                    <a:pt x="44017" y="45035"/>
                  </a:lnTo>
                  <a:lnTo>
                    <a:pt x="44975" y="44586"/>
                  </a:lnTo>
                  <a:lnTo>
                    <a:pt x="45844" y="44137"/>
                  </a:lnTo>
                  <a:lnTo>
                    <a:pt x="46652" y="43658"/>
                  </a:lnTo>
                  <a:lnTo>
                    <a:pt x="47401" y="43209"/>
                  </a:lnTo>
                  <a:lnTo>
                    <a:pt x="48059" y="42729"/>
                  </a:lnTo>
                  <a:lnTo>
                    <a:pt x="48628" y="42280"/>
                  </a:lnTo>
                  <a:lnTo>
                    <a:pt x="49107" y="41831"/>
                  </a:lnTo>
                  <a:lnTo>
                    <a:pt x="49317" y="41592"/>
                  </a:lnTo>
                  <a:lnTo>
                    <a:pt x="49467" y="41382"/>
                  </a:lnTo>
                  <a:lnTo>
                    <a:pt x="49616" y="41142"/>
                  </a:lnTo>
                  <a:lnTo>
                    <a:pt x="49766" y="40933"/>
                  </a:lnTo>
                  <a:lnTo>
                    <a:pt x="49856" y="40693"/>
                  </a:lnTo>
                  <a:lnTo>
                    <a:pt x="49946" y="40424"/>
                  </a:lnTo>
                  <a:lnTo>
                    <a:pt x="50006" y="40094"/>
                  </a:lnTo>
                  <a:lnTo>
                    <a:pt x="50066" y="39705"/>
                  </a:lnTo>
                  <a:lnTo>
                    <a:pt x="50126" y="38837"/>
                  </a:lnTo>
                  <a:lnTo>
                    <a:pt x="50126" y="37819"/>
                  </a:lnTo>
                  <a:lnTo>
                    <a:pt x="50096" y="36651"/>
                  </a:lnTo>
                  <a:lnTo>
                    <a:pt x="50006" y="35363"/>
                  </a:lnTo>
                  <a:lnTo>
                    <a:pt x="49856" y="33986"/>
                  </a:lnTo>
                  <a:lnTo>
                    <a:pt x="49676" y="32489"/>
                  </a:lnTo>
                  <a:lnTo>
                    <a:pt x="49467" y="30872"/>
                  </a:lnTo>
                  <a:lnTo>
                    <a:pt x="49227" y="29225"/>
                  </a:lnTo>
                  <a:lnTo>
                    <a:pt x="48958" y="27488"/>
                  </a:lnTo>
                  <a:lnTo>
                    <a:pt x="48658" y="25722"/>
                  </a:lnTo>
                  <a:lnTo>
                    <a:pt x="47970" y="22098"/>
                  </a:lnTo>
                  <a:lnTo>
                    <a:pt x="47221" y="18415"/>
                  </a:lnTo>
                  <a:lnTo>
                    <a:pt x="46413" y="14792"/>
                  </a:lnTo>
                  <a:lnTo>
                    <a:pt x="45634" y="11349"/>
                  </a:lnTo>
                  <a:lnTo>
                    <a:pt x="44826" y="8175"/>
                  </a:lnTo>
                  <a:lnTo>
                    <a:pt x="44077" y="5390"/>
                  </a:lnTo>
                  <a:lnTo>
                    <a:pt x="43388" y="3054"/>
                  </a:lnTo>
                  <a:lnTo>
                    <a:pt x="43089" y="2126"/>
                  </a:lnTo>
                  <a:lnTo>
                    <a:pt x="42819" y="1318"/>
                  </a:lnTo>
                  <a:lnTo>
                    <a:pt x="42550" y="719"/>
                  </a:lnTo>
                  <a:lnTo>
                    <a:pt x="42340" y="270"/>
                  </a:lnTo>
                  <a:lnTo>
                    <a:pt x="42250" y="120"/>
                  </a:lnTo>
                  <a:lnTo>
                    <a:pt x="42161" y="30"/>
                  </a:lnTo>
                  <a:lnTo>
                    <a:pt x="42101" y="0"/>
                  </a:ln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5628;p51">
              <a:extLst>
                <a:ext uri="{FF2B5EF4-FFF2-40B4-BE49-F238E27FC236}">
                  <a16:creationId xmlns:a16="http://schemas.microsoft.com/office/drawing/2014/main" id="{445DAAE6-3995-2CBD-88E9-B88F3DAD7AAB}"/>
                </a:ext>
              </a:extLst>
            </p:cNvPr>
            <p:cNvSpPr/>
            <p:nvPr/>
          </p:nvSpPr>
          <p:spPr>
            <a:xfrm>
              <a:off x="9213463" y="2346096"/>
              <a:ext cx="606913" cy="926506"/>
            </a:xfrm>
            <a:custGeom>
              <a:avLst/>
              <a:gdLst/>
              <a:ahLst/>
              <a:cxnLst/>
              <a:rect l="l" t="t" r="r" b="b"/>
              <a:pathLst>
                <a:path w="57432" h="87675" extrusionOk="0">
                  <a:moveTo>
                    <a:pt x="38627" y="22547"/>
                  </a:moveTo>
                  <a:lnTo>
                    <a:pt x="39585" y="22577"/>
                  </a:lnTo>
                  <a:lnTo>
                    <a:pt x="40394" y="22637"/>
                  </a:lnTo>
                  <a:lnTo>
                    <a:pt x="40813" y="22697"/>
                  </a:lnTo>
                  <a:lnTo>
                    <a:pt x="41232" y="22757"/>
                  </a:lnTo>
                  <a:lnTo>
                    <a:pt x="41651" y="22877"/>
                  </a:lnTo>
                  <a:lnTo>
                    <a:pt x="42041" y="23026"/>
                  </a:lnTo>
                  <a:lnTo>
                    <a:pt x="42400" y="23236"/>
                  </a:lnTo>
                  <a:lnTo>
                    <a:pt x="42550" y="23356"/>
                  </a:lnTo>
                  <a:lnTo>
                    <a:pt x="42700" y="23476"/>
                  </a:lnTo>
                  <a:lnTo>
                    <a:pt x="42819" y="23625"/>
                  </a:lnTo>
                  <a:lnTo>
                    <a:pt x="42879" y="23775"/>
                  </a:lnTo>
                  <a:lnTo>
                    <a:pt x="42909" y="23925"/>
                  </a:lnTo>
                  <a:lnTo>
                    <a:pt x="42879" y="24074"/>
                  </a:lnTo>
                  <a:lnTo>
                    <a:pt x="42849" y="24254"/>
                  </a:lnTo>
                  <a:lnTo>
                    <a:pt x="42759" y="24434"/>
                  </a:lnTo>
                  <a:lnTo>
                    <a:pt x="42550" y="24763"/>
                  </a:lnTo>
                  <a:lnTo>
                    <a:pt x="42310" y="25093"/>
                  </a:lnTo>
                  <a:lnTo>
                    <a:pt x="42011" y="25392"/>
                  </a:lnTo>
                  <a:lnTo>
                    <a:pt x="41562" y="25811"/>
                  </a:lnTo>
                  <a:lnTo>
                    <a:pt x="40783" y="26500"/>
                  </a:lnTo>
                  <a:lnTo>
                    <a:pt x="39945" y="27129"/>
                  </a:lnTo>
                  <a:lnTo>
                    <a:pt x="39076" y="27698"/>
                  </a:lnTo>
                  <a:lnTo>
                    <a:pt x="38208" y="28267"/>
                  </a:lnTo>
                  <a:lnTo>
                    <a:pt x="37310" y="28776"/>
                  </a:lnTo>
                  <a:lnTo>
                    <a:pt x="36381" y="29285"/>
                  </a:lnTo>
                  <a:lnTo>
                    <a:pt x="34585" y="30273"/>
                  </a:lnTo>
                  <a:lnTo>
                    <a:pt x="33417" y="30842"/>
                  </a:lnTo>
                  <a:lnTo>
                    <a:pt x="33327" y="29913"/>
                  </a:lnTo>
                  <a:lnTo>
                    <a:pt x="33148" y="29015"/>
                  </a:lnTo>
                  <a:lnTo>
                    <a:pt x="32938" y="28087"/>
                  </a:lnTo>
                  <a:lnTo>
                    <a:pt x="32728" y="27189"/>
                  </a:lnTo>
                  <a:lnTo>
                    <a:pt x="32219" y="25362"/>
                  </a:lnTo>
                  <a:lnTo>
                    <a:pt x="31980" y="24464"/>
                  </a:lnTo>
                  <a:lnTo>
                    <a:pt x="31740" y="23565"/>
                  </a:lnTo>
                  <a:lnTo>
                    <a:pt x="32189" y="23386"/>
                  </a:lnTo>
                  <a:lnTo>
                    <a:pt x="32668" y="23206"/>
                  </a:lnTo>
                  <a:lnTo>
                    <a:pt x="33148" y="23086"/>
                  </a:lnTo>
                  <a:lnTo>
                    <a:pt x="33627" y="22967"/>
                  </a:lnTo>
                  <a:lnTo>
                    <a:pt x="34615" y="22787"/>
                  </a:lnTo>
                  <a:lnTo>
                    <a:pt x="35603" y="22637"/>
                  </a:lnTo>
                  <a:lnTo>
                    <a:pt x="36621" y="22577"/>
                  </a:lnTo>
                  <a:lnTo>
                    <a:pt x="37639" y="22547"/>
                  </a:lnTo>
                  <a:close/>
                  <a:moveTo>
                    <a:pt x="28866" y="1737"/>
                  </a:moveTo>
                  <a:lnTo>
                    <a:pt x="29764" y="1767"/>
                  </a:lnTo>
                  <a:lnTo>
                    <a:pt x="30662" y="1827"/>
                  </a:lnTo>
                  <a:lnTo>
                    <a:pt x="31531" y="1916"/>
                  </a:lnTo>
                  <a:lnTo>
                    <a:pt x="33237" y="2096"/>
                  </a:lnTo>
                  <a:lnTo>
                    <a:pt x="33956" y="2156"/>
                  </a:lnTo>
                  <a:lnTo>
                    <a:pt x="34645" y="2216"/>
                  </a:lnTo>
                  <a:lnTo>
                    <a:pt x="36022" y="2216"/>
                  </a:lnTo>
                  <a:lnTo>
                    <a:pt x="37400" y="2186"/>
                  </a:lnTo>
                  <a:lnTo>
                    <a:pt x="38807" y="2096"/>
                  </a:lnTo>
                  <a:lnTo>
                    <a:pt x="40304" y="1976"/>
                  </a:lnTo>
                  <a:lnTo>
                    <a:pt x="41083" y="1916"/>
                  </a:lnTo>
                  <a:lnTo>
                    <a:pt x="41861" y="1886"/>
                  </a:lnTo>
                  <a:lnTo>
                    <a:pt x="42640" y="1916"/>
                  </a:lnTo>
                  <a:lnTo>
                    <a:pt x="43418" y="2006"/>
                  </a:lnTo>
                  <a:lnTo>
                    <a:pt x="43777" y="2066"/>
                  </a:lnTo>
                  <a:lnTo>
                    <a:pt x="44167" y="2126"/>
                  </a:lnTo>
                  <a:lnTo>
                    <a:pt x="44526" y="2246"/>
                  </a:lnTo>
                  <a:lnTo>
                    <a:pt x="44885" y="2366"/>
                  </a:lnTo>
                  <a:lnTo>
                    <a:pt x="44945" y="3264"/>
                  </a:lnTo>
                  <a:lnTo>
                    <a:pt x="45095" y="4162"/>
                  </a:lnTo>
                  <a:lnTo>
                    <a:pt x="45215" y="4611"/>
                  </a:lnTo>
                  <a:lnTo>
                    <a:pt x="45305" y="5060"/>
                  </a:lnTo>
                  <a:lnTo>
                    <a:pt x="45454" y="5480"/>
                  </a:lnTo>
                  <a:lnTo>
                    <a:pt x="45604" y="5929"/>
                  </a:lnTo>
                  <a:lnTo>
                    <a:pt x="45155" y="6019"/>
                  </a:lnTo>
                  <a:lnTo>
                    <a:pt x="44706" y="6108"/>
                  </a:lnTo>
                  <a:lnTo>
                    <a:pt x="43807" y="6228"/>
                  </a:lnTo>
                  <a:lnTo>
                    <a:pt x="42909" y="6288"/>
                  </a:lnTo>
                  <a:lnTo>
                    <a:pt x="41981" y="6318"/>
                  </a:lnTo>
                  <a:lnTo>
                    <a:pt x="40124" y="6258"/>
                  </a:lnTo>
                  <a:lnTo>
                    <a:pt x="33387" y="6258"/>
                  </a:lnTo>
                  <a:lnTo>
                    <a:pt x="32159" y="6318"/>
                  </a:lnTo>
                  <a:lnTo>
                    <a:pt x="30932" y="6378"/>
                  </a:lnTo>
                  <a:lnTo>
                    <a:pt x="29704" y="6498"/>
                  </a:lnTo>
                  <a:lnTo>
                    <a:pt x="28506" y="6677"/>
                  </a:lnTo>
                  <a:lnTo>
                    <a:pt x="28387" y="6707"/>
                  </a:lnTo>
                  <a:lnTo>
                    <a:pt x="28237" y="6737"/>
                  </a:lnTo>
                  <a:lnTo>
                    <a:pt x="28087" y="6767"/>
                  </a:lnTo>
                  <a:lnTo>
                    <a:pt x="27937" y="6827"/>
                  </a:lnTo>
                  <a:lnTo>
                    <a:pt x="27818" y="6917"/>
                  </a:lnTo>
                  <a:lnTo>
                    <a:pt x="27758" y="7037"/>
                  </a:lnTo>
                  <a:lnTo>
                    <a:pt x="27668" y="7186"/>
                  </a:lnTo>
                  <a:lnTo>
                    <a:pt x="27668" y="7366"/>
                  </a:lnTo>
                  <a:lnTo>
                    <a:pt x="27668" y="7546"/>
                  </a:lnTo>
                  <a:lnTo>
                    <a:pt x="27698" y="7666"/>
                  </a:lnTo>
                  <a:lnTo>
                    <a:pt x="27698" y="7845"/>
                  </a:lnTo>
                  <a:lnTo>
                    <a:pt x="27758" y="8025"/>
                  </a:lnTo>
                  <a:lnTo>
                    <a:pt x="28237" y="11199"/>
                  </a:lnTo>
                  <a:lnTo>
                    <a:pt x="28686" y="14373"/>
                  </a:lnTo>
                  <a:lnTo>
                    <a:pt x="29105" y="17547"/>
                  </a:lnTo>
                  <a:lnTo>
                    <a:pt x="29465" y="20751"/>
                  </a:lnTo>
                  <a:lnTo>
                    <a:pt x="29674" y="22128"/>
                  </a:lnTo>
                  <a:lnTo>
                    <a:pt x="29914" y="23506"/>
                  </a:lnTo>
                  <a:lnTo>
                    <a:pt x="30213" y="24853"/>
                  </a:lnTo>
                  <a:lnTo>
                    <a:pt x="30572" y="26230"/>
                  </a:lnTo>
                  <a:lnTo>
                    <a:pt x="30932" y="27518"/>
                  </a:lnTo>
                  <a:lnTo>
                    <a:pt x="31261" y="28806"/>
                  </a:lnTo>
                  <a:lnTo>
                    <a:pt x="31411" y="29434"/>
                  </a:lnTo>
                  <a:lnTo>
                    <a:pt x="31531" y="30093"/>
                  </a:lnTo>
                  <a:lnTo>
                    <a:pt x="31620" y="30752"/>
                  </a:lnTo>
                  <a:lnTo>
                    <a:pt x="31680" y="31411"/>
                  </a:lnTo>
                  <a:lnTo>
                    <a:pt x="31680" y="31441"/>
                  </a:lnTo>
                  <a:lnTo>
                    <a:pt x="31680" y="31710"/>
                  </a:lnTo>
                  <a:lnTo>
                    <a:pt x="30333" y="32309"/>
                  </a:lnTo>
                  <a:lnTo>
                    <a:pt x="28985" y="32878"/>
                  </a:lnTo>
                  <a:lnTo>
                    <a:pt x="28896" y="32758"/>
                  </a:lnTo>
                  <a:lnTo>
                    <a:pt x="28776" y="32638"/>
                  </a:lnTo>
                  <a:lnTo>
                    <a:pt x="27997" y="28626"/>
                  </a:lnTo>
                  <a:lnTo>
                    <a:pt x="27219" y="24613"/>
                  </a:lnTo>
                  <a:lnTo>
                    <a:pt x="26440" y="20571"/>
                  </a:lnTo>
                  <a:lnTo>
                    <a:pt x="25722" y="16559"/>
                  </a:lnTo>
                  <a:lnTo>
                    <a:pt x="25452" y="15181"/>
                  </a:lnTo>
                  <a:lnTo>
                    <a:pt x="25183" y="13804"/>
                  </a:lnTo>
                  <a:lnTo>
                    <a:pt x="24913" y="12426"/>
                  </a:lnTo>
                  <a:lnTo>
                    <a:pt x="24674" y="11049"/>
                  </a:lnTo>
                  <a:lnTo>
                    <a:pt x="24434" y="9642"/>
                  </a:lnTo>
                  <a:lnTo>
                    <a:pt x="24254" y="8264"/>
                  </a:lnTo>
                  <a:lnTo>
                    <a:pt x="24194" y="7576"/>
                  </a:lnTo>
                  <a:lnTo>
                    <a:pt x="24165" y="6857"/>
                  </a:lnTo>
                  <a:lnTo>
                    <a:pt x="24135" y="6168"/>
                  </a:lnTo>
                  <a:lnTo>
                    <a:pt x="24135" y="5480"/>
                  </a:lnTo>
                  <a:lnTo>
                    <a:pt x="24165" y="4881"/>
                  </a:lnTo>
                  <a:lnTo>
                    <a:pt x="24254" y="4312"/>
                  </a:lnTo>
                  <a:lnTo>
                    <a:pt x="24314" y="4042"/>
                  </a:lnTo>
                  <a:lnTo>
                    <a:pt x="24374" y="3803"/>
                  </a:lnTo>
                  <a:lnTo>
                    <a:pt x="24464" y="3563"/>
                  </a:lnTo>
                  <a:lnTo>
                    <a:pt x="24584" y="3324"/>
                  </a:lnTo>
                  <a:lnTo>
                    <a:pt x="24733" y="3114"/>
                  </a:lnTo>
                  <a:lnTo>
                    <a:pt x="24883" y="2934"/>
                  </a:lnTo>
                  <a:lnTo>
                    <a:pt x="25063" y="2755"/>
                  </a:lnTo>
                  <a:lnTo>
                    <a:pt x="25242" y="2575"/>
                  </a:lnTo>
                  <a:lnTo>
                    <a:pt x="25482" y="2425"/>
                  </a:lnTo>
                  <a:lnTo>
                    <a:pt x="25722" y="2306"/>
                  </a:lnTo>
                  <a:lnTo>
                    <a:pt x="25991" y="2186"/>
                  </a:lnTo>
                  <a:lnTo>
                    <a:pt x="26291" y="2066"/>
                  </a:lnTo>
                  <a:lnTo>
                    <a:pt x="26710" y="1946"/>
                  </a:lnTo>
                  <a:lnTo>
                    <a:pt x="27129" y="1886"/>
                  </a:lnTo>
                  <a:lnTo>
                    <a:pt x="27548" y="1797"/>
                  </a:lnTo>
                  <a:lnTo>
                    <a:pt x="27967" y="1767"/>
                  </a:lnTo>
                  <a:lnTo>
                    <a:pt x="28866" y="1737"/>
                  </a:lnTo>
                  <a:close/>
                  <a:moveTo>
                    <a:pt x="24973" y="25242"/>
                  </a:moveTo>
                  <a:lnTo>
                    <a:pt x="25123" y="25272"/>
                  </a:lnTo>
                  <a:lnTo>
                    <a:pt x="25242" y="25332"/>
                  </a:lnTo>
                  <a:lnTo>
                    <a:pt x="25362" y="25392"/>
                  </a:lnTo>
                  <a:lnTo>
                    <a:pt x="25482" y="25422"/>
                  </a:lnTo>
                  <a:lnTo>
                    <a:pt x="25602" y="25452"/>
                  </a:lnTo>
                  <a:lnTo>
                    <a:pt x="25722" y="25452"/>
                  </a:lnTo>
                  <a:lnTo>
                    <a:pt x="27339" y="33537"/>
                  </a:lnTo>
                  <a:lnTo>
                    <a:pt x="26111" y="33986"/>
                  </a:lnTo>
                  <a:lnTo>
                    <a:pt x="24913" y="34405"/>
                  </a:lnTo>
                  <a:lnTo>
                    <a:pt x="23685" y="34824"/>
                  </a:lnTo>
                  <a:lnTo>
                    <a:pt x="22458" y="35243"/>
                  </a:lnTo>
                  <a:lnTo>
                    <a:pt x="20901" y="35692"/>
                  </a:lnTo>
                  <a:lnTo>
                    <a:pt x="19344" y="36142"/>
                  </a:lnTo>
                  <a:lnTo>
                    <a:pt x="17757" y="36561"/>
                  </a:lnTo>
                  <a:lnTo>
                    <a:pt x="16200" y="36950"/>
                  </a:lnTo>
                  <a:lnTo>
                    <a:pt x="14613" y="37279"/>
                  </a:lnTo>
                  <a:lnTo>
                    <a:pt x="13026" y="37609"/>
                  </a:lnTo>
                  <a:lnTo>
                    <a:pt x="11409" y="37908"/>
                  </a:lnTo>
                  <a:lnTo>
                    <a:pt x="9822" y="38178"/>
                  </a:lnTo>
                  <a:lnTo>
                    <a:pt x="8953" y="38328"/>
                  </a:lnTo>
                  <a:lnTo>
                    <a:pt x="7965" y="38507"/>
                  </a:lnTo>
                  <a:lnTo>
                    <a:pt x="6947" y="38687"/>
                  </a:lnTo>
                  <a:lnTo>
                    <a:pt x="5899" y="38807"/>
                  </a:lnTo>
                  <a:lnTo>
                    <a:pt x="5360" y="38866"/>
                  </a:lnTo>
                  <a:lnTo>
                    <a:pt x="4851" y="38866"/>
                  </a:lnTo>
                  <a:lnTo>
                    <a:pt x="4342" y="38837"/>
                  </a:lnTo>
                  <a:lnTo>
                    <a:pt x="3863" y="38807"/>
                  </a:lnTo>
                  <a:lnTo>
                    <a:pt x="3384" y="38717"/>
                  </a:lnTo>
                  <a:lnTo>
                    <a:pt x="2935" y="38567"/>
                  </a:lnTo>
                  <a:lnTo>
                    <a:pt x="2515" y="38387"/>
                  </a:lnTo>
                  <a:lnTo>
                    <a:pt x="2156" y="38178"/>
                  </a:lnTo>
                  <a:lnTo>
                    <a:pt x="1947" y="37998"/>
                  </a:lnTo>
                  <a:lnTo>
                    <a:pt x="1797" y="37848"/>
                  </a:lnTo>
                  <a:lnTo>
                    <a:pt x="1707" y="37669"/>
                  </a:lnTo>
                  <a:lnTo>
                    <a:pt x="1647" y="37489"/>
                  </a:lnTo>
                  <a:lnTo>
                    <a:pt x="1617" y="37279"/>
                  </a:lnTo>
                  <a:lnTo>
                    <a:pt x="1647" y="37100"/>
                  </a:lnTo>
                  <a:lnTo>
                    <a:pt x="1707" y="36890"/>
                  </a:lnTo>
                  <a:lnTo>
                    <a:pt x="1797" y="36711"/>
                  </a:lnTo>
                  <a:lnTo>
                    <a:pt x="1917" y="36501"/>
                  </a:lnTo>
                  <a:lnTo>
                    <a:pt x="2096" y="36291"/>
                  </a:lnTo>
                  <a:lnTo>
                    <a:pt x="2456" y="35872"/>
                  </a:lnTo>
                  <a:lnTo>
                    <a:pt x="2905" y="35453"/>
                  </a:lnTo>
                  <a:lnTo>
                    <a:pt x="3444" y="35064"/>
                  </a:lnTo>
                  <a:lnTo>
                    <a:pt x="3983" y="34644"/>
                  </a:lnTo>
                  <a:lnTo>
                    <a:pt x="4582" y="34285"/>
                  </a:lnTo>
                  <a:lnTo>
                    <a:pt x="5689" y="33626"/>
                  </a:lnTo>
                  <a:lnTo>
                    <a:pt x="7217" y="32758"/>
                  </a:lnTo>
                  <a:lnTo>
                    <a:pt x="7995" y="32339"/>
                  </a:lnTo>
                  <a:lnTo>
                    <a:pt x="8744" y="31950"/>
                  </a:lnTo>
                  <a:lnTo>
                    <a:pt x="9522" y="31560"/>
                  </a:lnTo>
                  <a:lnTo>
                    <a:pt x="10301" y="31201"/>
                  </a:lnTo>
                  <a:lnTo>
                    <a:pt x="11888" y="30512"/>
                  </a:lnTo>
                  <a:lnTo>
                    <a:pt x="13505" y="29854"/>
                  </a:lnTo>
                  <a:lnTo>
                    <a:pt x="16709" y="28566"/>
                  </a:lnTo>
                  <a:lnTo>
                    <a:pt x="18296" y="27907"/>
                  </a:lnTo>
                  <a:lnTo>
                    <a:pt x="19883" y="27189"/>
                  </a:lnTo>
                  <a:lnTo>
                    <a:pt x="21260" y="26530"/>
                  </a:lnTo>
                  <a:lnTo>
                    <a:pt x="21949" y="26230"/>
                  </a:lnTo>
                  <a:lnTo>
                    <a:pt x="22667" y="25931"/>
                  </a:lnTo>
                  <a:lnTo>
                    <a:pt x="23206" y="25691"/>
                  </a:lnTo>
                  <a:lnTo>
                    <a:pt x="23566" y="25542"/>
                  </a:lnTo>
                  <a:lnTo>
                    <a:pt x="23925" y="25422"/>
                  </a:lnTo>
                  <a:lnTo>
                    <a:pt x="24314" y="25302"/>
                  </a:lnTo>
                  <a:lnTo>
                    <a:pt x="24674" y="25242"/>
                  </a:lnTo>
                  <a:close/>
                  <a:moveTo>
                    <a:pt x="44047" y="25691"/>
                  </a:moveTo>
                  <a:lnTo>
                    <a:pt x="44346" y="26500"/>
                  </a:lnTo>
                  <a:lnTo>
                    <a:pt x="44676" y="27308"/>
                  </a:lnTo>
                  <a:lnTo>
                    <a:pt x="45245" y="28955"/>
                  </a:lnTo>
                  <a:lnTo>
                    <a:pt x="45724" y="30602"/>
                  </a:lnTo>
                  <a:lnTo>
                    <a:pt x="46203" y="32279"/>
                  </a:lnTo>
                  <a:lnTo>
                    <a:pt x="46622" y="33956"/>
                  </a:lnTo>
                  <a:lnTo>
                    <a:pt x="47011" y="35633"/>
                  </a:lnTo>
                  <a:lnTo>
                    <a:pt x="47371" y="37339"/>
                  </a:lnTo>
                  <a:lnTo>
                    <a:pt x="47700" y="39046"/>
                  </a:lnTo>
                  <a:lnTo>
                    <a:pt x="47520" y="39046"/>
                  </a:lnTo>
                  <a:lnTo>
                    <a:pt x="47341" y="39076"/>
                  </a:lnTo>
                  <a:lnTo>
                    <a:pt x="47131" y="39136"/>
                  </a:lnTo>
                  <a:lnTo>
                    <a:pt x="46951" y="39286"/>
                  </a:lnTo>
                  <a:lnTo>
                    <a:pt x="46682" y="39525"/>
                  </a:lnTo>
                  <a:lnTo>
                    <a:pt x="46412" y="39705"/>
                  </a:lnTo>
                  <a:lnTo>
                    <a:pt x="46113" y="39885"/>
                  </a:lnTo>
                  <a:lnTo>
                    <a:pt x="45784" y="40004"/>
                  </a:lnTo>
                  <a:lnTo>
                    <a:pt x="45484" y="40124"/>
                  </a:lnTo>
                  <a:lnTo>
                    <a:pt x="45155" y="40184"/>
                  </a:lnTo>
                  <a:lnTo>
                    <a:pt x="44496" y="40334"/>
                  </a:lnTo>
                  <a:lnTo>
                    <a:pt x="43837" y="40424"/>
                  </a:lnTo>
                  <a:lnTo>
                    <a:pt x="43179" y="40573"/>
                  </a:lnTo>
                  <a:lnTo>
                    <a:pt x="42879" y="40693"/>
                  </a:lnTo>
                  <a:lnTo>
                    <a:pt x="42550" y="40813"/>
                  </a:lnTo>
                  <a:lnTo>
                    <a:pt x="42220" y="40963"/>
                  </a:lnTo>
                  <a:lnTo>
                    <a:pt x="41921" y="41142"/>
                  </a:lnTo>
                  <a:lnTo>
                    <a:pt x="41622" y="41382"/>
                  </a:lnTo>
                  <a:lnTo>
                    <a:pt x="41322" y="41621"/>
                  </a:lnTo>
                  <a:lnTo>
                    <a:pt x="41053" y="41891"/>
                  </a:lnTo>
                  <a:lnTo>
                    <a:pt x="40753" y="42130"/>
                  </a:lnTo>
                  <a:lnTo>
                    <a:pt x="40424" y="42340"/>
                  </a:lnTo>
                  <a:lnTo>
                    <a:pt x="40094" y="42520"/>
                  </a:lnTo>
                  <a:lnTo>
                    <a:pt x="39915" y="42579"/>
                  </a:lnTo>
                  <a:lnTo>
                    <a:pt x="39735" y="42609"/>
                  </a:lnTo>
                  <a:lnTo>
                    <a:pt x="39555" y="42639"/>
                  </a:lnTo>
                  <a:lnTo>
                    <a:pt x="39346" y="42609"/>
                  </a:lnTo>
                  <a:lnTo>
                    <a:pt x="39016" y="42579"/>
                  </a:lnTo>
                  <a:lnTo>
                    <a:pt x="38717" y="42520"/>
                  </a:lnTo>
                  <a:lnTo>
                    <a:pt x="38058" y="42370"/>
                  </a:lnTo>
                  <a:lnTo>
                    <a:pt x="37400" y="42250"/>
                  </a:lnTo>
                  <a:lnTo>
                    <a:pt x="37040" y="42190"/>
                  </a:lnTo>
                  <a:lnTo>
                    <a:pt x="36711" y="42130"/>
                  </a:lnTo>
                  <a:lnTo>
                    <a:pt x="36232" y="42130"/>
                  </a:lnTo>
                  <a:lnTo>
                    <a:pt x="35753" y="42160"/>
                  </a:lnTo>
                  <a:lnTo>
                    <a:pt x="35423" y="39795"/>
                  </a:lnTo>
                  <a:lnTo>
                    <a:pt x="35244" y="38597"/>
                  </a:lnTo>
                  <a:lnTo>
                    <a:pt x="35034" y="37369"/>
                  </a:lnTo>
                  <a:lnTo>
                    <a:pt x="34764" y="36202"/>
                  </a:lnTo>
                  <a:lnTo>
                    <a:pt x="34495" y="35004"/>
                  </a:lnTo>
                  <a:lnTo>
                    <a:pt x="34166" y="33836"/>
                  </a:lnTo>
                  <a:lnTo>
                    <a:pt x="33776" y="32698"/>
                  </a:lnTo>
                  <a:lnTo>
                    <a:pt x="34794" y="32189"/>
                  </a:lnTo>
                  <a:lnTo>
                    <a:pt x="35813" y="31680"/>
                  </a:lnTo>
                  <a:lnTo>
                    <a:pt x="36801" y="31141"/>
                  </a:lnTo>
                  <a:lnTo>
                    <a:pt x="37789" y="30572"/>
                  </a:lnTo>
                  <a:lnTo>
                    <a:pt x="38747" y="29973"/>
                  </a:lnTo>
                  <a:lnTo>
                    <a:pt x="39705" y="29374"/>
                  </a:lnTo>
                  <a:lnTo>
                    <a:pt x="40633" y="28746"/>
                  </a:lnTo>
                  <a:lnTo>
                    <a:pt x="41532" y="28117"/>
                  </a:lnTo>
                  <a:lnTo>
                    <a:pt x="42220" y="27608"/>
                  </a:lnTo>
                  <a:lnTo>
                    <a:pt x="42879" y="27009"/>
                  </a:lnTo>
                  <a:lnTo>
                    <a:pt x="43209" y="26709"/>
                  </a:lnTo>
                  <a:lnTo>
                    <a:pt x="43508" y="26380"/>
                  </a:lnTo>
                  <a:lnTo>
                    <a:pt x="43777" y="26051"/>
                  </a:lnTo>
                  <a:lnTo>
                    <a:pt x="44047" y="25691"/>
                  </a:lnTo>
                  <a:close/>
                  <a:moveTo>
                    <a:pt x="32339" y="33387"/>
                  </a:moveTo>
                  <a:lnTo>
                    <a:pt x="32639" y="34525"/>
                  </a:lnTo>
                  <a:lnTo>
                    <a:pt x="32908" y="35692"/>
                  </a:lnTo>
                  <a:lnTo>
                    <a:pt x="33148" y="36830"/>
                  </a:lnTo>
                  <a:lnTo>
                    <a:pt x="33357" y="37998"/>
                  </a:lnTo>
                  <a:lnTo>
                    <a:pt x="33716" y="40334"/>
                  </a:lnTo>
                  <a:lnTo>
                    <a:pt x="33926" y="41501"/>
                  </a:lnTo>
                  <a:lnTo>
                    <a:pt x="34166" y="42669"/>
                  </a:lnTo>
                  <a:lnTo>
                    <a:pt x="33627" y="42939"/>
                  </a:lnTo>
                  <a:lnTo>
                    <a:pt x="33118" y="43268"/>
                  </a:lnTo>
                  <a:lnTo>
                    <a:pt x="32070" y="43987"/>
                  </a:lnTo>
                  <a:lnTo>
                    <a:pt x="31381" y="44526"/>
                  </a:lnTo>
                  <a:lnTo>
                    <a:pt x="31052" y="43298"/>
                  </a:lnTo>
                  <a:lnTo>
                    <a:pt x="30692" y="42100"/>
                  </a:lnTo>
                  <a:lnTo>
                    <a:pt x="30003" y="39675"/>
                  </a:lnTo>
                  <a:lnTo>
                    <a:pt x="29704" y="38477"/>
                  </a:lnTo>
                  <a:lnTo>
                    <a:pt x="29435" y="37250"/>
                  </a:lnTo>
                  <a:lnTo>
                    <a:pt x="29315" y="36621"/>
                  </a:lnTo>
                  <a:lnTo>
                    <a:pt x="29225" y="35992"/>
                  </a:lnTo>
                  <a:lnTo>
                    <a:pt x="29135" y="35393"/>
                  </a:lnTo>
                  <a:lnTo>
                    <a:pt x="29105" y="34764"/>
                  </a:lnTo>
                  <a:lnTo>
                    <a:pt x="30722" y="34105"/>
                  </a:lnTo>
                  <a:lnTo>
                    <a:pt x="32339" y="33387"/>
                  </a:lnTo>
                  <a:close/>
                  <a:moveTo>
                    <a:pt x="27548" y="35363"/>
                  </a:moveTo>
                  <a:lnTo>
                    <a:pt x="27668" y="36441"/>
                  </a:lnTo>
                  <a:lnTo>
                    <a:pt x="27848" y="37519"/>
                  </a:lnTo>
                  <a:lnTo>
                    <a:pt x="28057" y="38597"/>
                  </a:lnTo>
                  <a:lnTo>
                    <a:pt x="28267" y="39645"/>
                  </a:lnTo>
                  <a:lnTo>
                    <a:pt x="28566" y="40933"/>
                  </a:lnTo>
                  <a:lnTo>
                    <a:pt x="28836" y="42250"/>
                  </a:lnTo>
                  <a:lnTo>
                    <a:pt x="29015" y="42939"/>
                  </a:lnTo>
                  <a:lnTo>
                    <a:pt x="29195" y="43598"/>
                  </a:lnTo>
                  <a:lnTo>
                    <a:pt x="29405" y="44226"/>
                  </a:lnTo>
                  <a:lnTo>
                    <a:pt x="29614" y="44855"/>
                  </a:lnTo>
                  <a:lnTo>
                    <a:pt x="28596" y="44616"/>
                  </a:lnTo>
                  <a:lnTo>
                    <a:pt x="28087" y="44496"/>
                  </a:lnTo>
                  <a:lnTo>
                    <a:pt x="27548" y="44436"/>
                  </a:lnTo>
                  <a:lnTo>
                    <a:pt x="26620" y="44436"/>
                  </a:lnTo>
                  <a:lnTo>
                    <a:pt x="26201" y="44496"/>
                  </a:lnTo>
                  <a:lnTo>
                    <a:pt x="25781" y="44586"/>
                  </a:lnTo>
                  <a:lnTo>
                    <a:pt x="25392" y="44705"/>
                  </a:lnTo>
                  <a:lnTo>
                    <a:pt x="25033" y="44825"/>
                  </a:lnTo>
                  <a:lnTo>
                    <a:pt x="24674" y="45005"/>
                  </a:lnTo>
                  <a:lnTo>
                    <a:pt x="24314" y="45185"/>
                  </a:lnTo>
                  <a:lnTo>
                    <a:pt x="23985" y="45394"/>
                  </a:lnTo>
                  <a:lnTo>
                    <a:pt x="23626" y="45604"/>
                  </a:lnTo>
                  <a:lnTo>
                    <a:pt x="22997" y="46113"/>
                  </a:lnTo>
                  <a:lnTo>
                    <a:pt x="22338" y="46682"/>
                  </a:lnTo>
                  <a:lnTo>
                    <a:pt x="21709" y="47281"/>
                  </a:lnTo>
                  <a:lnTo>
                    <a:pt x="21230" y="47760"/>
                  </a:lnTo>
                  <a:lnTo>
                    <a:pt x="20691" y="48209"/>
                  </a:lnTo>
                  <a:lnTo>
                    <a:pt x="20422" y="48418"/>
                  </a:lnTo>
                  <a:lnTo>
                    <a:pt x="20152" y="48598"/>
                  </a:lnTo>
                  <a:lnTo>
                    <a:pt x="19823" y="48718"/>
                  </a:lnTo>
                  <a:lnTo>
                    <a:pt x="19523" y="48838"/>
                  </a:lnTo>
                  <a:lnTo>
                    <a:pt x="19164" y="48927"/>
                  </a:lnTo>
                  <a:lnTo>
                    <a:pt x="18805" y="48957"/>
                  </a:lnTo>
                  <a:lnTo>
                    <a:pt x="18445" y="49017"/>
                  </a:lnTo>
                  <a:lnTo>
                    <a:pt x="17337" y="49017"/>
                  </a:lnTo>
                  <a:lnTo>
                    <a:pt x="16589" y="48987"/>
                  </a:lnTo>
                  <a:lnTo>
                    <a:pt x="14583" y="48898"/>
                  </a:lnTo>
                  <a:lnTo>
                    <a:pt x="12936" y="48898"/>
                  </a:lnTo>
                  <a:lnTo>
                    <a:pt x="12427" y="48957"/>
                  </a:lnTo>
                  <a:lnTo>
                    <a:pt x="11888" y="49017"/>
                  </a:lnTo>
                  <a:lnTo>
                    <a:pt x="11409" y="49137"/>
                  </a:lnTo>
                  <a:lnTo>
                    <a:pt x="10930" y="49287"/>
                  </a:lnTo>
                  <a:lnTo>
                    <a:pt x="10480" y="49466"/>
                  </a:lnTo>
                  <a:lnTo>
                    <a:pt x="10061" y="49706"/>
                  </a:lnTo>
                  <a:lnTo>
                    <a:pt x="9672" y="50005"/>
                  </a:lnTo>
                  <a:lnTo>
                    <a:pt x="9492" y="50155"/>
                  </a:lnTo>
                  <a:lnTo>
                    <a:pt x="9343" y="50335"/>
                  </a:lnTo>
                  <a:lnTo>
                    <a:pt x="9193" y="50544"/>
                  </a:lnTo>
                  <a:lnTo>
                    <a:pt x="9043" y="50754"/>
                  </a:lnTo>
                  <a:lnTo>
                    <a:pt x="7726" y="48119"/>
                  </a:lnTo>
                  <a:lnTo>
                    <a:pt x="6408" y="45514"/>
                  </a:lnTo>
                  <a:lnTo>
                    <a:pt x="5719" y="44196"/>
                  </a:lnTo>
                  <a:lnTo>
                    <a:pt x="5031" y="42909"/>
                  </a:lnTo>
                  <a:lnTo>
                    <a:pt x="4282" y="41651"/>
                  </a:lnTo>
                  <a:lnTo>
                    <a:pt x="3534" y="40394"/>
                  </a:lnTo>
                  <a:lnTo>
                    <a:pt x="3923" y="40453"/>
                  </a:lnTo>
                  <a:lnTo>
                    <a:pt x="4312" y="40483"/>
                  </a:lnTo>
                  <a:lnTo>
                    <a:pt x="5150" y="40483"/>
                  </a:lnTo>
                  <a:lnTo>
                    <a:pt x="5959" y="40453"/>
                  </a:lnTo>
                  <a:lnTo>
                    <a:pt x="6797" y="40364"/>
                  </a:lnTo>
                  <a:lnTo>
                    <a:pt x="7606" y="40274"/>
                  </a:lnTo>
                  <a:lnTo>
                    <a:pt x="8414" y="40124"/>
                  </a:lnTo>
                  <a:lnTo>
                    <a:pt x="10001" y="39885"/>
                  </a:lnTo>
                  <a:lnTo>
                    <a:pt x="11558" y="39645"/>
                  </a:lnTo>
                  <a:lnTo>
                    <a:pt x="13145" y="39346"/>
                  </a:lnTo>
                  <a:lnTo>
                    <a:pt x="14702" y="39046"/>
                  </a:lnTo>
                  <a:lnTo>
                    <a:pt x="16289" y="38687"/>
                  </a:lnTo>
                  <a:lnTo>
                    <a:pt x="17846" y="38328"/>
                  </a:lnTo>
                  <a:lnTo>
                    <a:pt x="19374" y="37938"/>
                  </a:lnTo>
                  <a:lnTo>
                    <a:pt x="20931" y="37489"/>
                  </a:lnTo>
                  <a:lnTo>
                    <a:pt x="22458" y="37040"/>
                  </a:lnTo>
                  <a:lnTo>
                    <a:pt x="23745" y="36651"/>
                  </a:lnTo>
                  <a:lnTo>
                    <a:pt x="25003" y="36231"/>
                  </a:lnTo>
                  <a:lnTo>
                    <a:pt x="26291" y="35812"/>
                  </a:lnTo>
                  <a:lnTo>
                    <a:pt x="27548" y="35363"/>
                  </a:lnTo>
                  <a:close/>
                  <a:moveTo>
                    <a:pt x="48029" y="40663"/>
                  </a:moveTo>
                  <a:lnTo>
                    <a:pt x="48509" y="43208"/>
                  </a:lnTo>
                  <a:lnTo>
                    <a:pt x="49048" y="45783"/>
                  </a:lnTo>
                  <a:lnTo>
                    <a:pt x="49616" y="48299"/>
                  </a:lnTo>
                  <a:lnTo>
                    <a:pt x="49916" y="49586"/>
                  </a:lnTo>
                  <a:lnTo>
                    <a:pt x="50245" y="50814"/>
                  </a:lnTo>
                  <a:lnTo>
                    <a:pt x="50694" y="52521"/>
                  </a:lnTo>
                  <a:lnTo>
                    <a:pt x="51114" y="54227"/>
                  </a:lnTo>
                  <a:lnTo>
                    <a:pt x="51503" y="55964"/>
                  </a:lnTo>
                  <a:lnTo>
                    <a:pt x="51862" y="57671"/>
                  </a:lnTo>
                  <a:lnTo>
                    <a:pt x="52581" y="61084"/>
                  </a:lnTo>
                  <a:lnTo>
                    <a:pt x="53270" y="64558"/>
                  </a:lnTo>
                  <a:lnTo>
                    <a:pt x="53898" y="67672"/>
                  </a:lnTo>
                  <a:lnTo>
                    <a:pt x="54228" y="69259"/>
                  </a:lnTo>
                  <a:lnTo>
                    <a:pt x="54587" y="70816"/>
                  </a:lnTo>
                  <a:lnTo>
                    <a:pt x="54946" y="72253"/>
                  </a:lnTo>
                  <a:lnTo>
                    <a:pt x="55276" y="73721"/>
                  </a:lnTo>
                  <a:lnTo>
                    <a:pt x="55425" y="74469"/>
                  </a:lnTo>
                  <a:lnTo>
                    <a:pt x="55545" y="75218"/>
                  </a:lnTo>
                  <a:lnTo>
                    <a:pt x="55635" y="75936"/>
                  </a:lnTo>
                  <a:lnTo>
                    <a:pt x="55665" y="76715"/>
                  </a:lnTo>
                  <a:lnTo>
                    <a:pt x="55485" y="77014"/>
                  </a:lnTo>
                  <a:lnTo>
                    <a:pt x="55306" y="77344"/>
                  </a:lnTo>
                  <a:lnTo>
                    <a:pt x="54886" y="77943"/>
                  </a:lnTo>
                  <a:lnTo>
                    <a:pt x="54407" y="78482"/>
                  </a:lnTo>
                  <a:lnTo>
                    <a:pt x="53868" y="79021"/>
                  </a:lnTo>
                  <a:lnTo>
                    <a:pt x="53299" y="79500"/>
                  </a:lnTo>
                  <a:lnTo>
                    <a:pt x="52701" y="79949"/>
                  </a:lnTo>
                  <a:lnTo>
                    <a:pt x="52042" y="80398"/>
                  </a:lnTo>
                  <a:lnTo>
                    <a:pt x="51383" y="80787"/>
                  </a:lnTo>
                  <a:lnTo>
                    <a:pt x="50694" y="81176"/>
                  </a:lnTo>
                  <a:lnTo>
                    <a:pt x="50006" y="81536"/>
                  </a:lnTo>
                  <a:lnTo>
                    <a:pt x="49287" y="81865"/>
                  </a:lnTo>
                  <a:lnTo>
                    <a:pt x="48568" y="82165"/>
                  </a:lnTo>
                  <a:lnTo>
                    <a:pt x="47161" y="82734"/>
                  </a:lnTo>
                  <a:lnTo>
                    <a:pt x="45814" y="83272"/>
                  </a:lnTo>
                  <a:lnTo>
                    <a:pt x="44885" y="83602"/>
                  </a:lnTo>
                  <a:lnTo>
                    <a:pt x="43927" y="83931"/>
                  </a:lnTo>
                  <a:lnTo>
                    <a:pt x="42999" y="84231"/>
                  </a:lnTo>
                  <a:lnTo>
                    <a:pt x="42041" y="84530"/>
                  </a:lnTo>
                  <a:lnTo>
                    <a:pt x="41083" y="84800"/>
                  </a:lnTo>
                  <a:lnTo>
                    <a:pt x="40124" y="85039"/>
                  </a:lnTo>
                  <a:lnTo>
                    <a:pt x="39166" y="85279"/>
                  </a:lnTo>
                  <a:lnTo>
                    <a:pt x="38208" y="85488"/>
                  </a:lnTo>
                  <a:lnTo>
                    <a:pt x="37190" y="85698"/>
                  </a:lnTo>
                  <a:lnTo>
                    <a:pt x="36172" y="85848"/>
                  </a:lnTo>
                  <a:lnTo>
                    <a:pt x="35124" y="85937"/>
                  </a:lnTo>
                  <a:lnTo>
                    <a:pt x="34106" y="85937"/>
                  </a:lnTo>
                  <a:lnTo>
                    <a:pt x="32609" y="85878"/>
                  </a:lnTo>
                  <a:lnTo>
                    <a:pt x="31860" y="85878"/>
                  </a:lnTo>
                  <a:lnTo>
                    <a:pt x="31501" y="85907"/>
                  </a:lnTo>
                  <a:lnTo>
                    <a:pt x="31141" y="85967"/>
                  </a:lnTo>
                  <a:lnTo>
                    <a:pt x="31022" y="85878"/>
                  </a:lnTo>
                  <a:lnTo>
                    <a:pt x="30423" y="85398"/>
                  </a:lnTo>
                  <a:lnTo>
                    <a:pt x="29824" y="84889"/>
                  </a:lnTo>
                  <a:lnTo>
                    <a:pt x="29255" y="84350"/>
                  </a:lnTo>
                  <a:lnTo>
                    <a:pt x="28716" y="83811"/>
                  </a:lnTo>
                  <a:lnTo>
                    <a:pt x="28177" y="83243"/>
                  </a:lnTo>
                  <a:lnTo>
                    <a:pt x="27668" y="82674"/>
                  </a:lnTo>
                  <a:lnTo>
                    <a:pt x="27189" y="82075"/>
                  </a:lnTo>
                  <a:lnTo>
                    <a:pt x="26710" y="81446"/>
                  </a:lnTo>
                  <a:lnTo>
                    <a:pt x="25781" y="80188"/>
                  </a:lnTo>
                  <a:lnTo>
                    <a:pt x="24913" y="78901"/>
                  </a:lnTo>
                  <a:lnTo>
                    <a:pt x="24075" y="77583"/>
                  </a:lnTo>
                  <a:lnTo>
                    <a:pt x="23266" y="76236"/>
                  </a:lnTo>
                  <a:lnTo>
                    <a:pt x="22428" y="74799"/>
                  </a:lnTo>
                  <a:lnTo>
                    <a:pt x="21619" y="73361"/>
                  </a:lnTo>
                  <a:lnTo>
                    <a:pt x="20032" y="70457"/>
                  </a:lnTo>
                  <a:lnTo>
                    <a:pt x="18475" y="67552"/>
                  </a:lnTo>
                  <a:lnTo>
                    <a:pt x="16888" y="64648"/>
                  </a:lnTo>
                  <a:lnTo>
                    <a:pt x="15182" y="61623"/>
                  </a:lnTo>
                  <a:lnTo>
                    <a:pt x="13415" y="58629"/>
                  </a:lnTo>
                  <a:lnTo>
                    <a:pt x="11678" y="55605"/>
                  </a:lnTo>
                  <a:lnTo>
                    <a:pt x="10840" y="54078"/>
                  </a:lnTo>
                  <a:lnTo>
                    <a:pt x="10001" y="52581"/>
                  </a:lnTo>
                  <a:lnTo>
                    <a:pt x="10091" y="52431"/>
                  </a:lnTo>
                  <a:lnTo>
                    <a:pt x="10151" y="52251"/>
                  </a:lnTo>
                  <a:lnTo>
                    <a:pt x="10271" y="51922"/>
                  </a:lnTo>
                  <a:lnTo>
                    <a:pt x="10421" y="51652"/>
                  </a:lnTo>
                  <a:lnTo>
                    <a:pt x="10600" y="51413"/>
                  </a:lnTo>
                  <a:lnTo>
                    <a:pt x="10810" y="51203"/>
                  </a:lnTo>
                  <a:lnTo>
                    <a:pt x="11049" y="51023"/>
                  </a:lnTo>
                  <a:lnTo>
                    <a:pt x="11319" y="50874"/>
                  </a:lnTo>
                  <a:lnTo>
                    <a:pt x="11588" y="50754"/>
                  </a:lnTo>
                  <a:lnTo>
                    <a:pt x="11888" y="50694"/>
                  </a:lnTo>
                  <a:lnTo>
                    <a:pt x="12217" y="50604"/>
                  </a:lnTo>
                  <a:lnTo>
                    <a:pt x="12517" y="50574"/>
                  </a:lnTo>
                  <a:lnTo>
                    <a:pt x="13175" y="50514"/>
                  </a:lnTo>
                  <a:lnTo>
                    <a:pt x="13834" y="50514"/>
                  </a:lnTo>
                  <a:lnTo>
                    <a:pt x="14463" y="50544"/>
                  </a:lnTo>
                  <a:lnTo>
                    <a:pt x="15720" y="50604"/>
                  </a:lnTo>
                  <a:lnTo>
                    <a:pt x="17008" y="50634"/>
                  </a:lnTo>
                  <a:lnTo>
                    <a:pt x="18266" y="50634"/>
                  </a:lnTo>
                  <a:lnTo>
                    <a:pt x="18894" y="50604"/>
                  </a:lnTo>
                  <a:lnTo>
                    <a:pt x="19553" y="50544"/>
                  </a:lnTo>
                  <a:lnTo>
                    <a:pt x="19853" y="50485"/>
                  </a:lnTo>
                  <a:lnTo>
                    <a:pt x="20152" y="50425"/>
                  </a:lnTo>
                  <a:lnTo>
                    <a:pt x="20422" y="50305"/>
                  </a:lnTo>
                  <a:lnTo>
                    <a:pt x="20691" y="50185"/>
                  </a:lnTo>
                  <a:lnTo>
                    <a:pt x="20961" y="50065"/>
                  </a:lnTo>
                  <a:lnTo>
                    <a:pt x="21230" y="49886"/>
                  </a:lnTo>
                  <a:lnTo>
                    <a:pt x="21739" y="49526"/>
                  </a:lnTo>
                  <a:lnTo>
                    <a:pt x="22218" y="49137"/>
                  </a:lnTo>
                  <a:lnTo>
                    <a:pt x="22667" y="48718"/>
                  </a:lnTo>
                  <a:lnTo>
                    <a:pt x="23506" y="47879"/>
                  </a:lnTo>
                  <a:lnTo>
                    <a:pt x="23955" y="47460"/>
                  </a:lnTo>
                  <a:lnTo>
                    <a:pt x="24404" y="47101"/>
                  </a:lnTo>
                  <a:lnTo>
                    <a:pt x="24883" y="46801"/>
                  </a:lnTo>
                  <a:lnTo>
                    <a:pt x="25362" y="46532"/>
                  </a:lnTo>
                  <a:lnTo>
                    <a:pt x="25871" y="46322"/>
                  </a:lnTo>
                  <a:lnTo>
                    <a:pt x="26141" y="46262"/>
                  </a:lnTo>
                  <a:lnTo>
                    <a:pt x="26410" y="46203"/>
                  </a:lnTo>
                  <a:lnTo>
                    <a:pt x="26710" y="46143"/>
                  </a:lnTo>
                  <a:lnTo>
                    <a:pt x="27009" y="46113"/>
                  </a:lnTo>
                  <a:lnTo>
                    <a:pt x="27608" y="46113"/>
                  </a:lnTo>
                  <a:lnTo>
                    <a:pt x="27907" y="46143"/>
                  </a:lnTo>
                  <a:lnTo>
                    <a:pt x="28177" y="46203"/>
                  </a:lnTo>
                  <a:lnTo>
                    <a:pt x="28716" y="46352"/>
                  </a:lnTo>
                  <a:lnTo>
                    <a:pt x="29255" y="46502"/>
                  </a:lnTo>
                  <a:lnTo>
                    <a:pt x="29794" y="46622"/>
                  </a:lnTo>
                  <a:lnTo>
                    <a:pt x="30093" y="46652"/>
                  </a:lnTo>
                  <a:lnTo>
                    <a:pt x="30363" y="46682"/>
                  </a:lnTo>
                  <a:lnTo>
                    <a:pt x="30632" y="46652"/>
                  </a:lnTo>
                  <a:lnTo>
                    <a:pt x="30872" y="46592"/>
                  </a:lnTo>
                  <a:lnTo>
                    <a:pt x="31141" y="46532"/>
                  </a:lnTo>
                  <a:lnTo>
                    <a:pt x="31381" y="46442"/>
                  </a:lnTo>
                  <a:lnTo>
                    <a:pt x="31860" y="46203"/>
                  </a:lnTo>
                  <a:lnTo>
                    <a:pt x="32339" y="45933"/>
                  </a:lnTo>
                  <a:lnTo>
                    <a:pt x="32788" y="45604"/>
                  </a:lnTo>
                  <a:lnTo>
                    <a:pt x="33657" y="44975"/>
                  </a:lnTo>
                  <a:lnTo>
                    <a:pt x="34255" y="44526"/>
                  </a:lnTo>
                  <a:lnTo>
                    <a:pt x="34555" y="44346"/>
                  </a:lnTo>
                  <a:lnTo>
                    <a:pt x="34854" y="44196"/>
                  </a:lnTo>
                  <a:lnTo>
                    <a:pt x="35184" y="44077"/>
                  </a:lnTo>
                  <a:lnTo>
                    <a:pt x="35513" y="43957"/>
                  </a:lnTo>
                  <a:lnTo>
                    <a:pt x="35872" y="43897"/>
                  </a:lnTo>
                  <a:lnTo>
                    <a:pt x="36262" y="43867"/>
                  </a:lnTo>
                  <a:lnTo>
                    <a:pt x="36681" y="43867"/>
                  </a:lnTo>
                  <a:lnTo>
                    <a:pt x="37130" y="43897"/>
                  </a:lnTo>
                  <a:lnTo>
                    <a:pt x="37549" y="43957"/>
                  </a:lnTo>
                  <a:lnTo>
                    <a:pt x="37968" y="44047"/>
                  </a:lnTo>
                  <a:lnTo>
                    <a:pt x="38777" y="44256"/>
                  </a:lnTo>
                  <a:lnTo>
                    <a:pt x="39196" y="44316"/>
                  </a:lnTo>
                  <a:lnTo>
                    <a:pt x="39645" y="44376"/>
                  </a:lnTo>
                  <a:lnTo>
                    <a:pt x="39975" y="44376"/>
                  </a:lnTo>
                  <a:lnTo>
                    <a:pt x="40274" y="44346"/>
                  </a:lnTo>
                  <a:lnTo>
                    <a:pt x="40574" y="44256"/>
                  </a:lnTo>
                  <a:lnTo>
                    <a:pt x="40873" y="44137"/>
                  </a:lnTo>
                  <a:lnTo>
                    <a:pt x="41142" y="43987"/>
                  </a:lnTo>
                  <a:lnTo>
                    <a:pt x="41412" y="43837"/>
                  </a:lnTo>
                  <a:lnTo>
                    <a:pt x="41921" y="43448"/>
                  </a:lnTo>
                  <a:lnTo>
                    <a:pt x="42430" y="43059"/>
                  </a:lnTo>
                  <a:lnTo>
                    <a:pt x="42939" y="42669"/>
                  </a:lnTo>
                  <a:lnTo>
                    <a:pt x="43209" y="42490"/>
                  </a:lnTo>
                  <a:lnTo>
                    <a:pt x="43478" y="42340"/>
                  </a:lnTo>
                  <a:lnTo>
                    <a:pt x="43777" y="42220"/>
                  </a:lnTo>
                  <a:lnTo>
                    <a:pt x="44077" y="42130"/>
                  </a:lnTo>
                  <a:lnTo>
                    <a:pt x="45215" y="41921"/>
                  </a:lnTo>
                  <a:lnTo>
                    <a:pt x="45724" y="41801"/>
                  </a:lnTo>
                  <a:lnTo>
                    <a:pt x="46203" y="41681"/>
                  </a:lnTo>
                  <a:lnTo>
                    <a:pt x="46682" y="41531"/>
                  </a:lnTo>
                  <a:lnTo>
                    <a:pt x="47131" y="41322"/>
                  </a:lnTo>
                  <a:lnTo>
                    <a:pt x="47341" y="41172"/>
                  </a:lnTo>
                  <a:lnTo>
                    <a:pt x="47580" y="41022"/>
                  </a:lnTo>
                  <a:lnTo>
                    <a:pt x="47790" y="40843"/>
                  </a:lnTo>
                  <a:lnTo>
                    <a:pt x="48029" y="40663"/>
                  </a:lnTo>
                  <a:close/>
                  <a:moveTo>
                    <a:pt x="28656" y="0"/>
                  </a:moveTo>
                  <a:lnTo>
                    <a:pt x="27907" y="30"/>
                  </a:lnTo>
                  <a:lnTo>
                    <a:pt x="27159" y="120"/>
                  </a:lnTo>
                  <a:lnTo>
                    <a:pt x="26440" y="240"/>
                  </a:lnTo>
                  <a:lnTo>
                    <a:pt x="25752" y="389"/>
                  </a:lnTo>
                  <a:lnTo>
                    <a:pt x="25422" y="509"/>
                  </a:lnTo>
                  <a:lnTo>
                    <a:pt x="25123" y="629"/>
                  </a:lnTo>
                  <a:lnTo>
                    <a:pt x="24793" y="779"/>
                  </a:lnTo>
                  <a:lnTo>
                    <a:pt x="24524" y="958"/>
                  </a:lnTo>
                  <a:lnTo>
                    <a:pt x="24254" y="1138"/>
                  </a:lnTo>
                  <a:lnTo>
                    <a:pt x="23985" y="1347"/>
                  </a:lnTo>
                  <a:lnTo>
                    <a:pt x="23745" y="1587"/>
                  </a:lnTo>
                  <a:lnTo>
                    <a:pt x="23506" y="1827"/>
                  </a:lnTo>
                  <a:lnTo>
                    <a:pt x="23326" y="2096"/>
                  </a:lnTo>
                  <a:lnTo>
                    <a:pt x="23146" y="2395"/>
                  </a:lnTo>
                  <a:lnTo>
                    <a:pt x="22967" y="2725"/>
                  </a:lnTo>
                  <a:lnTo>
                    <a:pt x="22847" y="3084"/>
                  </a:lnTo>
                  <a:lnTo>
                    <a:pt x="22667" y="3713"/>
                  </a:lnTo>
                  <a:lnTo>
                    <a:pt x="22518" y="4402"/>
                  </a:lnTo>
                  <a:lnTo>
                    <a:pt x="22458" y="5060"/>
                  </a:lnTo>
                  <a:lnTo>
                    <a:pt x="22398" y="5749"/>
                  </a:lnTo>
                  <a:lnTo>
                    <a:pt x="22398" y="6438"/>
                  </a:lnTo>
                  <a:lnTo>
                    <a:pt x="22428" y="7127"/>
                  </a:lnTo>
                  <a:lnTo>
                    <a:pt x="22488" y="7815"/>
                  </a:lnTo>
                  <a:lnTo>
                    <a:pt x="22578" y="8504"/>
                  </a:lnTo>
                  <a:lnTo>
                    <a:pt x="22817" y="9881"/>
                  </a:lnTo>
                  <a:lnTo>
                    <a:pt x="23087" y="11259"/>
                  </a:lnTo>
                  <a:lnTo>
                    <a:pt x="23356" y="12606"/>
                  </a:lnTo>
                  <a:lnTo>
                    <a:pt x="23596" y="13924"/>
                  </a:lnTo>
                  <a:lnTo>
                    <a:pt x="23985" y="16349"/>
                  </a:lnTo>
                  <a:lnTo>
                    <a:pt x="24434" y="18774"/>
                  </a:lnTo>
                  <a:lnTo>
                    <a:pt x="25362" y="23625"/>
                  </a:lnTo>
                  <a:lnTo>
                    <a:pt x="25003" y="23565"/>
                  </a:lnTo>
                  <a:lnTo>
                    <a:pt x="24644" y="23565"/>
                  </a:lnTo>
                  <a:lnTo>
                    <a:pt x="24284" y="23595"/>
                  </a:lnTo>
                  <a:lnTo>
                    <a:pt x="23895" y="23655"/>
                  </a:lnTo>
                  <a:lnTo>
                    <a:pt x="23506" y="23745"/>
                  </a:lnTo>
                  <a:lnTo>
                    <a:pt x="23117" y="23865"/>
                  </a:lnTo>
                  <a:lnTo>
                    <a:pt x="22338" y="24134"/>
                  </a:lnTo>
                  <a:lnTo>
                    <a:pt x="21589" y="24464"/>
                  </a:lnTo>
                  <a:lnTo>
                    <a:pt x="20871" y="24823"/>
                  </a:lnTo>
                  <a:lnTo>
                    <a:pt x="19613" y="25452"/>
                  </a:lnTo>
                  <a:lnTo>
                    <a:pt x="18176" y="26111"/>
                  </a:lnTo>
                  <a:lnTo>
                    <a:pt x="16709" y="26739"/>
                  </a:lnTo>
                  <a:lnTo>
                    <a:pt x="13744" y="27937"/>
                  </a:lnTo>
                  <a:lnTo>
                    <a:pt x="12247" y="28536"/>
                  </a:lnTo>
                  <a:lnTo>
                    <a:pt x="10780" y="29165"/>
                  </a:lnTo>
                  <a:lnTo>
                    <a:pt x="9313" y="29824"/>
                  </a:lnTo>
                  <a:lnTo>
                    <a:pt x="7875" y="30512"/>
                  </a:lnTo>
                  <a:lnTo>
                    <a:pt x="5989" y="31470"/>
                  </a:lnTo>
                  <a:lnTo>
                    <a:pt x="5031" y="31980"/>
                  </a:lnTo>
                  <a:lnTo>
                    <a:pt x="4043" y="32548"/>
                  </a:lnTo>
                  <a:lnTo>
                    <a:pt x="3114" y="33147"/>
                  </a:lnTo>
                  <a:lnTo>
                    <a:pt x="2665" y="33447"/>
                  </a:lnTo>
                  <a:lnTo>
                    <a:pt x="2246" y="33776"/>
                  </a:lnTo>
                  <a:lnTo>
                    <a:pt x="1827" y="34135"/>
                  </a:lnTo>
                  <a:lnTo>
                    <a:pt x="1437" y="34495"/>
                  </a:lnTo>
                  <a:lnTo>
                    <a:pt x="1048" y="34854"/>
                  </a:lnTo>
                  <a:lnTo>
                    <a:pt x="719" y="35243"/>
                  </a:lnTo>
                  <a:lnTo>
                    <a:pt x="539" y="35513"/>
                  </a:lnTo>
                  <a:lnTo>
                    <a:pt x="389" y="35782"/>
                  </a:lnTo>
                  <a:lnTo>
                    <a:pt x="240" y="36022"/>
                  </a:lnTo>
                  <a:lnTo>
                    <a:pt x="150" y="36291"/>
                  </a:lnTo>
                  <a:lnTo>
                    <a:pt x="90" y="36561"/>
                  </a:lnTo>
                  <a:lnTo>
                    <a:pt x="30" y="36830"/>
                  </a:lnTo>
                  <a:lnTo>
                    <a:pt x="0" y="37070"/>
                  </a:lnTo>
                  <a:lnTo>
                    <a:pt x="30" y="37339"/>
                  </a:lnTo>
                  <a:lnTo>
                    <a:pt x="60" y="37609"/>
                  </a:lnTo>
                  <a:lnTo>
                    <a:pt x="90" y="37848"/>
                  </a:lnTo>
                  <a:lnTo>
                    <a:pt x="180" y="38088"/>
                  </a:lnTo>
                  <a:lnTo>
                    <a:pt x="270" y="38328"/>
                  </a:lnTo>
                  <a:lnTo>
                    <a:pt x="389" y="38567"/>
                  </a:lnTo>
                  <a:lnTo>
                    <a:pt x="539" y="38777"/>
                  </a:lnTo>
                  <a:lnTo>
                    <a:pt x="689" y="39016"/>
                  </a:lnTo>
                  <a:lnTo>
                    <a:pt x="869" y="39196"/>
                  </a:lnTo>
                  <a:lnTo>
                    <a:pt x="958" y="39376"/>
                  </a:lnTo>
                  <a:lnTo>
                    <a:pt x="1467" y="40124"/>
                  </a:lnTo>
                  <a:lnTo>
                    <a:pt x="1976" y="40903"/>
                  </a:lnTo>
                  <a:lnTo>
                    <a:pt x="2456" y="41711"/>
                  </a:lnTo>
                  <a:lnTo>
                    <a:pt x="2935" y="42490"/>
                  </a:lnTo>
                  <a:lnTo>
                    <a:pt x="3833" y="44107"/>
                  </a:lnTo>
                  <a:lnTo>
                    <a:pt x="4701" y="45753"/>
                  </a:lnTo>
                  <a:lnTo>
                    <a:pt x="5540" y="47400"/>
                  </a:lnTo>
                  <a:lnTo>
                    <a:pt x="6348" y="49077"/>
                  </a:lnTo>
                  <a:lnTo>
                    <a:pt x="7187" y="50724"/>
                  </a:lnTo>
                  <a:lnTo>
                    <a:pt x="8025" y="52401"/>
                  </a:lnTo>
                  <a:lnTo>
                    <a:pt x="8953" y="54138"/>
                  </a:lnTo>
                  <a:lnTo>
                    <a:pt x="9882" y="55874"/>
                  </a:lnTo>
                  <a:lnTo>
                    <a:pt x="10870" y="57581"/>
                  </a:lnTo>
                  <a:lnTo>
                    <a:pt x="11858" y="59288"/>
                  </a:lnTo>
                  <a:lnTo>
                    <a:pt x="13864" y="62701"/>
                  </a:lnTo>
                  <a:lnTo>
                    <a:pt x="14852" y="64408"/>
                  </a:lnTo>
                  <a:lnTo>
                    <a:pt x="15810" y="66145"/>
                  </a:lnTo>
                  <a:lnTo>
                    <a:pt x="17367" y="69019"/>
                  </a:lnTo>
                  <a:lnTo>
                    <a:pt x="18924" y="71894"/>
                  </a:lnTo>
                  <a:lnTo>
                    <a:pt x="20481" y="74769"/>
                  </a:lnTo>
                  <a:lnTo>
                    <a:pt x="21290" y="76206"/>
                  </a:lnTo>
                  <a:lnTo>
                    <a:pt x="22098" y="77613"/>
                  </a:lnTo>
                  <a:lnTo>
                    <a:pt x="22907" y="78931"/>
                  </a:lnTo>
                  <a:lnTo>
                    <a:pt x="23715" y="80218"/>
                  </a:lnTo>
                  <a:lnTo>
                    <a:pt x="24584" y="81476"/>
                  </a:lnTo>
                  <a:lnTo>
                    <a:pt x="25482" y="82704"/>
                  </a:lnTo>
                  <a:lnTo>
                    <a:pt x="25961" y="83302"/>
                  </a:lnTo>
                  <a:lnTo>
                    <a:pt x="26470" y="83901"/>
                  </a:lnTo>
                  <a:lnTo>
                    <a:pt x="26979" y="84470"/>
                  </a:lnTo>
                  <a:lnTo>
                    <a:pt x="27488" y="85009"/>
                  </a:lnTo>
                  <a:lnTo>
                    <a:pt x="28027" y="85548"/>
                  </a:lnTo>
                  <a:lnTo>
                    <a:pt x="28566" y="86087"/>
                  </a:lnTo>
                  <a:lnTo>
                    <a:pt x="29165" y="86566"/>
                  </a:lnTo>
                  <a:lnTo>
                    <a:pt x="29734" y="87045"/>
                  </a:lnTo>
                  <a:lnTo>
                    <a:pt x="29794" y="87195"/>
                  </a:lnTo>
                  <a:lnTo>
                    <a:pt x="29854" y="87315"/>
                  </a:lnTo>
                  <a:lnTo>
                    <a:pt x="29944" y="87435"/>
                  </a:lnTo>
                  <a:lnTo>
                    <a:pt x="30063" y="87524"/>
                  </a:lnTo>
                  <a:lnTo>
                    <a:pt x="30183" y="87614"/>
                  </a:lnTo>
                  <a:lnTo>
                    <a:pt x="30333" y="87674"/>
                  </a:lnTo>
                  <a:lnTo>
                    <a:pt x="30513" y="87674"/>
                  </a:lnTo>
                  <a:lnTo>
                    <a:pt x="30722" y="87644"/>
                  </a:lnTo>
                  <a:lnTo>
                    <a:pt x="31231" y="87584"/>
                  </a:lnTo>
                  <a:lnTo>
                    <a:pt x="31770" y="87524"/>
                  </a:lnTo>
                  <a:lnTo>
                    <a:pt x="32818" y="87524"/>
                  </a:lnTo>
                  <a:lnTo>
                    <a:pt x="33866" y="87584"/>
                  </a:lnTo>
                  <a:lnTo>
                    <a:pt x="34405" y="87614"/>
                  </a:lnTo>
                  <a:lnTo>
                    <a:pt x="34914" y="87644"/>
                  </a:lnTo>
                  <a:lnTo>
                    <a:pt x="35423" y="87614"/>
                  </a:lnTo>
                  <a:lnTo>
                    <a:pt x="35962" y="87584"/>
                  </a:lnTo>
                  <a:lnTo>
                    <a:pt x="36980" y="87435"/>
                  </a:lnTo>
                  <a:lnTo>
                    <a:pt x="38028" y="87255"/>
                  </a:lnTo>
                  <a:lnTo>
                    <a:pt x="39046" y="87045"/>
                  </a:lnTo>
                  <a:lnTo>
                    <a:pt x="40064" y="86806"/>
                  </a:lnTo>
                  <a:lnTo>
                    <a:pt x="41083" y="86566"/>
                  </a:lnTo>
                  <a:lnTo>
                    <a:pt x="42131" y="86267"/>
                  </a:lnTo>
                  <a:lnTo>
                    <a:pt x="43119" y="85967"/>
                  </a:lnTo>
                  <a:lnTo>
                    <a:pt x="44137" y="85638"/>
                  </a:lnTo>
                  <a:lnTo>
                    <a:pt x="45155" y="85279"/>
                  </a:lnTo>
                  <a:lnTo>
                    <a:pt x="47131" y="84560"/>
                  </a:lnTo>
                  <a:lnTo>
                    <a:pt x="48479" y="84021"/>
                  </a:lnTo>
                  <a:lnTo>
                    <a:pt x="49826" y="83422"/>
                  </a:lnTo>
                  <a:lnTo>
                    <a:pt x="50515" y="83123"/>
                  </a:lnTo>
                  <a:lnTo>
                    <a:pt x="51203" y="82763"/>
                  </a:lnTo>
                  <a:lnTo>
                    <a:pt x="51892" y="82404"/>
                  </a:lnTo>
                  <a:lnTo>
                    <a:pt x="52551" y="82045"/>
                  </a:lnTo>
                  <a:lnTo>
                    <a:pt x="53210" y="81626"/>
                  </a:lnTo>
                  <a:lnTo>
                    <a:pt x="53809" y="81206"/>
                  </a:lnTo>
                  <a:lnTo>
                    <a:pt x="54407" y="80757"/>
                  </a:lnTo>
                  <a:lnTo>
                    <a:pt x="54976" y="80278"/>
                  </a:lnTo>
                  <a:lnTo>
                    <a:pt x="55515" y="79769"/>
                  </a:lnTo>
                  <a:lnTo>
                    <a:pt x="56024" y="79230"/>
                  </a:lnTo>
                  <a:lnTo>
                    <a:pt x="56473" y="78661"/>
                  </a:lnTo>
                  <a:lnTo>
                    <a:pt x="56893" y="78062"/>
                  </a:lnTo>
                  <a:lnTo>
                    <a:pt x="57072" y="78002"/>
                  </a:lnTo>
                  <a:lnTo>
                    <a:pt x="57162" y="77943"/>
                  </a:lnTo>
                  <a:lnTo>
                    <a:pt x="57252" y="77853"/>
                  </a:lnTo>
                  <a:lnTo>
                    <a:pt x="57312" y="77763"/>
                  </a:lnTo>
                  <a:lnTo>
                    <a:pt x="57342" y="77643"/>
                  </a:lnTo>
                  <a:lnTo>
                    <a:pt x="57372" y="77523"/>
                  </a:lnTo>
                  <a:lnTo>
                    <a:pt x="57402" y="77374"/>
                  </a:lnTo>
                  <a:lnTo>
                    <a:pt x="57402" y="77074"/>
                  </a:lnTo>
                  <a:lnTo>
                    <a:pt x="57432" y="76954"/>
                  </a:lnTo>
                  <a:lnTo>
                    <a:pt x="57432" y="76835"/>
                  </a:lnTo>
                  <a:lnTo>
                    <a:pt x="57402" y="76625"/>
                  </a:lnTo>
                  <a:lnTo>
                    <a:pt x="57372" y="76026"/>
                  </a:lnTo>
                  <a:lnTo>
                    <a:pt x="57312" y="75427"/>
                  </a:lnTo>
                  <a:lnTo>
                    <a:pt x="57252" y="74828"/>
                  </a:lnTo>
                  <a:lnTo>
                    <a:pt x="57132" y="74230"/>
                  </a:lnTo>
                  <a:lnTo>
                    <a:pt x="56893" y="73062"/>
                  </a:lnTo>
                  <a:lnTo>
                    <a:pt x="56623" y="71894"/>
                  </a:lnTo>
                  <a:lnTo>
                    <a:pt x="56264" y="70397"/>
                  </a:lnTo>
                  <a:lnTo>
                    <a:pt x="55934" y="68900"/>
                  </a:lnTo>
                  <a:lnTo>
                    <a:pt x="55306" y="65875"/>
                  </a:lnTo>
                  <a:lnTo>
                    <a:pt x="54557" y="62282"/>
                  </a:lnTo>
                  <a:lnTo>
                    <a:pt x="53868" y="58689"/>
                  </a:lnTo>
                  <a:lnTo>
                    <a:pt x="53509" y="56892"/>
                  </a:lnTo>
                  <a:lnTo>
                    <a:pt x="53120" y="55096"/>
                  </a:lnTo>
                  <a:lnTo>
                    <a:pt x="52701" y="53329"/>
                  </a:lnTo>
                  <a:lnTo>
                    <a:pt x="52222" y="51533"/>
                  </a:lnTo>
                  <a:lnTo>
                    <a:pt x="51742" y="49796"/>
                  </a:lnTo>
                  <a:lnTo>
                    <a:pt x="51323" y="48059"/>
                  </a:lnTo>
                  <a:lnTo>
                    <a:pt x="50904" y="46292"/>
                  </a:lnTo>
                  <a:lnTo>
                    <a:pt x="50515" y="44556"/>
                  </a:lnTo>
                  <a:lnTo>
                    <a:pt x="49766" y="41022"/>
                  </a:lnTo>
                  <a:lnTo>
                    <a:pt x="49077" y="37489"/>
                  </a:lnTo>
                  <a:lnTo>
                    <a:pt x="48718" y="35782"/>
                  </a:lnTo>
                  <a:lnTo>
                    <a:pt x="48359" y="34105"/>
                  </a:lnTo>
                  <a:lnTo>
                    <a:pt x="47940" y="32399"/>
                  </a:lnTo>
                  <a:lnTo>
                    <a:pt x="47490" y="30722"/>
                  </a:lnTo>
                  <a:lnTo>
                    <a:pt x="47011" y="29045"/>
                  </a:lnTo>
                  <a:lnTo>
                    <a:pt x="46442" y="27398"/>
                  </a:lnTo>
                  <a:lnTo>
                    <a:pt x="46143" y="26590"/>
                  </a:lnTo>
                  <a:lnTo>
                    <a:pt x="45814" y="25781"/>
                  </a:lnTo>
                  <a:lnTo>
                    <a:pt x="45484" y="24973"/>
                  </a:lnTo>
                  <a:lnTo>
                    <a:pt x="45125" y="24194"/>
                  </a:lnTo>
                  <a:lnTo>
                    <a:pt x="45035" y="24015"/>
                  </a:lnTo>
                  <a:lnTo>
                    <a:pt x="44915" y="23895"/>
                  </a:lnTo>
                  <a:lnTo>
                    <a:pt x="44796" y="23805"/>
                  </a:lnTo>
                  <a:lnTo>
                    <a:pt x="44646" y="23745"/>
                  </a:lnTo>
                  <a:lnTo>
                    <a:pt x="44616" y="23535"/>
                  </a:lnTo>
                  <a:lnTo>
                    <a:pt x="44556" y="23326"/>
                  </a:lnTo>
                  <a:lnTo>
                    <a:pt x="44496" y="23146"/>
                  </a:lnTo>
                  <a:lnTo>
                    <a:pt x="44436" y="22937"/>
                  </a:lnTo>
                  <a:lnTo>
                    <a:pt x="44227" y="22607"/>
                  </a:lnTo>
                  <a:lnTo>
                    <a:pt x="43957" y="22278"/>
                  </a:lnTo>
                  <a:lnTo>
                    <a:pt x="43658" y="21978"/>
                  </a:lnTo>
                  <a:lnTo>
                    <a:pt x="43298" y="21739"/>
                  </a:lnTo>
                  <a:lnTo>
                    <a:pt x="42939" y="21499"/>
                  </a:lnTo>
                  <a:lnTo>
                    <a:pt x="42550" y="21320"/>
                  </a:lnTo>
                  <a:lnTo>
                    <a:pt x="42190" y="21200"/>
                  </a:lnTo>
                  <a:lnTo>
                    <a:pt x="41831" y="21080"/>
                  </a:lnTo>
                  <a:lnTo>
                    <a:pt x="41472" y="20990"/>
                  </a:lnTo>
                  <a:lnTo>
                    <a:pt x="41083" y="20930"/>
                  </a:lnTo>
                  <a:lnTo>
                    <a:pt x="40334" y="20811"/>
                  </a:lnTo>
                  <a:lnTo>
                    <a:pt x="39555" y="20781"/>
                  </a:lnTo>
                  <a:lnTo>
                    <a:pt x="38777" y="20751"/>
                  </a:lnTo>
                  <a:lnTo>
                    <a:pt x="37998" y="20781"/>
                  </a:lnTo>
                  <a:lnTo>
                    <a:pt x="36501" y="20871"/>
                  </a:lnTo>
                  <a:lnTo>
                    <a:pt x="35214" y="20960"/>
                  </a:lnTo>
                  <a:lnTo>
                    <a:pt x="34555" y="21050"/>
                  </a:lnTo>
                  <a:lnTo>
                    <a:pt x="33896" y="21140"/>
                  </a:lnTo>
                  <a:lnTo>
                    <a:pt x="33267" y="21260"/>
                  </a:lnTo>
                  <a:lnTo>
                    <a:pt x="32639" y="21410"/>
                  </a:lnTo>
                  <a:lnTo>
                    <a:pt x="32010" y="21619"/>
                  </a:lnTo>
                  <a:lnTo>
                    <a:pt x="31411" y="21829"/>
                  </a:lnTo>
                  <a:lnTo>
                    <a:pt x="31351" y="21439"/>
                  </a:lnTo>
                  <a:lnTo>
                    <a:pt x="30932" y="18146"/>
                  </a:lnTo>
                  <a:lnTo>
                    <a:pt x="30542" y="14882"/>
                  </a:lnTo>
                  <a:lnTo>
                    <a:pt x="30303" y="13235"/>
                  </a:lnTo>
                  <a:lnTo>
                    <a:pt x="30063" y="11588"/>
                  </a:lnTo>
                  <a:lnTo>
                    <a:pt x="29794" y="9971"/>
                  </a:lnTo>
                  <a:lnTo>
                    <a:pt x="29465" y="8354"/>
                  </a:lnTo>
                  <a:lnTo>
                    <a:pt x="30662" y="8204"/>
                  </a:lnTo>
                  <a:lnTo>
                    <a:pt x="31830" y="8115"/>
                  </a:lnTo>
                  <a:lnTo>
                    <a:pt x="33028" y="8055"/>
                  </a:lnTo>
                  <a:lnTo>
                    <a:pt x="34226" y="8025"/>
                  </a:lnTo>
                  <a:lnTo>
                    <a:pt x="42071" y="8025"/>
                  </a:lnTo>
                  <a:lnTo>
                    <a:pt x="43119" y="7965"/>
                  </a:lnTo>
                  <a:lnTo>
                    <a:pt x="44137" y="7875"/>
                  </a:lnTo>
                  <a:lnTo>
                    <a:pt x="44646" y="7815"/>
                  </a:lnTo>
                  <a:lnTo>
                    <a:pt x="45155" y="7725"/>
                  </a:lnTo>
                  <a:lnTo>
                    <a:pt x="45634" y="7606"/>
                  </a:lnTo>
                  <a:lnTo>
                    <a:pt x="46143" y="7456"/>
                  </a:lnTo>
                  <a:lnTo>
                    <a:pt x="46622" y="7306"/>
                  </a:lnTo>
                  <a:lnTo>
                    <a:pt x="47101" y="7097"/>
                  </a:lnTo>
                  <a:lnTo>
                    <a:pt x="47251" y="7007"/>
                  </a:lnTo>
                  <a:lnTo>
                    <a:pt x="47401" y="6887"/>
                  </a:lnTo>
                  <a:lnTo>
                    <a:pt x="47490" y="6737"/>
                  </a:lnTo>
                  <a:lnTo>
                    <a:pt x="47550" y="6588"/>
                  </a:lnTo>
                  <a:lnTo>
                    <a:pt x="47580" y="6438"/>
                  </a:lnTo>
                  <a:lnTo>
                    <a:pt x="47550" y="6288"/>
                  </a:lnTo>
                  <a:lnTo>
                    <a:pt x="47520" y="6108"/>
                  </a:lnTo>
                  <a:lnTo>
                    <a:pt x="47461" y="5959"/>
                  </a:lnTo>
                  <a:lnTo>
                    <a:pt x="47461" y="5899"/>
                  </a:lnTo>
                  <a:lnTo>
                    <a:pt x="47221" y="4881"/>
                  </a:lnTo>
                  <a:lnTo>
                    <a:pt x="46951" y="3863"/>
                  </a:lnTo>
                  <a:lnTo>
                    <a:pt x="46862" y="3354"/>
                  </a:lnTo>
                  <a:lnTo>
                    <a:pt x="46772" y="2845"/>
                  </a:lnTo>
                  <a:lnTo>
                    <a:pt x="46682" y="2336"/>
                  </a:lnTo>
                  <a:lnTo>
                    <a:pt x="46652" y="1797"/>
                  </a:lnTo>
                  <a:lnTo>
                    <a:pt x="46652" y="1677"/>
                  </a:lnTo>
                  <a:lnTo>
                    <a:pt x="46622" y="1527"/>
                  </a:lnTo>
                  <a:lnTo>
                    <a:pt x="46532" y="1318"/>
                  </a:lnTo>
                  <a:lnTo>
                    <a:pt x="46472" y="1198"/>
                  </a:lnTo>
                  <a:lnTo>
                    <a:pt x="46383" y="1078"/>
                  </a:lnTo>
                  <a:lnTo>
                    <a:pt x="46233" y="988"/>
                  </a:lnTo>
                  <a:lnTo>
                    <a:pt x="46083" y="898"/>
                  </a:lnTo>
                  <a:lnTo>
                    <a:pt x="45724" y="749"/>
                  </a:lnTo>
                  <a:lnTo>
                    <a:pt x="45335" y="599"/>
                  </a:lnTo>
                  <a:lnTo>
                    <a:pt x="44975" y="509"/>
                  </a:lnTo>
                  <a:lnTo>
                    <a:pt x="44586" y="419"/>
                  </a:lnTo>
                  <a:lnTo>
                    <a:pt x="43807" y="269"/>
                  </a:lnTo>
                  <a:lnTo>
                    <a:pt x="43029" y="180"/>
                  </a:lnTo>
                  <a:lnTo>
                    <a:pt x="42250" y="150"/>
                  </a:lnTo>
                  <a:lnTo>
                    <a:pt x="40663" y="150"/>
                  </a:lnTo>
                  <a:lnTo>
                    <a:pt x="39855" y="210"/>
                  </a:lnTo>
                  <a:lnTo>
                    <a:pt x="38088" y="299"/>
                  </a:lnTo>
                  <a:lnTo>
                    <a:pt x="36351" y="389"/>
                  </a:lnTo>
                  <a:lnTo>
                    <a:pt x="34645" y="389"/>
                  </a:lnTo>
                  <a:lnTo>
                    <a:pt x="33746" y="359"/>
                  </a:lnTo>
                  <a:lnTo>
                    <a:pt x="32848" y="269"/>
                  </a:lnTo>
                  <a:lnTo>
                    <a:pt x="31590" y="150"/>
                  </a:lnTo>
                  <a:lnTo>
                    <a:pt x="30153" y="60"/>
                  </a:lnTo>
                  <a:lnTo>
                    <a:pt x="29405" y="30"/>
                  </a:lnTo>
                  <a:lnTo>
                    <a:pt x="2865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5629;p51">
              <a:extLst>
                <a:ext uri="{FF2B5EF4-FFF2-40B4-BE49-F238E27FC236}">
                  <a16:creationId xmlns:a16="http://schemas.microsoft.com/office/drawing/2014/main" id="{45833B11-B643-FAC9-37C3-A7FE124F7D87}"/>
                </a:ext>
              </a:extLst>
            </p:cNvPr>
            <p:cNvSpPr/>
            <p:nvPr/>
          </p:nvSpPr>
          <p:spPr>
            <a:xfrm>
              <a:off x="9354266" y="2409370"/>
              <a:ext cx="70253" cy="67410"/>
            </a:xfrm>
            <a:custGeom>
              <a:avLst/>
              <a:gdLst/>
              <a:ahLst/>
              <a:cxnLst/>
              <a:rect l="l" t="t" r="r" b="b"/>
              <a:pathLst>
                <a:path w="6648" h="6379" extrusionOk="0">
                  <a:moveTo>
                    <a:pt x="3444" y="629"/>
                  </a:moveTo>
                  <a:lnTo>
                    <a:pt x="3683" y="659"/>
                  </a:lnTo>
                  <a:lnTo>
                    <a:pt x="3923" y="749"/>
                  </a:lnTo>
                  <a:lnTo>
                    <a:pt x="4162" y="809"/>
                  </a:lnTo>
                  <a:lnTo>
                    <a:pt x="4402" y="929"/>
                  </a:lnTo>
                  <a:lnTo>
                    <a:pt x="4611" y="1049"/>
                  </a:lnTo>
                  <a:lnTo>
                    <a:pt x="4851" y="1228"/>
                  </a:lnTo>
                  <a:lnTo>
                    <a:pt x="5060" y="1378"/>
                  </a:lnTo>
                  <a:lnTo>
                    <a:pt x="5240" y="1558"/>
                  </a:lnTo>
                  <a:lnTo>
                    <a:pt x="5390" y="1737"/>
                  </a:lnTo>
                  <a:lnTo>
                    <a:pt x="5540" y="1917"/>
                  </a:lnTo>
                  <a:lnTo>
                    <a:pt x="5659" y="2127"/>
                  </a:lnTo>
                  <a:lnTo>
                    <a:pt x="5779" y="2336"/>
                  </a:lnTo>
                  <a:lnTo>
                    <a:pt x="5869" y="2546"/>
                  </a:lnTo>
                  <a:lnTo>
                    <a:pt x="5929" y="2785"/>
                  </a:lnTo>
                  <a:lnTo>
                    <a:pt x="5989" y="2995"/>
                  </a:lnTo>
                  <a:lnTo>
                    <a:pt x="6019" y="3235"/>
                  </a:lnTo>
                  <a:lnTo>
                    <a:pt x="6019" y="3444"/>
                  </a:lnTo>
                  <a:lnTo>
                    <a:pt x="5989" y="3684"/>
                  </a:lnTo>
                  <a:lnTo>
                    <a:pt x="5959" y="3893"/>
                  </a:lnTo>
                  <a:lnTo>
                    <a:pt x="5869" y="4103"/>
                  </a:lnTo>
                  <a:lnTo>
                    <a:pt x="5779" y="4313"/>
                  </a:lnTo>
                  <a:lnTo>
                    <a:pt x="5659" y="4522"/>
                  </a:lnTo>
                  <a:lnTo>
                    <a:pt x="5510" y="4732"/>
                  </a:lnTo>
                  <a:lnTo>
                    <a:pt x="5270" y="4971"/>
                  </a:lnTo>
                  <a:lnTo>
                    <a:pt x="5031" y="5151"/>
                  </a:lnTo>
                  <a:lnTo>
                    <a:pt x="4791" y="5331"/>
                  </a:lnTo>
                  <a:lnTo>
                    <a:pt x="4521" y="5480"/>
                  </a:lnTo>
                  <a:lnTo>
                    <a:pt x="4222" y="5570"/>
                  </a:lnTo>
                  <a:lnTo>
                    <a:pt x="3953" y="5660"/>
                  </a:lnTo>
                  <a:lnTo>
                    <a:pt x="3653" y="5720"/>
                  </a:lnTo>
                  <a:lnTo>
                    <a:pt x="3354" y="5750"/>
                  </a:lnTo>
                  <a:lnTo>
                    <a:pt x="3054" y="5750"/>
                  </a:lnTo>
                  <a:lnTo>
                    <a:pt x="2755" y="5720"/>
                  </a:lnTo>
                  <a:lnTo>
                    <a:pt x="2455" y="5660"/>
                  </a:lnTo>
                  <a:lnTo>
                    <a:pt x="2186" y="5570"/>
                  </a:lnTo>
                  <a:lnTo>
                    <a:pt x="1916" y="5420"/>
                  </a:lnTo>
                  <a:lnTo>
                    <a:pt x="1647" y="5271"/>
                  </a:lnTo>
                  <a:lnTo>
                    <a:pt x="1437" y="5061"/>
                  </a:lnTo>
                  <a:lnTo>
                    <a:pt x="1198" y="4851"/>
                  </a:lnTo>
                  <a:lnTo>
                    <a:pt x="1078" y="4642"/>
                  </a:lnTo>
                  <a:lnTo>
                    <a:pt x="928" y="4432"/>
                  </a:lnTo>
                  <a:lnTo>
                    <a:pt x="838" y="4223"/>
                  </a:lnTo>
                  <a:lnTo>
                    <a:pt x="749" y="4013"/>
                  </a:lnTo>
                  <a:lnTo>
                    <a:pt x="689" y="3803"/>
                  </a:lnTo>
                  <a:lnTo>
                    <a:pt x="629" y="3564"/>
                  </a:lnTo>
                  <a:lnTo>
                    <a:pt x="599" y="3354"/>
                  </a:lnTo>
                  <a:lnTo>
                    <a:pt x="599" y="3115"/>
                  </a:lnTo>
                  <a:lnTo>
                    <a:pt x="629" y="2666"/>
                  </a:lnTo>
                  <a:lnTo>
                    <a:pt x="719" y="2216"/>
                  </a:lnTo>
                  <a:lnTo>
                    <a:pt x="868" y="1797"/>
                  </a:lnTo>
                  <a:lnTo>
                    <a:pt x="1108" y="1408"/>
                  </a:lnTo>
                  <a:lnTo>
                    <a:pt x="1198" y="1378"/>
                  </a:lnTo>
                  <a:lnTo>
                    <a:pt x="1318" y="1318"/>
                  </a:lnTo>
                  <a:lnTo>
                    <a:pt x="1527" y="1168"/>
                  </a:lnTo>
                  <a:lnTo>
                    <a:pt x="1767" y="1019"/>
                  </a:lnTo>
                  <a:lnTo>
                    <a:pt x="1976" y="899"/>
                  </a:lnTo>
                  <a:lnTo>
                    <a:pt x="2216" y="779"/>
                  </a:lnTo>
                  <a:lnTo>
                    <a:pt x="2455" y="719"/>
                  </a:lnTo>
                  <a:lnTo>
                    <a:pt x="2695" y="659"/>
                  </a:lnTo>
                  <a:lnTo>
                    <a:pt x="2964" y="629"/>
                  </a:lnTo>
                  <a:close/>
                  <a:moveTo>
                    <a:pt x="2815" y="1"/>
                  </a:moveTo>
                  <a:lnTo>
                    <a:pt x="2455" y="61"/>
                  </a:lnTo>
                  <a:lnTo>
                    <a:pt x="2096" y="180"/>
                  </a:lnTo>
                  <a:lnTo>
                    <a:pt x="1737" y="330"/>
                  </a:lnTo>
                  <a:lnTo>
                    <a:pt x="1647" y="270"/>
                  </a:lnTo>
                  <a:lnTo>
                    <a:pt x="1557" y="210"/>
                  </a:lnTo>
                  <a:lnTo>
                    <a:pt x="1437" y="240"/>
                  </a:lnTo>
                  <a:lnTo>
                    <a:pt x="1318" y="300"/>
                  </a:lnTo>
                  <a:lnTo>
                    <a:pt x="1108" y="480"/>
                  </a:lnTo>
                  <a:lnTo>
                    <a:pt x="898" y="689"/>
                  </a:lnTo>
                  <a:lnTo>
                    <a:pt x="719" y="899"/>
                  </a:lnTo>
                  <a:lnTo>
                    <a:pt x="569" y="1139"/>
                  </a:lnTo>
                  <a:lnTo>
                    <a:pt x="419" y="1378"/>
                  </a:lnTo>
                  <a:lnTo>
                    <a:pt x="299" y="1648"/>
                  </a:lnTo>
                  <a:lnTo>
                    <a:pt x="180" y="1887"/>
                  </a:lnTo>
                  <a:lnTo>
                    <a:pt x="120" y="2157"/>
                  </a:lnTo>
                  <a:lnTo>
                    <a:pt x="30" y="2426"/>
                  </a:lnTo>
                  <a:lnTo>
                    <a:pt x="0" y="2696"/>
                  </a:lnTo>
                  <a:lnTo>
                    <a:pt x="0" y="2965"/>
                  </a:lnTo>
                  <a:lnTo>
                    <a:pt x="0" y="3264"/>
                  </a:lnTo>
                  <a:lnTo>
                    <a:pt x="30" y="3534"/>
                  </a:lnTo>
                  <a:lnTo>
                    <a:pt x="60" y="3833"/>
                  </a:lnTo>
                  <a:lnTo>
                    <a:pt x="150" y="4103"/>
                  </a:lnTo>
                  <a:lnTo>
                    <a:pt x="240" y="4372"/>
                  </a:lnTo>
                  <a:lnTo>
                    <a:pt x="359" y="4642"/>
                  </a:lnTo>
                  <a:lnTo>
                    <a:pt x="479" y="4851"/>
                  </a:lnTo>
                  <a:lnTo>
                    <a:pt x="629" y="5091"/>
                  </a:lnTo>
                  <a:lnTo>
                    <a:pt x="808" y="5301"/>
                  </a:lnTo>
                  <a:lnTo>
                    <a:pt x="988" y="5480"/>
                  </a:lnTo>
                  <a:lnTo>
                    <a:pt x="1168" y="5660"/>
                  </a:lnTo>
                  <a:lnTo>
                    <a:pt x="1377" y="5810"/>
                  </a:lnTo>
                  <a:lnTo>
                    <a:pt x="1587" y="5959"/>
                  </a:lnTo>
                  <a:lnTo>
                    <a:pt x="1827" y="6079"/>
                  </a:lnTo>
                  <a:lnTo>
                    <a:pt x="2066" y="6199"/>
                  </a:lnTo>
                  <a:lnTo>
                    <a:pt x="2306" y="6259"/>
                  </a:lnTo>
                  <a:lnTo>
                    <a:pt x="2575" y="6319"/>
                  </a:lnTo>
                  <a:lnTo>
                    <a:pt x="2845" y="6379"/>
                  </a:lnTo>
                  <a:lnTo>
                    <a:pt x="3384" y="6379"/>
                  </a:lnTo>
                  <a:lnTo>
                    <a:pt x="3653" y="6349"/>
                  </a:lnTo>
                  <a:lnTo>
                    <a:pt x="3923" y="6289"/>
                  </a:lnTo>
                  <a:lnTo>
                    <a:pt x="4192" y="6229"/>
                  </a:lnTo>
                  <a:lnTo>
                    <a:pt x="4462" y="6139"/>
                  </a:lnTo>
                  <a:lnTo>
                    <a:pt x="4731" y="6019"/>
                  </a:lnTo>
                  <a:lnTo>
                    <a:pt x="5001" y="5900"/>
                  </a:lnTo>
                  <a:lnTo>
                    <a:pt x="5240" y="5750"/>
                  </a:lnTo>
                  <a:lnTo>
                    <a:pt x="5450" y="5570"/>
                  </a:lnTo>
                  <a:lnTo>
                    <a:pt x="5689" y="5390"/>
                  </a:lnTo>
                  <a:lnTo>
                    <a:pt x="5869" y="5211"/>
                  </a:lnTo>
                  <a:lnTo>
                    <a:pt x="6049" y="5001"/>
                  </a:lnTo>
                  <a:lnTo>
                    <a:pt x="6228" y="4762"/>
                  </a:lnTo>
                  <a:lnTo>
                    <a:pt x="6348" y="4522"/>
                  </a:lnTo>
                  <a:lnTo>
                    <a:pt x="6468" y="4283"/>
                  </a:lnTo>
                  <a:lnTo>
                    <a:pt x="6558" y="4013"/>
                  </a:lnTo>
                  <a:lnTo>
                    <a:pt x="6618" y="3714"/>
                  </a:lnTo>
                  <a:lnTo>
                    <a:pt x="6647" y="3444"/>
                  </a:lnTo>
                  <a:lnTo>
                    <a:pt x="6647" y="3175"/>
                  </a:lnTo>
                  <a:lnTo>
                    <a:pt x="6618" y="2965"/>
                  </a:lnTo>
                  <a:lnTo>
                    <a:pt x="6558" y="2726"/>
                  </a:lnTo>
                  <a:lnTo>
                    <a:pt x="6498" y="2486"/>
                  </a:lnTo>
                  <a:lnTo>
                    <a:pt x="6408" y="2276"/>
                  </a:lnTo>
                  <a:lnTo>
                    <a:pt x="6318" y="2037"/>
                  </a:lnTo>
                  <a:lnTo>
                    <a:pt x="6079" y="1648"/>
                  </a:lnTo>
                  <a:lnTo>
                    <a:pt x="5779" y="1258"/>
                  </a:lnTo>
                  <a:lnTo>
                    <a:pt x="5420" y="899"/>
                  </a:lnTo>
                  <a:lnTo>
                    <a:pt x="5060" y="629"/>
                  </a:lnTo>
                  <a:lnTo>
                    <a:pt x="4641" y="360"/>
                  </a:lnTo>
                  <a:lnTo>
                    <a:pt x="4312" y="210"/>
                  </a:lnTo>
                  <a:lnTo>
                    <a:pt x="3923" y="91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5630;p51">
              <a:extLst>
                <a:ext uri="{FF2B5EF4-FFF2-40B4-BE49-F238E27FC236}">
                  <a16:creationId xmlns:a16="http://schemas.microsoft.com/office/drawing/2014/main" id="{7006C937-5621-6757-4707-7257C177E261}"/>
                </a:ext>
              </a:extLst>
            </p:cNvPr>
            <p:cNvSpPr/>
            <p:nvPr/>
          </p:nvSpPr>
          <p:spPr>
            <a:xfrm>
              <a:off x="9287811" y="2513781"/>
              <a:ext cx="109817" cy="107281"/>
            </a:xfrm>
            <a:custGeom>
              <a:avLst/>
              <a:gdLst/>
              <a:ahLst/>
              <a:cxnLst/>
              <a:rect l="l" t="t" r="r" b="b"/>
              <a:pathLst>
                <a:path w="10392" h="10152" extrusionOk="0">
                  <a:moveTo>
                    <a:pt x="4822" y="1019"/>
                  </a:moveTo>
                  <a:lnTo>
                    <a:pt x="5181" y="1049"/>
                  </a:lnTo>
                  <a:lnTo>
                    <a:pt x="5540" y="1079"/>
                  </a:lnTo>
                  <a:lnTo>
                    <a:pt x="5900" y="1169"/>
                  </a:lnTo>
                  <a:lnTo>
                    <a:pt x="6229" y="1289"/>
                  </a:lnTo>
                  <a:lnTo>
                    <a:pt x="6588" y="1438"/>
                  </a:lnTo>
                  <a:lnTo>
                    <a:pt x="6918" y="1588"/>
                  </a:lnTo>
                  <a:lnTo>
                    <a:pt x="7217" y="1798"/>
                  </a:lnTo>
                  <a:lnTo>
                    <a:pt x="7517" y="2007"/>
                  </a:lnTo>
                  <a:lnTo>
                    <a:pt x="7816" y="2247"/>
                  </a:lnTo>
                  <a:lnTo>
                    <a:pt x="8056" y="2516"/>
                  </a:lnTo>
                  <a:lnTo>
                    <a:pt x="8325" y="2786"/>
                  </a:lnTo>
                  <a:lnTo>
                    <a:pt x="8535" y="3085"/>
                  </a:lnTo>
                  <a:lnTo>
                    <a:pt x="8744" y="3415"/>
                  </a:lnTo>
                  <a:lnTo>
                    <a:pt x="8924" y="3714"/>
                  </a:lnTo>
                  <a:lnTo>
                    <a:pt x="9074" y="4043"/>
                  </a:lnTo>
                  <a:lnTo>
                    <a:pt x="9194" y="4403"/>
                  </a:lnTo>
                  <a:lnTo>
                    <a:pt x="9313" y="4732"/>
                  </a:lnTo>
                  <a:lnTo>
                    <a:pt x="9373" y="5091"/>
                  </a:lnTo>
                  <a:lnTo>
                    <a:pt x="9403" y="5451"/>
                  </a:lnTo>
                  <a:lnTo>
                    <a:pt x="9403" y="5780"/>
                  </a:lnTo>
                  <a:lnTo>
                    <a:pt x="9373" y="6139"/>
                  </a:lnTo>
                  <a:lnTo>
                    <a:pt x="9283" y="6499"/>
                  </a:lnTo>
                  <a:lnTo>
                    <a:pt x="9164" y="6828"/>
                  </a:lnTo>
                  <a:lnTo>
                    <a:pt x="9014" y="7157"/>
                  </a:lnTo>
                  <a:lnTo>
                    <a:pt x="8834" y="7487"/>
                  </a:lnTo>
                  <a:lnTo>
                    <a:pt x="8595" y="7816"/>
                  </a:lnTo>
                  <a:lnTo>
                    <a:pt x="8295" y="8116"/>
                  </a:lnTo>
                  <a:lnTo>
                    <a:pt x="7906" y="8445"/>
                  </a:lnTo>
                  <a:lnTo>
                    <a:pt x="7517" y="8714"/>
                  </a:lnTo>
                  <a:lnTo>
                    <a:pt x="7127" y="8924"/>
                  </a:lnTo>
                  <a:lnTo>
                    <a:pt x="6708" y="9074"/>
                  </a:lnTo>
                  <a:lnTo>
                    <a:pt x="6289" y="9164"/>
                  </a:lnTo>
                  <a:lnTo>
                    <a:pt x="5900" y="9194"/>
                  </a:lnTo>
                  <a:lnTo>
                    <a:pt x="5481" y="9194"/>
                  </a:lnTo>
                  <a:lnTo>
                    <a:pt x="5061" y="9164"/>
                  </a:lnTo>
                  <a:lnTo>
                    <a:pt x="4672" y="9044"/>
                  </a:lnTo>
                  <a:lnTo>
                    <a:pt x="4283" y="8924"/>
                  </a:lnTo>
                  <a:lnTo>
                    <a:pt x="3894" y="8744"/>
                  </a:lnTo>
                  <a:lnTo>
                    <a:pt x="3534" y="8565"/>
                  </a:lnTo>
                  <a:lnTo>
                    <a:pt x="3175" y="8325"/>
                  </a:lnTo>
                  <a:lnTo>
                    <a:pt x="2846" y="8056"/>
                  </a:lnTo>
                  <a:lnTo>
                    <a:pt x="2516" y="7756"/>
                  </a:lnTo>
                  <a:lnTo>
                    <a:pt x="2217" y="7457"/>
                  </a:lnTo>
                  <a:lnTo>
                    <a:pt x="1947" y="7098"/>
                  </a:lnTo>
                  <a:lnTo>
                    <a:pt x="1708" y="6768"/>
                  </a:lnTo>
                  <a:lnTo>
                    <a:pt x="1498" y="6379"/>
                  </a:lnTo>
                  <a:lnTo>
                    <a:pt x="1318" y="6020"/>
                  </a:lnTo>
                  <a:lnTo>
                    <a:pt x="1169" y="5600"/>
                  </a:lnTo>
                  <a:lnTo>
                    <a:pt x="1049" y="5211"/>
                  </a:lnTo>
                  <a:lnTo>
                    <a:pt x="959" y="4822"/>
                  </a:lnTo>
                  <a:lnTo>
                    <a:pt x="929" y="4403"/>
                  </a:lnTo>
                  <a:lnTo>
                    <a:pt x="959" y="3983"/>
                  </a:lnTo>
                  <a:lnTo>
                    <a:pt x="989" y="3594"/>
                  </a:lnTo>
                  <a:lnTo>
                    <a:pt x="1109" y="3205"/>
                  </a:lnTo>
                  <a:lnTo>
                    <a:pt x="1259" y="2816"/>
                  </a:lnTo>
                  <a:lnTo>
                    <a:pt x="1438" y="2456"/>
                  </a:lnTo>
                  <a:lnTo>
                    <a:pt x="1708" y="2097"/>
                  </a:lnTo>
                  <a:lnTo>
                    <a:pt x="2007" y="1738"/>
                  </a:lnTo>
                  <a:lnTo>
                    <a:pt x="2396" y="1408"/>
                  </a:lnTo>
                  <a:lnTo>
                    <a:pt x="2516" y="1528"/>
                  </a:lnTo>
                  <a:lnTo>
                    <a:pt x="2666" y="1618"/>
                  </a:lnTo>
                  <a:lnTo>
                    <a:pt x="2816" y="1618"/>
                  </a:lnTo>
                  <a:lnTo>
                    <a:pt x="2905" y="1588"/>
                  </a:lnTo>
                  <a:lnTo>
                    <a:pt x="3025" y="1528"/>
                  </a:lnTo>
                  <a:lnTo>
                    <a:pt x="3355" y="1348"/>
                  </a:lnTo>
                  <a:lnTo>
                    <a:pt x="3744" y="1199"/>
                  </a:lnTo>
                  <a:lnTo>
                    <a:pt x="4103" y="1109"/>
                  </a:lnTo>
                  <a:lnTo>
                    <a:pt x="4462" y="1049"/>
                  </a:lnTo>
                  <a:lnTo>
                    <a:pt x="4822" y="1019"/>
                  </a:lnTo>
                  <a:close/>
                  <a:moveTo>
                    <a:pt x="4942" y="1"/>
                  </a:moveTo>
                  <a:lnTo>
                    <a:pt x="4522" y="31"/>
                  </a:lnTo>
                  <a:lnTo>
                    <a:pt x="4103" y="91"/>
                  </a:lnTo>
                  <a:lnTo>
                    <a:pt x="3684" y="181"/>
                  </a:lnTo>
                  <a:lnTo>
                    <a:pt x="3265" y="330"/>
                  </a:lnTo>
                  <a:lnTo>
                    <a:pt x="2875" y="510"/>
                  </a:lnTo>
                  <a:lnTo>
                    <a:pt x="2486" y="720"/>
                  </a:lnTo>
                  <a:lnTo>
                    <a:pt x="2456" y="750"/>
                  </a:lnTo>
                  <a:lnTo>
                    <a:pt x="2336" y="660"/>
                  </a:lnTo>
                  <a:lnTo>
                    <a:pt x="2187" y="600"/>
                  </a:lnTo>
                  <a:lnTo>
                    <a:pt x="2007" y="600"/>
                  </a:lnTo>
                  <a:lnTo>
                    <a:pt x="1917" y="630"/>
                  </a:lnTo>
                  <a:lnTo>
                    <a:pt x="1857" y="690"/>
                  </a:lnTo>
                  <a:lnTo>
                    <a:pt x="1438" y="1019"/>
                  </a:lnTo>
                  <a:lnTo>
                    <a:pt x="1109" y="1348"/>
                  </a:lnTo>
                  <a:lnTo>
                    <a:pt x="809" y="1738"/>
                  </a:lnTo>
                  <a:lnTo>
                    <a:pt x="570" y="2097"/>
                  </a:lnTo>
                  <a:lnTo>
                    <a:pt x="360" y="2516"/>
                  </a:lnTo>
                  <a:lnTo>
                    <a:pt x="210" y="2905"/>
                  </a:lnTo>
                  <a:lnTo>
                    <a:pt x="91" y="3325"/>
                  </a:lnTo>
                  <a:lnTo>
                    <a:pt x="31" y="3744"/>
                  </a:lnTo>
                  <a:lnTo>
                    <a:pt x="1" y="4193"/>
                  </a:lnTo>
                  <a:lnTo>
                    <a:pt x="31" y="4612"/>
                  </a:lnTo>
                  <a:lnTo>
                    <a:pt x="61" y="5031"/>
                  </a:lnTo>
                  <a:lnTo>
                    <a:pt x="151" y="5481"/>
                  </a:lnTo>
                  <a:lnTo>
                    <a:pt x="270" y="5900"/>
                  </a:lnTo>
                  <a:lnTo>
                    <a:pt x="420" y="6319"/>
                  </a:lnTo>
                  <a:lnTo>
                    <a:pt x="600" y="6708"/>
                  </a:lnTo>
                  <a:lnTo>
                    <a:pt x="809" y="7128"/>
                  </a:lnTo>
                  <a:lnTo>
                    <a:pt x="1049" y="7487"/>
                  </a:lnTo>
                  <a:lnTo>
                    <a:pt x="1318" y="7876"/>
                  </a:lnTo>
                  <a:lnTo>
                    <a:pt x="1618" y="8205"/>
                  </a:lnTo>
                  <a:lnTo>
                    <a:pt x="1947" y="8535"/>
                  </a:lnTo>
                  <a:lnTo>
                    <a:pt x="2277" y="8834"/>
                  </a:lnTo>
                  <a:lnTo>
                    <a:pt x="2636" y="9104"/>
                  </a:lnTo>
                  <a:lnTo>
                    <a:pt x="2995" y="9373"/>
                  </a:lnTo>
                  <a:lnTo>
                    <a:pt x="3385" y="9583"/>
                  </a:lnTo>
                  <a:lnTo>
                    <a:pt x="3804" y="9763"/>
                  </a:lnTo>
                  <a:lnTo>
                    <a:pt x="4223" y="9912"/>
                  </a:lnTo>
                  <a:lnTo>
                    <a:pt x="4642" y="10032"/>
                  </a:lnTo>
                  <a:lnTo>
                    <a:pt x="5091" y="10122"/>
                  </a:lnTo>
                  <a:lnTo>
                    <a:pt x="5540" y="10152"/>
                  </a:lnTo>
                  <a:lnTo>
                    <a:pt x="6020" y="10152"/>
                  </a:lnTo>
                  <a:lnTo>
                    <a:pt x="6469" y="10092"/>
                  </a:lnTo>
                  <a:lnTo>
                    <a:pt x="6948" y="9972"/>
                  </a:lnTo>
                  <a:lnTo>
                    <a:pt x="7367" y="9852"/>
                  </a:lnTo>
                  <a:lnTo>
                    <a:pt x="7786" y="9673"/>
                  </a:lnTo>
                  <a:lnTo>
                    <a:pt x="8175" y="9463"/>
                  </a:lnTo>
                  <a:lnTo>
                    <a:pt x="8535" y="9224"/>
                  </a:lnTo>
                  <a:lnTo>
                    <a:pt x="8864" y="8924"/>
                  </a:lnTo>
                  <a:lnTo>
                    <a:pt x="9164" y="8625"/>
                  </a:lnTo>
                  <a:lnTo>
                    <a:pt x="9463" y="8295"/>
                  </a:lnTo>
                  <a:lnTo>
                    <a:pt x="9703" y="7936"/>
                  </a:lnTo>
                  <a:lnTo>
                    <a:pt x="9912" y="7577"/>
                  </a:lnTo>
                  <a:lnTo>
                    <a:pt x="10092" y="7187"/>
                  </a:lnTo>
                  <a:lnTo>
                    <a:pt x="10212" y="6768"/>
                  </a:lnTo>
                  <a:lnTo>
                    <a:pt x="10331" y="6349"/>
                  </a:lnTo>
                  <a:lnTo>
                    <a:pt x="10391" y="5930"/>
                  </a:lnTo>
                  <a:lnTo>
                    <a:pt x="10391" y="5481"/>
                  </a:lnTo>
                  <a:lnTo>
                    <a:pt x="10361" y="5061"/>
                  </a:lnTo>
                  <a:lnTo>
                    <a:pt x="10301" y="4612"/>
                  </a:lnTo>
                  <a:lnTo>
                    <a:pt x="10182" y="4193"/>
                  </a:lnTo>
                  <a:lnTo>
                    <a:pt x="10062" y="3804"/>
                  </a:lnTo>
                  <a:lnTo>
                    <a:pt x="9912" y="3415"/>
                  </a:lnTo>
                  <a:lnTo>
                    <a:pt x="9703" y="3055"/>
                  </a:lnTo>
                  <a:lnTo>
                    <a:pt x="9493" y="2696"/>
                  </a:lnTo>
                  <a:lnTo>
                    <a:pt x="9253" y="2337"/>
                  </a:lnTo>
                  <a:lnTo>
                    <a:pt x="8984" y="2007"/>
                  </a:lnTo>
                  <a:lnTo>
                    <a:pt x="8684" y="1708"/>
                  </a:lnTo>
                  <a:lnTo>
                    <a:pt x="8385" y="1408"/>
                  </a:lnTo>
                  <a:lnTo>
                    <a:pt x="8056" y="1139"/>
                  </a:lnTo>
                  <a:lnTo>
                    <a:pt x="7726" y="899"/>
                  </a:lnTo>
                  <a:lnTo>
                    <a:pt x="7367" y="690"/>
                  </a:lnTo>
                  <a:lnTo>
                    <a:pt x="6978" y="480"/>
                  </a:lnTo>
                  <a:lnTo>
                    <a:pt x="6618" y="330"/>
                  </a:lnTo>
                  <a:lnTo>
                    <a:pt x="6199" y="181"/>
                  </a:lnTo>
                  <a:lnTo>
                    <a:pt x="5810" y="91"/>
                  </a:lnTo>
                  <a:lnTo>
                    <a:pt x="5361" y="31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5631;p51">
              <a:extLst>
                <a:ext uri="{FF2B5EF4-FFF2-40B4-BE49-F238E27FC236}">
                  <a16:creationId xmlns:a16="http://schemas.microsoft.com/office/drawing/2014/main" id="{EC704D7F-8167-7840-E2D7-CC7A074D0DAD}"/>
                </a:ext>
              </a:extLst>
            </p:cNvPr>
            <p:cNvSpPr/>
            <p:nvPr/>
          </p:nvSpPr>
          <p:spPr>
            <a:xfrm>
              <a:off x="9506449" y="2975743"/>
              <a:ext cx="34186" cy="32918"/>
            </a:xfrm>
            <a:custGeom>
              <a:avLst/>
              <a:gdLst/>
              <a:ahLst/>
              <a:cxnLst/>
              <a:rect l="l" t="t" r="r" b="b"/>
              <a:pathLst>
                <a:path w="3235" h="3115" extrusionOk="0">
                  <a:moveTo>
                    <a:pt x="1468" y="0"/>
                  </a:moveTo>
                  <a:lnTo>
                    <a:pt x="1288" y="60"/>
                  </a:lnTo>
                  <a:lnTo>
                    <a:pt x="1079" y="120"/>
                  </a:lnTo>
                  <a:lnTo>
                    <a:pt x="929" y="150"/>
                  </a:lnTo>
                  <a:lnTo>
                    <a:pt x="749" y="210"/>
                  </a:lnTo>
                  <a:lnTo>
                    <a:pt x="600" y="270"/>
                  </a:lnTo>
                  <a:lnTo>
                    <a:pt x="450" y="390"/>
                  </a:lnTo>
                  <a:lnTo>
                    <a:pt x="270" y="539"/>
                  </a:lnTo>
                  <a:lnTo>
                    <a:pt x="151" y="749"/>
                  </a:lnTo>
                  <a:lnTo>
                    <a:pt x="61" y="958"/>
                  </a:lnTo>
                  <a:lnTo>
                    <a:pt x="1" y="1168"/>
                  </a:lnTo>
                  <a:lnTo>
                    <a:pt x="1" y="1408"/>
                  </a:lnTo>
                  <a:lnTo>
                    <a:pt x="31" y="1617"/>
                  </a:lnTo>
                  <a:lnTo>
                    <a:pt x="91" y="1827"/>
                  </a:lnTo>
                  <a:lnTo>
                    <a:pt x="210" y="2036"/>
                  </a:lnTo>
                  <a:lnTo>
                    <a:pt x="240" y="2066"/>
                  </a:lnTo>
                  <a:lnTo>
                    <a:pt x="360" y="2336"/>
                  </a:lnTo>
                  <a:lnTo>
                    <a:pt x="510" y="2545"/>
                  </a:lnTo>
                  <a:lnTo>
                    <a:pt x="689" y="2755"/>
                  </a:lnTo>
                  <a:lnTo>
                    <a:pt x="899" y="2935"/>
                  </a:lnTo>
                  <a:lnTo>
                    <a:pt x="1109" y="3025"/>
                  </a:lnTo>
                  <a:lnTo>
                    <a:pt x="1348" y="3084"/>
                  </a:lnTo>
                  <a:lnTo>
                    <a:pt x="1558" y="3114"/>
                  </a:lnTo>
                  <a:lnTo>
                    <a:pt x="1797" y="3084"/>
                  </a:lnTo>
                  <a:lnTo>
                    <a:pt x="2007" y="3025"/>
                  </a:lnTo>
                  <a:lnTo>
                    <a:pt x="2247" y="2965"/>
                  </a:lnTo>
                  <a:lnTo>
                    <a:pt x="2456" y="2845"/>
                  </a:lnTo>
                  <a:lnTo>
                    <a:pt x="2636" y="2725"/>
                  </a:lnTo>
                  <a:lnTo>
                    <a:pt x="2875" y="2516"/>
                  </a:lnTo>
                  <a:lnTo>
                    <a:pt x="2995" y="2396"/>
                  </a:lnTo>
                  <a:lnTo>
                    <a:pt x="3085" y="2276"/>
                  </a:lnTo>
                  <a:lnTo>
                    <a:pt x="3145" y="2126"/>
                  </a:lnTo>
                  <a:lnTo>
                    <a:pt x="3205" y="1977"/>
                  </a:lnTo>
                  <a:lnTo>
                    <a:pt x="3235" y="1827"/>
                  </a:lnTo>
                  <a:lnTo>
                    <a:pt x="3205" y="1647"/>
                  </a:lnTo>
                  <a:lnTo>
                    <a:pt x="3175" y="1228"/>
                  </a:lnTo>
                  <a:lnTo>
                    <a:pt x="3115" y="899"/>
                  </a:lnTo>
                  <a:lnTo>
                    <a:pt x="3055" y="749"/>
                  </a:lnTo>
                  <a:lnTo>
                    <a:pt x="2965" y="629"/>
                  </a:lnTo>
                  <a:lnTo>
                    <a:pt x="2905" y="479"/>
                  </a:lnTo>
                  <a:lnTo>
                    <a:pt x="2786" y="360"/>
                  </a:lnTo>
                  <a:lnTo>
                    <a:pt x="2666" y="270"/>
                  </a:lnTo>
                  <a:lnTo>
                    <a:pt x="2516" y="180"/>
                  </a:lnTo>
                  <a:lnTo>
                    <a:pt x="2366" y="90"/>
                  </a:lnTo>
                  <a:lnTo>
                    <a:pt x="2187" y="60"/>
                  </a:lnTo>
                  <a:lnTo>
                    <a:pt x="2007" y="30"/>
                  </a:lnTo>
                  <a:lnTo>
                    <a:pt x="1857" y="3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5632;p51">
              <a:extLst>
                <a:ext uri="{FF2B5EF4-FFF2-40B4-BE49-F238E27FC236}">
                  <a16:creationId xmlns:a16="http://schemas.microsoft.com/office/drawing/2014/main" id="{29FAD48A-7A85-EC63-145A-B514E1BAAF6A}"/>
                </a:ext>
              </a:extLst>
            </p:cNvPr>
            <p:cNvSpPr/>
            <p:nvPr/>
          </p:nvSpPr>
          <p:spPr>
            <a:xfrm>
              <a:off x="9507717" y="3115279"/>
              <a:ext cx="32918" cy="30699"/>
            </a:xfrm>
            <a:custGeom>
              <a:avLst/>
              <a:gdLst/>
              <a:ahLst/>
              <a:cxnLst/>
              <a:rect l="l" t="t" r="r" b="b"/>
              <a:pathLst>
                <a:path w="3115" h="2905" extrusionOk="0">
                  <a:moveTo>
                    <a:pt x="1258" y="0"/>
                  </a:moveTo>
                  <a:lnTo>
                    <a:pt x="1079" y="30"/>
                  </a:lnTo>
                  <a:lnTo>
                    <a:pt x="869" y="90"/>
                  </a:lnTo>
                  <a:lnTo>
                    <a:pt x="689" y="210"/>
                  </a:lnTo>
                  <a:lnTo>
                    <a:pt x="540" y="330"/>
                  </a:lnTo>
                  <a:lnTo>
                    <a:pt x="420" y="509"/>
                  </a:lnTo>
                  <a:lnTo>
                    <a:pt x="270" y="839"/>
                  </a:lnTo>
                  <a:lnTo>
                    <a:pt x="120" y="1168"/>
                  </a:lnTo>
                  <a:lnTo>
                    <a:pt x="60" y="1378"/>
                  </a:lnTo>
                  <a:lnTo>
                    <a:pt x="1" y="1617"/>
                  </a:lnTo>
                  <a:lnTo>
                    <a:pt x="31" y="1857"/>
                  </a:lnTo>
                  <a:lnTo>
                    <a:pt x="120" y="2066"/>
                  </a:lnTo>
                  <a:lnTo>
                    <a:pt x="240" y="2246"/>
                  </a:lnTo>
                  <a:lnTo>
                    <a:pt x="330" y="2396"/>
                  </a:lnTo>
                  <a:lnTo>
                    <a:pt x="450" y="2545"/>
                  </a:lnTo>
                  <a:lnTo>
                    <a:pt x="599" y="2635"/>
                  </a:lnTo>
                  <a:lnTo>
                    <a:pt x="749" y="2725"/>
                  </a:lnTo>
                  <a:lnTo>
                    <a:pt x="929" y="2785"/>
                  </a:lnTo>
                  <a:lnTo>
                    <a:pt x="1079" y="2845"/>
                  </a:lnTo>
                  <a:lnTo>
                    <a:pt x="1438" y="2905"/>
                  </a:lnTo>
                  <a:lnTo>
                    <a:pt x="1677" y="2875"/>
                  </a:lnTo>
                  <a:lnTo>
                    <a:pt x="2007" y="2815"/>
                  </a:lnTo>
                  <a:lnTo>
                    <a:pt x="2276" y="2725"/>
                  </a:lnTo>
                  <a:lnTo>
                    <a:pt x="2516" y="2605"/>
                  </a:lnTo>
                  <a:lnTo>
                    <a:pt x="2695" y="2486"/>
                  </a:lnTo>
                  <a:lnTo>
                    <a:pt x="2845" y="2306"/>
                  </a:lnTo>
                  <a:lnTo>
                    <a:pt x="2965" y="2126"/>
                  </a:lnTo>
                  <a:lnTo>
                    <a:pt x="3055" y="1917"/>
                  </a:lnTo>
                  <a:lnTo>
                    <a:pt x="3115" y="1707"/>
                  </a:lnTo>
                  <a:lnTo>
                    <a:pt x="3115" y="1497"/>
                  </a:lnTo>
                  <a:lnTo>
                    <a:pt x="3115" y="1288"/>
                  </a:lnTo>
                  <a:lnTo>
                    <a:pt x="3025" y="1048"/>
                  </a:lnTo>
                  <a:lnTo>
                    <a:pt x="2905" y="809"/>
                  </a:lnTo>
                  <a:lnTo>
                    <a:pt x="2755" y="599"/>
                  </a:lnTo>
                  <a:lnTo>
                    <a:pt x="2576" y="420"/>
                  </a:lnTo>
                  <a:lnTo>
                    <a:pt x="2336" y="300"/>
                  </a:lnTo>
                  <a:lnTo>
                    <a:pt x="2097" y="210"/>
                  </a:lnTo>
                  <a:lnTo>
                    <a:pt x="1857" y="150"/>
                  </a:lnTo>
                  <a:lnTo>
                    <a:pt x="1677" y="60"/>
                  </a:lnTo>
                  <a:lnTo>
                    <a:pt x="1468" y="30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5633;p51">
              <a:extLst>
                <a:ext uri="{FF2B5EF4-FFF2-40B4-BE49-F238E27FC236}">
                  <a16:creationId xmlns:a16="http://schemas.microsoft.com/office/drawing/2014/main" id="{9E2A51F4-9275-1BD0-BBA9-509B46401B9B}"/>
                </a:ext>
              </a:extLst>
            </p:cNvPr>
            <p:cNvSpPr/>
            <p:nvPr/>
          </p:nvSpPr>
          <p:spPr>
            <a:xfrm>
              <a:off x="9460568" y="2953278"/>
              <a:ext cx="25330" cy="25003"/>
            </a:xfrm>
            <a:custGeom>
              <a:avLst/>
              <a:gdLst/>
              <a:ahLst/>
              <a:cxnLst/>
              <a:rect l="l" t="t" r="r" b="b"/>
              <a:pathLst>
                <a:path w="2397" h="2366" extrusionOk="0">
                  <a:moveTo>
                    <a:pt x="1139" y="0"/>
                  </a:moveTo>
                  <a:lnTo>
                    <a:pt x="959" y="30"/>
                  </a:lnTo>
                  <a:lnTo>
                    <a:pt x="809" y="60"/>
                  </a:lnTo>
                  <a:lnTo>
                    <a:pt x="630" y="150"/>
                  </a:lnTo>
                  <a:lnTo>
                    <a:pt x="510" y="240"/>
                  </a:lnTo>
                  <a:lnTo>
                    <a:pt x="360" y="360"/>
                  </a:lnTo>
                  <a:lnTo>
                    <a:pt x="270" y="509"/>
                  </a:lnTo>
                  <a:lnTo>
                    <a:pt x="181" y="659"/>
                  </a:lnTo>
                  <a:lnTo>
                    <a:pt x="151" y="779"/>
                  </a:lnTo>
                  <a:lnTo>
                    <a:pt x="91" y="929"/>
                  </a:lnTo>
                  <a:lnTo>
                    <a:pt x="31" y="1078"/>
                  </a:lnTo>
                  <a:lnTo>
                    <a:pt x="1" y="1228"/>
                  </a:lnTo>
                  <a:lnTo>
                    <a:pt x="31" y="1408"/>
                  </a:lnTo>
                  <a:lnTo>
                    <a:pt x="61" y="1617"/>
                  </a:lnTo>
                  <a:lnTo>
                    <a:pt x="151" y="1827"/>
                  </a:lnTo>
                  <a:lnTo>
                    <a:pt x="270" y="1977"/>
                  </a:lnTo>
                  <a:lnTo>
                    <a:pt x="450" y="2126"/>
                  </a:lnTo>
                  <a:lnTo>
                    <a:pt x="600" y="2216"/>
                  </a:lnTo>
                  <a:lnTo>
                    <a:pt x="809" y="2306"/>
                  </a:lnTo>
                  <a:lnTo>
                    <a:pt x="1019" y="2336"/>
                  </a:lnTo>
                  <a:lnTo>
                    <a:pt x="1229" y="2366"/>
                  </a:lnTo>
                  <a:lnTo>
                    <a:pt x="1438" y="2336"/>
                  </a:lnTo>
                  <a:lnTo>
                    <a:pt x="1648" y="2276"/>
                  </a:lnTo>
                  <a:lnTo>
                    <a:pt x="1828" y="2186"/>
                  </a:lnTo>
                  <a:lnTo>
                    <a:pt x="2007" y="2066"/>
                  </a:lnTo>
                  <a:lnTo>
                    <a:pt x="2157" y="1917"/>
                  </a:lnTo>
                  <a:lnTo>
                    <a:pt x="2277" y="1737"/>
                  </a:lnTo>
                  <a:lnTo>
                    <a:pt x="2367" y="1557"/>
                  </a:lnTo>
                  <a:lnTo>
                    <a:pt x="2396" y="1348"/>
                  </a:lnTo>
                  <a:lnTo>
                    <a:pt x="2396" y="1108"/>
                  </a:lnTo>
                  <a:lnTo>
                    <a:pt x="2367" y="869"/>
                  </a:lnTo>
                  <a:lnTo>
                    <a:pt x="2277" y="659"/>
                  </a:lnTo>
                  <a:lnTo>
                    <a:pt x="2127" y="479"/>
                  </a:lnTo>
                  <a:lnTo>
                    <a:pt x="1977" y="300"/>
                  </a:lnTo>
                  <a:lnTo>
                    <a:pt x="1768" y="180"/>
                  </a:lnTo>
                  <a:lnTo>
                    <a:pt x="1558" y="60"/>
                  </a:lnTo>
                  <a:lnTo>
                    <a:pt x="1319" y="30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5634;p51">
              <a:extLst>
                <a:ext uri="{FF2B5EF4-FFF2-40B4-BE49-F238E27FC236}">
                  <a16:creationId xmlns:a16="http://schemas.microsoft.com/office/drawing/2014/main" id="{FC89C52E-91B6-8016-6E30-2B686E0459E5}"/>
                </a:ext>
              </a:extLst>
            </p:cNvPr>
            <p:cNvSpPr/>
            <p:nvPr/>
          </p:nvSpPr>
          <p:spPr>
            <a:xfrm>
              <a:off x="9584602" y="3066555"/>
              <a:ext cx="43993" cy="46201"/>
            </a:xfrm>
            <a:custGeom>
              <a:avLst/>
              <a:gdLst/>
              <a:ahLst/>
              <a:cxnLst/>
              <a:rect l="l" t="t" r="r" b="b"/>
              <a:pathLst>
                <a:path w="4163" h="4372" extrusionOk="0">
                  <a:moveTo>
                    <a:pt x="2007" y="0"/>
                  </a:moveTo>
                  <a:lnTo>
                    <a:pt x="1827" y="30"/>
                  </a:lnTo>
                  <a:lnTo>
                    <a:pt x="1618" y="90"/>
                  </a:lnTo>
                  <a:lnTo>
                    <a:pt x="1408" y="210"/>
                  </a:lnTo>
                  <a:lnTo>
                    <a:pt x="1169" y="359"/>
                  </a:lnTo>
                  <a:lnTo>
                    <a:pt x="959" y="509"/>
                  </a:lnTo>
                  <a:lnTo>
                    <a:pt x="779" y="719"/>
                  </a:lnTo>
                  <a:lnTo>
                    <a:pt x="600" y="868"/>
                  </a:lnTo>
                  <a:lnTo>
                    <a:pt x="420" y="1048"/>
                  </a:lnTo>
                  <a:lnTo>
                    <a:pt x="270" y="1258"/>
                  </a:lnTo>
                  <a:lnTo>
                    <a:pt x="151" y="1467"/>
                  </a:lnTo>
                  <a:lnTo>
                    <a:pt x="31" y="1797"/>
                  </a:lnTo>
                  <a:lnTo>
                    <a:pt x="1" y="2096"/>
                  </a:lnTo>
                  <a:lnTo>
                    <a:pt x="1" y="2425"/>
                  </a:lnTo>
                  <a:lnTo>
                    <a:pt x="31" y="2755"/>
                  </a:lnTo>
                  <a:lnTo>
                    <a:pt x="151" y="3054"/>
                  </a:lnTo>
                  <a:lnTo>
                    <a:pt x="300" y="3354"/>
                  </a:lnTo>
                  <a:lnTo>
                    <a:pt x="480" y="3593"/>
                  </a:lnTo>
                  <a:lnTo>
                    <a:pt x="719" y="3833"/>
                  </a:lnTo>
                  <a:lnTo>
                    <a:pt x="929" y="3953"/>
                  </a:lnTo>
                  <a:lnTo>
                    <a:pt x="1139" y="4072"/>
                  </a:lnTo>
                  <a:lnTo>
                    <a:pt x="1348" y="4162"/>
                  </a:lnTo>
                  <a:lnTo>
                    <a:pt x="1558" y="4252"/>
                  </a:lnTo>
                  <a:lnTo>
                    <a:pt x="1797" y="4312"/>
                  </a:lnTo>
                  <a:lnTo>
                    <a:pt x="2037" y="4342"/>
                  </a:lnTo>
                  <a:lnTo>
                    <a:pt x="2247" y="4372"/>
                  </a:lnTo>
                  <a:lnTo>
                    <a:pt x="2486" y="4342"/>
                  </a:lnTo>
                  <a:lnTo>
                    <a:pt x="2726" y="4312"/>
                  </a:lnTo>
                  <a:lnTo>
                    <a:pt x="2935" y="4252"/>
                  </a:lnTo>
                  <a:lnTo>
                    <a:pt x="3115" y="4162"/>
                  </a:lnTo>
                  <a:lnTo>
                    <a:pt x="3295" y="4072"/>
                  </a:lnTo>
                  <a:lnTo>
                    <a:pt x="3474" y="3923"/>
                  </a:lnTo>
                  <a:lnTo>
                    <a:pt x="3624" y="3773"/>
                  </a:lnTo>
                  <a:lnTo>
                    <a:pt x="3774" y="3623"/>
                  </a:lnTo>
                  <a:lnTo>
                    <a:pt x="3893" y="3444"/>
                  </a:lnTo>
                  <a:lnTo>
                    <a:pt x="4013" y="3204"/>
                  </a:lnTo>
                  <a:lnTo>
                    <a:pt x="4103" y="2934"/>
                  </a:lnTo>
                  <a:lnTo>
                    <a:pt x="4133" y="2665"/>
                  </a:lnTo>
                  <a:lnTo>
                    <a:pt x="4163" y="2395"/>
                  </a:lnTo>
                  <a:lnTo>
                    <a:pt x="4133" y="2096"/>
                  </a:lnTo>
                  <a:lnTo>
                    <a:pt x="4073" y="1827"/>
                  </a:lnTo>
                  <a:lnTo>
                    <a:pt x="4013" y="1557"/>
                  </a:lnTo>
                  <a:lnTo>
                    <a:pt x="3923" y="1318"/>
                  </a:lnTo>
                  <a:lnTo>
                    <a:pt x="3744" y="1018"/>
                  </a:lnTo>
                  <a:lnTo>
                    <a:pt x="3534" y="719"/>
                  </a:lnTo>
                  <a:lnTo>
                    <a:pt x="3295" y="449"/>
                  </a:lnTo>
                  <a:lnTo>
                    <a:pt x="2995" y="240"/>
                  </a:lnTo>
                  <a:lnTo>
                    <a:pt x="2696" y="90"/>
                  </a:lnTo>
                  <a:lnTo>
                    <a:pt x="2546" y="60"/>
                  </a:lnTo>
                  <a:lnTo>
                    <a:pt x="2366" y="30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5635;p51">
              <a:extLst>
                <a:ext uri="{FF2B5EF4-FFF2-40B4-BE49-F238E27FC236}">
                  <a16:creationId xmlns:a16="http://schemas.microsoft.com/office/drawing/2014/main" id="{F8B97158-7C31-39FE-FDF8-924A3FE1D563}"/>
                </a:ext>
              </a:extLst>
            </p:cNvPr>
            <p:cNvSpPr/>
            <p:nvPr/>
          </p:nvSpPr>
          <p:spPr>
            <a:xfrm>
              <a:off x="9592833" y="2964986"/>
              <a:ext cx="23111" cy="25003"/>
            </a:xfrm>
            <a:custGeom>
              <a:avLst/>
              <a:gdLst/>
              <a:ahLst/>
              <a:cxnLst/>
              <a:rect l="l" t="t" r="r" b="b"/>
              <a:pathLst>
                <a:path w="2187" h="2366" extrusionOk="0">
                  <a:moveTo>
                    <a:pt x="1138" y="0"/>
                  </a:moveTo>
                  <a:lnTo>
                    <a:pt x="899" y="30"/>
                  </a:lnTo>
                  <a:lnTo>
                    <a:pt x="659" y="120"/>
                  </a:lnTo>
                  <a:lnTo>
                    <a:pt x="449" y="270"/>
                  </a:lnTo>
                  <a:lnTo>
                    <a:pt x="270" y="449"/>
                  </a:lnTo>
                  <a:lnTo>
                    <a:pt x="150" y="629"/>
                  </a:lnTo>
                  <a:lnTo>
                    <a:pt x="60" y="839"/>
                  </a:lnTo>
                  <a:lnTo>
                    <a:pt x="30" y="1048"/>
                  </a:lnTo>
                  <a:lnTo>
                    <a:pt x="0" y="1258"/>
                  </a:lnTo>
                  <a:lnTo>
                    <a:pt x="30" y="1467"/>
                  </a:lnTo>
                  <a:lnTo>
                    <a:pt x="120" y="1677"/>
                  </a:lnTo>
                  <a:lnTo>
                    <a:pt x="210" y="1887"/>
                  </a:lnTo>
                  <a:lnTo>
                    <a:pt x="330" y="2036"/>
                  </a:lnTo>
                  <a:lnTo>
                    <a:pt x="479" y="2186"/>
                  </a:lnTo>
                  <a:lnTo>
                    <a:pt x="659" y="2276"/>
                  </a:lnTo>
                  <a:lnTo>
                    <a:pt x="839" y="2366"/>
                  </a:lnTo>
                  <a:lnTo>
                    <a:pt x="1048" y="2366"/>
                  </a:lnTo>
                  <a:lnTo>
                    <a:pt x="1288" y="2336"/>
                  </a:lnTo>
                  <a:lnTo>
                    <a:pt x="1527" y="2246"/>
                  </a:lnTo>
                  <a:lnTo>
                    <a:pt x="1737" y="2096"/>
                  </a:lnTo>
                  <a:lnTo>
                    <a:pt x="1917" y="1947"/>
                  </a:lnTo>
                  <a:lnTo>
                    <a:pt x="2036" y="1767"/>
                  </a:lnTo>
                  <a:lnTo>
                    <a:pt x="2126" y="1557"/>
                  </a:lnTo>
                  <a:lnTo>
                    <a:pt x="2186" y="1348"/>
                  </a:lnTo>
                  <a:lnTo>
                    <a:pt x="2186" y="1108"/>
                  </a:lnTo>
                  <a:lnTo>
                    <a:pt x="2156" y="899"/>
                  </a:lnTo>
                  <a:lnTo>
                    <a:pt x="2096" y="689"/>
                  </a:lnTo>
                  <a:lnTo>
                    <a:pt x="1977" y="509"/>
                  </a:lnTo>
                  <a:lnTo>
                    <a:pt x="1857" y="330"/>
                  </a:lnTo>
                  <a:lnTo>
                    <a:pt x="1707" y="210"/>
                  </a:lnTo>
                  <a:lnTo>
                    <a:pt x="1557" y="90"/>
                  </a:lnTo>
                  <a:lnTo>
                    <a:pt x="1348" y="3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5636;p51">
              <a:extLst>
                <a:ext uri="{FF2B5EF4-FFF2-40B4-BE49-F238E27FC236}">
                  <a16:creationId xmlns:a16="http://schemas.microsoft.com/office/drawing/2014/main" id="{3C1C07FA-A77C-E29A-7B7B-E8E2801B987E}"/>
                </a:ext>
              </a:extLst>
            </p:cNvPr>
            <p:cNvSpPr/>
            <p:nvPr/>
          </p:nvSpPr>
          <p:spPr>
            <a:xfrm>
              <a:off x="9671302" y="2825134"/>
              <a:ext cx="38614" cy="37980"/>
            </a:xfrm>
            <a:custGeom>
              <a:avLst/>
              <a:gdLst/>
              <a:ahLst/>
              <a:cxnLst/>
              <a:rect l="l" t="t" r="r" b="b"/>
              <a:pathLst>
                <a:path w="3654" h="3594" extrusionOk="0">
                  <a:moveTo>
                    <a:pt x="1857" y="0"/>
                  </a:moveTo>
                  <a:lnTo>
                    <a:pt x="1617" y="30"/>
                  </a:lnTo>
                  <a:lnTo>
                    <a:pt x="1408" y="60"/>
                  </a:lnTo>
                  <a:lnTo>
                    <a:pt x="1198" y="90"/>
                  </a:lnTo>
                  <a:lnTo>
                    <a:pt x="988" y="180"/>
                  </a:lnTo>
                  <a:lnTo>
                    <a:pt x="809" y="300"/>
                  </a:lnTo>
                  <a:lnTo>
                    <a:pt x="629" y="419"/>
                  </a:lnTo>
                  <a:lnTo>
                    <a:pt x="449" y="539"/>
                  </a:lnTo>
                  <a:lnTo>
                    <a:pt x="330" y="659"/>
                  </a:lnTo>
                  <a:lnTo>
                    <a:pt x="210" y="779"/>
                  </a:lnTo>
                  <a:lnTo>
                    <a:pt x="150" y="899"/>
                  </a:lnTo>
                  <a:lnTo>
                    <a:pt x="90" y="1048"/>
                  </a:lnTo>
                  <a:lnTo>
                    <a:pt x="60" y="1198"/>
                  </a:lnTo>
                  <a:lnTo>
                    <a:pt x="0" y="1438"/>
                  </a:lnTo>
                  <a:lnTo>
                    <a:pt x="0" y="1677"/>
                  </a:lnTo>
                  <a:lnTo>
                    <a:pt x="30" y="1947"/>
                  </a:lnTo>
                  <a:lnTo>
                    <a:pt x="60" y="2186"/>
                  </a:lnTo>
                  <a:lnTo>
                    <a:pt x="150" y="2456"/>
                  </a:lnTo>
                  <a:lnTo>
                    <a:pt x="240" y="2695"/>
                  </a:lnTo>
                  <a:lnTo>
                    <a:pt x="330" y="2845"/>
                  </a:lnTo>
                  <a:lnTo>
                    <a:pt x="420" y="2965"/>
                  </a:lnTo>
                  <a:lnTo>
                    <a:pt x="539" y="3084"/>
                  </a:lnTo>
                  <a:lnTo>
                    <a:pt x="659" y="3204"/>
                  </a:lnTo>
                  <a:lnTo>
                    <a:pt x="929" y="3384"/>
                  </a:lnTo>
                  <a:lnTo>
                    <a:pt x="1228" y="3504"/>
                  </a:lnTo>
                  <a:lnTo>
                    <a:pt x="1468" y="3564"/>
                  </a:lnTo>
                  <a:lnTo>
                    <a:pt x="1737" y="3593"/>
                  </a:lnTo>
                  <a:lnTo>
                    <a:pt x="2007" y="3564"/>
                  </a:lnTo>
                  <a:lnTo>
                    <a:pt x="2246" y="3534"/>
                  </a:lnTo>
                  <a:lnTo>
                    <a:pt x="2486" y="3444"/>
                  </a:lnTo>
                  <a:lnTo>
                    <a:pt x="2725" y="3324"/>
                  </a:lnTo>
                  <a:lnTo>
                    <a:pt x="2965" y="3174"/>
                  </a:lnTo>
                  <a:lnTo>
                    <a:pt x="3144" y="2995"/>
                  </a:lnTo>
                  <a:lnTo>
                    <a:pt x="3354" y="2755"/>
                  </a:lnTo>
                  <a:lnTo>
                    <a:pt x="3504" y="2486"/>
                  </a:lnTo>
                  <a:lnTo>
                    <a:pt x="3594" y="2156"/>
                  </a:lnTo>
                  <a:lnTo>
                    <a:pt x="3653" y="1857"/>
                  </a:lnTo>
                  <a:lnTo>
                    <a:pt x="3653" y="1677"/>
                  </a:lnTo>
                  <a:lnTo>
                    <a:pt x="3623" y="1497"/>
                  </a:lnTo>
                  <a:lnTo>
                    <a:pt x="3594" y="1348"/>
                  </a:lnTo>
                  <a:lnTo>
                    <a:pt x="3534" y="1198"/>
                  </a:lnTo>
                  <a:lnTo>
                    <a:pt x="3384" y="899"/>
                  </a:lnTo>
                  <a:lnTo>
                    <a:pt x="3174" y="629"/>
                  </a:lnTo>
                  <a:lnTo>
                    <a:pt x="2995" y="449"/>
                  </a:lnTo>
                  <a:lnTo>
                    <a:pt x="2785" y="300"/>
                  </a:lnTo>
                  <a:lnTo>
                    <a:pt x="2546" y="180"/>
                  </a:lnTo>
                  <a:lnTo>
                    <a:pt x="2306" y="90"/>
                  </a:lnTo>
                  <a:lnTo>
                    <a:pt x="2096" y="30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5637;p51">
              <a:extLst>
                <a:ext uri="{FF2B5EF4-FFF2-40B4-BE49-F238E27FC236}">
                  <a16:creationId xmlns:a16="http://schemas.microsoft.com/office/drawing/2014/main" id="{BBFD2FFC-3D6F-DABE-5E08-AA095949E149}"/>
                </a:ext>
              </a:extLst>
            </p:cNvPr>
            <p:cNvSpPr/>
            <p:nvPr/>
          </p:nvSpPr>
          <p:spPr>
            <a:xfrm>
              <a:off x="9636495" y="2859624"/>
              <a:ext cx="23111" cy="25320"/>
            </a:xfrm>
            <a:custGeom>
              <a:avLst/>
              <a:gdLst/>
              <a:ahLst/>
              <a:cxnLst/>
              <a:rect l="l" t="t" r="r" b="b"/>
              <a:pathLst>
                <a:path w="2187" h="2396" extrusionOk="0">
                  <a:moveTo>
                    <a:pt x="1138" y="0"/>
                  </a:moveTo>
                  <a:lnTo>
                    <a:pt x="899" y="30"/>
                  </a:lnTo>
                  <a:lnTo>
                    <a:pt x="659" y="120"/>
                  </a:lnTo>
                  <a:lnTo>
                    <a:pt x="420" y="270"/>
                  </a:lnTo>
                  <a:lnTo>
                    <a:pt x="270" y="449"/>
                  </a:lnTo>
                  <a:lnTo>
                    <a:pt x="120" y="629"/>
                  </a:lnTo>
                  <a:lnTo>
                    <a:pt x="30" y="838"/>
                  </a:lnTo>
                  <a:lnTo>
                    <a:pt x="1" y="1048"/>
                  </a:lnTo>
                  <a:lnTo>
                    <a:pt x="1" y="1288"/>
                  </a:lnTo>
                  <a:lnTo>
                    <a:pt x="30" y="1497"/>
                  </a:lnTo>
                  <a:lnTo>
                    <a:pt x="90" y="1707"/>
                  </a:lnTo>
                  <a:lnTo>
                    <a:pt x="180" y="1887"/>
                  </a:lnTo>
                  <a:lnTo>
                    <a:pt x="300" y="2066"/>
                  </a:lnTo>
                  <a:lnTo>
                    <a:pt x="450" y="2216"/>
                  </a:lnTo>
                  <a:lnTo>
                    <a:pt x="629" y="2306"/>
                  </a:lnTo>
                  <a:lnTo>
                    <a:pt x="839" y="2396"/>
                  </a:lnTo>
                  <a:lnTo>
                    <a:pt x="1049" y="2396"/>
                  </a:lnTo>
                  <a:lnTo>
                    <a:pt x="1288" y="2366"/>
                  </a:lnTo>
                  <a:lnTo>
                    <a:pt x="1528" y="2276"/>
                  </a:lnTo>
                  <a:lnTo>
                    <a:pt x="1737" y="2126"/>
                  </a:lnTo>
                  <a:lnTo>
                    <a:pt x="1917" y="1976"/>
                  </a:lnTo>
                  <a:lnTo>
                    <a:pt x="2067" y="1767"/>
                  </a:lnTo>
                  <a:lnTo>
                    <a:pt x="2127" y="1557"/>
                  </a:lnTo>
                  <a:lnTo>
                    <a:pt x="2186" y="1348"/>
                  </a:lnTo>
                  <a:lnTo>
                    <a:pt x="2186" y="1138"/>
                  </a:lnTo>
                  <a:lnTo>
                    <a:pt x="2156" y="898"/>
                  </a:lnTo>
                  <a:lnTo>
                    <a:pt x="2097" y="689"/>
                  </a:lnTo>
                  <a:lnTo>
                    <a:pt x="2007" y="509"/>
                  </a:lnTo>
                  <a:lnTo>
                    <a:pt x="1857" y="329"/>
                  </a:lnTo>
                  <a:lnTo>
                    <a:pt x="1707" y="210"/>
                  </a:lnTo>
                  <a:lnTo>
                    <a:pt x="1558" y="90"/>
                  </a:lnTo>
                  <a:lnTo>
                    <a:pt x="1348" y="3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EA9E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5712;p51">
            <a:extLst>
              <a:ext uri="{FF2B5EF4-FFF2-40B4-BE49-F238E27FC236}">
                <a16:creationId xmlns:a16="http://schemas.microsoft.com/office/drawing/2014/main" id="{5954E365-83E9-DC08-B484-27C47F8FC29C}"/>
              </a:ext>
            </a:extLst>
          </p:cNvPr>
          <p:cNvGrpSpPr/>
          <p:nvPr/>
        </p:nvGrpSpPr>
        <p:grpSpPr>
          <a:xfrm>
            <a:off x="9938745" y="3588026"/>
            <a:ext cx="1004905" cy="553476"/>
            <a:chOff x="7116833" y="2612568"/>
            <a:chExt cx="753679" cy="415107"/>
          </a:xfrm>
        </p:grpSpPr>
        <p:sp>
          <p:nvSpPr>
            <p:cNvPr id="398" name="Google Shape;5713;p51">
              <a:extLst>
                <a:ext uri="{FF2B5EF4-FFF2-40B4-BE49-F238E27FC236}">
                  <a16:creationId xmlns:a16="http://schemas.microsoft.com/office/drawing/2014/main" id="{C34629BC-D9A0-778F-2893-43664000D0B5}"/>
                </a:ext>
              </a:extLst>
            </p:cNvPr>
            <p:cNvSpPr/>
            <p:nvPr/>
          </p:nvSpPr>
          <p:spPr>
            <a:xfrm>
              <a:off x="7116833" y="2664370"/>
              <a:ext cx="709860" cy="338949"/>
            </a:xfrm>
            <a:custGeom>
              <a:avLst/>
              <a:gdLst/>
              <a:ahLst/>
              <a:cxnLst/>
              <a:rect l="l" t="t" r="r" b="b"/>
              <a:pathLst>
                <a:path w="97676" h="46623" extrusionOk="0">
                  <a:moveTo>
                    <a:pt x="89112" y="0"/>
                  </a:moveTo>
                  <a:lnTo>
                    <a:pt x="88513" y="30"/>
                  </a:lnTo>
                  <a:lnTo>
                    <a:pt x="87884" y="60"/>
                  </a:lnTo>
                  <a:lnTo>
                    <a:pt x="87285" y="150"/>
                  </a:lnTo>
                  <a:lnTo>
                    <a:pt x="86687" y="240"/>
                  </a:lnTo>
                  <a:lnTo>
                    <a:pt x="86058" y="360"/>
                  </a:lnTo>
                  <a:lnTo>
                    <a:pt x="85459" y="509"/>
                  </a:lnTo>
                  <a:lnTo>
                    <a:pt x="84860" y="689"/>
                  </a:lnTo>
                  <a:lnTo>
                    <a:pt x="84291" y="869"/>
                  </a:lnTo>
                  <a:lnTo>
                    <a:pt x="83722" y="1078"/>
                  </a:lnTo>
                  <a:lnTo>
                    <a:pt x="83153" y="1288"/>
                  </a:lnTo>
                  <a:lnTo>
                    <a:pt x="81926" y="1797"/>
                  </a:lnTo>
                  <a:lnTo>
                    <a:pt x="80488" y="2366"/>
                  </a:lnTo>
                  <a:lnTo>
                    <a:pt x="78871" y="2965"/>
                  </a:lnTo>
                  <a:lnTo>
                    <a:pt x="77105" y="3594"/>
                  </a:lnTo>
                  <a:lnTo>
                    <a:pt x="73182" y="4941"/>
                  </a:lnTo>
                  <a:lnTo>
                    <a:pt x="69020" y="6348"/>
                  </a:lnTo>
                  <a:lnTo>
                    <a:pt x="60696" y="9133"/>
                  </a:lnTo>
                  <a:lnTo>
                    <a:pt x="57013" y="10391"/>
                  </a:lnTo>
                  <a:lnTo>
                    <a:pt x="53958" y="11469"/>
                  </a:lnTo>
                  <a:lnTo>
                    <a:pt x="52611" y="11948"/>
                  </a:lnTo>
                  <a:lnTo>
                    <a:pt x="51234" y="12427"/>
                  </a:lnTo>
                  <a:lnTo>
                    <a:pt x="49826" y="12906"/>
                  </a:lnTo>
                  <a:lnTo>
                    <a:pt x="48359" y="13355"/>
                  </a:lnTo>
                  <a:lnTo>
                    <a:pt x="46802" y="13834"/>
                  </a:lnTo>
                  <a:lnTo>
                    <a:pt x="45125" y="14283"/>
                  </a:lnTo>
                  <a:lnTo>
                    <a:pt x="43328" y="14762"/>
                  </a:lnTo>
                  <a:lnTo>
                    <a:pt x="41352" y="15242"/>
                  </a:lnTo>
                  <a:lnTo>
                    <a:pt x="39226" y="15721"/>
                  </a:lnTo>
                  <a:lnTo>
                    <a:pt x="36921" y="16230"/>
                  </a:lnTo>
                  <a:lnTo>
                    <a:pt x="34375" y="16769"/>
                  </a:lnTo>
                  <a:lnTo>
                    <a:pt x="31591" y="17308"/>
                  </a:lnTo>
                  <a:lnTo>
                    <a:pt x="28566" y="17877"/>
                  </a:lnTo>
                  <a:lnTo>
                    <a:pt x="25243" y="18475"/>
                  </a:lnTo>
                  <a:lnTo>
                    <a:pt x="21619" y="19104"/>
                  </a:lnTo>
                  <a:lnTo>
                    <a:pt x="17667" y="19763"/>
                  </a:lnTo>
                  <a:lnTo>
                    <a:pt x="15661" y="20122"/>
                  </a:lnTo>
                  <a:lnTo>
                    <a:pt x="13834" y="20512"/>
                  </a:lnTo>
                  <a:lnTo>
                    <a:pt x="12127" y="20901"/>
                  </a:lnTo>
                  <a:lnTo>
                    <a:pt x="10540" y="21350"/>
                  </a:lnTo>
                  <a:lnTo>
                    <a:pt x="9103" y="21829"/>
                  </a:lnTo>
                  <a:lnTo>
                    <a:pt x="7786" y="22308"/>
                  </a:lnTo>
                  <a:lnTo>
                    <a:pt x="6558" y="22817"/>
                  </a:lnTo>
                  <a:lnTo>
                    <a:pt x="5480" y="23356"/>
                  </a:lnTo>
                  <a:lnTo>
                    <a:pt x="5001" y="23626"/>
                  </a:lnTo>
                  <a:lnTo>
                    <a:pt x="4522" y="23895"/>
                  </a:lnTo>
                  <a:lnTo>
                    <a:pt x="4073" y="24195"/>
                  </a:lnTo>
                  <a:lnTo>
                    <a:pt x="3653" y="24464"/>
                  </a:lnTo>
                  <a:lnTo>
                    <a:pt x="3264" y="24764"/>
                  </a:lnTo>
                  <a:lnTo>
                    <a:pt x="2875" y="25063"/>
                  </a:lnTo>
                  <a:lnTo>
                    <a:pt x="2546" y="25392"/>
                  </a:lnTo>
                  <a:lnTo>
                    <a:pt x="2216" y="25692"/>
                  </a:lnTo>
                  <a:lnTo>
                    <a:pt x="1917" y="25991"/>
                  </a:lnTo>
                  <a:lnTo>
                    <a:pt x="1647" y="26321"/>
                  </a:lnTo>
                  <a:lnTo>
                    <a:pt x="1408" y="26650"/>
                  </a:lnTo>
                  <a:lnTo>
                    <a:pt x="1168" y="26979"/>
                  </a:lnTo>
                  <a:lnTo>
                    <a:pt x="988" y="27309"/>
                  </a:lnTo>
                  <a:lnTo>
                    <a:pt x="779" y="27638"/>
                  </a:lnTo>
                  <a:lnTo>
                    <a:pt x="629" y="27997"/>
                  </a:lnTo>
                  <a:lnTo>
                    <a:pt x="479" y="28327"/>
                  </a:lnTo>
                  <a:lnTo>
                    <a:pt x="360" y="28686"/>
                  </a:lnTo>
                  <a:lnTo>
                    <a:pt x="240" y="29015"/>
                  </a:lnTo>
                  <a:lnTo>
                    <a:pt x="180" y="29375"/>
                  </a:lnTo>
                  <a:lnTo>
                    <a:pt x="90" y="29734"/>
                  </a:lnTo>
                  <a:lnTo>
                    <a:pt x="0" y="30483"/>
                  </a:lnTo>
                  <a:lnTo>
                    <a:pt x="0" y="31201"/>
                  </a:lnTo>
                  <a:lnTo>
                    <a:pt x="30" y="31950"/>
                  </a:lnTo>
                  <a:lnTo>
                    <a:pt x="120" y="32728"/>
                  </a:lnTo>
                  <a:lnTo>
                    <a:pt x="270" y="33507"/>
                  </a:lnTo>
                  <a:lnTo>
                    <a:pt x="449" y="34286"/>
                  </a:lnTo>
                  <a:lnTo>
                    <a:pt x="689" y="35064"/>
                  </a:lnTo>
                  <a:lnTo>
                    <a:pt x="988" y="35873"/>
                  </a:lnTo>
                  <a:lnTo>
                    <a:pt x="1288" y="36681"/>
                  </a:lnTo>
                  <a:lnTo>
                    <a:pt x="1647" y="37489"/>
                  </a:lnTo>
                  <a:lnTo>
                    <a:pt x="2007" y="38298"/>
                  </a:lnTo>
                  <a:lnTo>
                    <a:pt x="2396" y="39106"/>
                  </a:lnTo>
                  <a:lnTo>
                    <a:pt x="3234" y="40783"/>
                  </a:lnTo>
                  <a:lnTo>
                    <a:pt x="3683" y="41562"/>
                  </a:lnTo>
                  <a:lnTo>
                    <a:pt x="4162" y="42280"/>
                  </a:lnTo>
                  <a:lnTo>
                    <a:pt x="4671" y="42939"/>
                  </a:lnTo>
                  <a:lnTo>
                    <a:pt x="5210" y="43508"/>
                  </a:lnTo>
                  <a:lnTo>
                    <a:pt x="5779" y="44047"/>
                  </a:lnTo>
                  <a:lnTo>
                    <a:pt x="6378" y="44496"/>
                  </a:lnTo>
                  <a:lnTo>
                    <a:pt x="6977" y="44915"/>
                  </a:lnTo>
                  <a:lnTo>
                    <a:pt x="7576" y="45275"/>
                  </a:lnTo>
                  <a:lnTo>
                    <a:pt x="8205" y="45604"/>
                  </a:lnTo>
                  <a:lnTo>
                    <a:pt x="8834" y="45844"/>
                  </a:lnTo>
                  <a:lnTo>
                    <a:pt x="9492" y="46083"/>
                  </a:lnTo>
                  <a:lnTo>
                    <a:pt x="10121" y="46233"/>
                  </a:lnTo>
                  <a:lnTo>
                    <a:pt x="10750" y="46383"/>
                  </a:lnTo>
                  <a:lnTo>
                    <a:pt x="11379" y="46502"/>
                  </a:lnTo>
                  <a:lnTo>
                    <a:pt x="12008" y="46562"/>
                  </a:lnTo>
                  <a:lnTo>
                    <a:pt x="12636" y="46622"/>
                  </a:lnTo>
                  <a:lnTo>
                    <a:pt x="13834" y="46622"/>
                  </a:lnTo>
                  <a:lnTo>
                    <a:pt x="14403" y="46592"/>
                  </a:lnTo>
                  <a:lnTo>
                    <a:pt x="14942" y="46562"/>
                  </a:lnTo>
                  <a:lnTo>
                    <a:pt x="15960" y="46443"/>
                  </a:lnTo>
                  <a:lnTo>
                    <a:pt x="16829" y="46293"/>
                  </a:lnTo>
                  <a:lnTo>
                    <a:pt x="17547" y="46143"/>
                  </a:lnTo>
                  <a:lnTo>
                    <a:pt x="18116" y="45993"/>
                  </a:lnTo>
                  <a:lnTo>
                    <a:pt x="18565" y="45844"/>
                  </a:lnTo>
                  <a:lnTo>
                    <a:pt x="27339" y="42849"/>
                  </a:lnTo>
                  <a:lnTo>
                    <a:pt x="47341" y="36052"/>
                  </a:lnTo>
                  <a:lnTo>
                    <a:pt x="58630" y="32219"/>
                  </a:lnTo>
                  <a:lnTo>
                    <a:pt x="69229" y="28656"/>
                  </a:lnTo>
                  <a:lnTo>
                    <a:pt x="77943" y="25752"/>
                  </a:lnTo>
                  <a:lnTo>
                    <a:pt x="81207" y="24704"/>
                  </a:lnTo>
                  <a:lnTo>
                    <a:pt x="83572" y="23955"/>
                  </a:lnTo>
                  <a:lnTo>
                    <a:pt x="85399" y="23386"/>
                  </a:lnTo>
                  <a:lnTo>
                    <a:pt x="87046" y="22817"/>
                  </a:lnTo>
                  <a:lnTo>
                    <a:pt x="88603" y="22278"/>
                  </a:lnTo>
                  <a:lnTo>
                    <a:pt x="90010" y="21709"/>
                  </a:lnTo>
                  <a:lnTo>
                    <a:pt x="90669" y="21410"/>
                  </a:lnTo>
                  <a:lnTo>
                    <a:pt x="91298" y="21110"/>
                  </a:lnTo>
                  <a:lnTo>
                    <a:pt x="91897" y="20811"/>
                  </a:lnTo>
                  <a:lnTo>
                    <a:pt x="92466" y="20482"/>
                  </a:lnTo>
                  <a:lnTo>
                    <a:pt x="93005" y="20152"/>
                  </a:lnTo>
                  <a:lnTo>
                    <a:pt x="93514" y="19793"/>
                  </a:lnTo>
                  <a:lnTo>
                    <a:pt x="93993" y="19434"/>
                  </a:lnTo>
                  <a:lnTo>
                    <a:pt x="94442" y="19044"/>
                  </a:lnTo>
                  <a:lnTo>
                    <a:pt x="94861" y="18625"/>
                  </a:lnTo>
                  <a:lnTo>
                    <a:pt x="95250" y="18206"/>
                  </a:lnTo>
                  <a:lnTo>
                    <a:pt x="95610" y="17757"/>
                  </a:lnTo>
                  <a:lnTo>
                    <a:pt x="95939" y="17278"/>
                  </a:lnTo>
                  <a:lnTo>
                    <a:pt x="96238" y="16799"/>
                  </a:lnTo>
                  <a:lnTo>
                    <a:pt x="96508" y="16260"/>
                  </a:lnTo>
                  <a:lnTo>
                    <a:pt x="96747" y="15691"/>
                  </a:lnTo>
                  <a:lnTo>
                    <a:pt x="96957" y="15122"/>
                  </a:lnTo>
                  <a:lnTo>
                    <a:pt x="97137" y="14493"/>
                  </a:lnTo>
                  <a:lnTo>
                    <a:pt x="97316" y="13834"/>
                  </a:lnTo>
                  <a:lnTo>
                    <a:pt x="97436" y="13146"/>
                  </a:lnTo>
                  <a:lnTo>
                    <a:pt x="97556" y="12427"/>
                  </a:lnTo>
                  <a:lnTo>
                    <a:pt x="97616" y="11648"/>
                  </a:lnTo>
                  <a:lnTo>
                    <a:pt x="97676" y="10840"/>
                  </a:lnTo>
                  <a:lnTo>
                    <a:pt x="97676" y="10001"/>
                  </a:lnTo>
                  <a:lnTo>
                    <a:pt x="97676" y="9103"/>
                  </a:lnTo>
                  <a:lnTo>
                    <a:pt x="97646" y="8205"/>
                  </a:lnTo>
                  <a:lnTo>
                    <a:pt x="97556" y="7366"/>
                  </a:lnTo>
                  <a:lnTo>
                    <a:pt x="97436" y="6588"/>
                  </a:lnTo>
                  <a:lnTo>
                    <a:pt x="97257" y="5839"/>
                  </a:lnTo>
                  <a:lnTo>
                    <a:pt x="97047" y="5151"/>
                  </a:lnTo>
                  <a:lnTo>
                    <a:pt x="96777" y="4522"/>
                  </a:lnTo>
                  <a:lnTo>
                    <a:pt x="96478" y="3923"/>
                  </a:lnTo>
                  <a:lnTo>
                    <a:pt x="96179" y="3384"/>
                  </a:lnTo>
                  <a:lnTo>
                    <a:pt x="95819" y="2905"/>
                  </a:lnTo>
                  <a:lnTo>
                    <a:pt x="95430" y="2426"/>
                  </a:lnTo>
                  <a:lnTo>
                    <a:pt x="95011" y="2037"/>
                  </a:lnTo>
                  <a:lnTo>
                    <a:pt x="94562" y="1647"/>
                  </a:lnTo>
                  <a:lnTo>
                    <a:pt x="94083" y="1318"/>
                  </a:lnTo>
                  <a:lnTo>
                    <a:pt x="93603" y="1048"/>
                  </a:lnTo>
                  <a:lnTo>
                    <a:pt x="93094" y="779"/>
                  </a:lnTo>
                  <a:lnTo>
                    <a:pt x="92555" y="569"/>
                  </a:lnTo>
                  <a:lnTo>
                    <a:pt x="92016" y="390"/>
                  </a:lnTo>
                  <a:lnTo>
                    <a:pt x="91448" y="270"/>
                  </a:lnTo>
                  <a:lnTo>
                    <a:pt x="90879" y="150"/>
                  </a:lnTo>
                  <a:lnTo>
                    <a:pt x="90310" y="60"/>
                  </a:lnTo>
                  <a:lnTo>
                    <a:pt x="89711" y="30"/>
                  </a:lnTo>
                  <a:lnTo>
                    <a:pt x="89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5714;p51">
              <a:extLst>
                <a:ext uri="{FF2B5EF4-FFF2-40B4-BE49-F238E27FC236}">
                  <a16:creationId xmlns:a16="http://schemas.microsoft.com/office/drawing/2014/main" id="{8091CAD2-CE12-05E9-8CEC-D1B832D9CDC0}"/>
                </a:ext>
              </a:extLst>
            </p:cNvPr>
            <p:cNvSpPr/>
            <p:nvPr/>
          </p:nvSpPr>
          <p:spPr>
            <a:xfrm>
              <a:off x="7185387" y="2677213"/>
              <a:ext cx="586909" cy="181990"/>
            </a:xfrm>
            <a:custGeom>
              <a:avLst/>
              <a:gdLst/>
              <a:ahLst/>
              <a:cxnLst/>
              <a:rect l="l" t="t" r="r" b="b"/>
              <a:pathLst>
                <a:path w="80758" h="25033" extrusionOk="0">
                  <a:moveTo>
                    <a:pt x="65068" y="0"/>
                  </a:moveTo>
                  <a:lnTo>
                    <a:pt x="64618" y="60"/>
                  </a:lnTo>
                  <a:lnTo>
                    <a:pt x="64139" y="180"/>
                  </a:lnTo>
                  <a:lnTo>
                    <a:pt x="63690" y="329"/>
                  </a:lnTo>
                  <a:lnTo>
                    <a:pt x="63271" y="509"/>
                  </a:lnTo>
                  <a:lnTo>
                    <a:pt x="62852" y="719"/>
                  </a:lnTo>
                  <a:lnTo>
                    <a:pt x="62492" y="958"/>
                  </a:lnTo>
                  <a:lnTo>
                    <a:pt x="62133" y="1258"/>
                  </a:lnTo>
                  <a:lnTo>
                    <a:pt x="61774" y="1587"/>
                  </a:lnTo>
                  <a:lnTo>
                    <a:pt x="61474" y="1916"/>
                  </a:lnTo>
                  <a:lnTo>
                    <a:pt x="61205" y="2276"/>
                  </a:lnTo>
                  <a:lnTo>
                    <a:pt x="60965" y="2695"/>
                  </a:lnTo>
                  <a:lnTo>
                    <a:pt x="60756" y="3114"/>
                  </a:lnTo>
                  <a:lnTo>
                    <a:pt x="60576" y="3533"/>
                  </a:lnTo>
                  <a:lnTo>
                    <a:pt x="60426" y="4012"/>
                  </a:lnTo>
                  <a:lnTo>
                    <a:pt x="60336" y="4492"/>
                  </a:lnTo>
                  <a:lnTo>
                    <a:pt x="60277" y="4971"/>
                  </a:lnTo>
                  <a:lnTo>
                    <a:pt x="60247" y="5300"/>
                  </a:lnTo>
                  <a:lnTo>
                    <a:pt x="60247" y="5599"/>
                  </a:lnTo>
                  <a:lnTo>
                    <a:pt x="60277" y="6198"/>
                  </a:lnTo>
                  <a:lnTo>
                    <a:pt x="60307" y="6827"/>
                  </a:lnTo>
                  <a:lnTo>
                    <a:pt x="60307" y="7097"/>
                  </a:lnTo>
                  <a:lnTo>
                    <a:pt x="60247" y="7336"/>
                  </a:lnTo>
                  <a:lnTo>
                    <a:pt x="60007" y="7306"/>
                  </a:lnTo>
                  <a:lnTo>
                    <a:pt x="59708" y="7216"/>
                  </a:lnTo>
                  <a:lnTo>
                    <a:pt x="59079" y="7007"/>
                  </a:lnTo>
                  <a:lnTo>
                    <a:pt x="58480" y="6737"/>
                  </a:lnTo>
                  <a:lnTo>
                    <a:pt x="58031" y="6528"/>
                  </a:lnTo>
                  <a:lnTo>
                    <a:pt x="57642" y="6318"/>
                  </a:lnTo>
                  <a:lnTo>
                    <a:pt x="56504" y="5779"/>
                  </a:lnTo>
                  <a:lnTo>
                    <a:pt x="55036" y="5060"/>
                  </a:lnTo>
                  <a:lnTo>
                    <a:pt x="54258" y="4761"/>
                  </a:lnTo>
                  <a:lnTo>
                    <a:pt x="53479" y="4462"/>
                  </a:lnTo>
                  <a:lnTo>
                    <a:pt x="52701" y="4222"/>
                  </a:lnTo>
                  <a:lnTo>
                    <a:pt x="52282" y="4132"/>
                  </a:lnTo>
                  <a:lnTo>
                    <a:pt x="51892" y="4042"/>
                  </a:lnTo>
                  <a:lnTo>
                    <a:pt x="51473" y="3982"/>
                  </a:lnTo>
                  <a:lnTo>
                    <a:pt x="51054" y="3953"/>
                  </a:lnTo>
                  <a:lnTo>
                    <a:pt x="50635" y="3953"/>
                  </a:lnTo>
                  <a:lnTo>
                    <a:pt x="50216" y="3982"/>
                  </a:lnTo>
                  <a:lnTo>
                    <a:pt x="49856" y="4012"/>
                  </a:lnTo>
                  <a:lnTo>
                    <a:pt x="49497" y="4072"/>
                  </a:lnTo>
                  <a:lnTo>
                    <a:pt x="49138" y="4162"/>
                  </a:lnTo>
                  <a:lnTo>
                    <a:pt x="48808" y="4282"/>
                  </a:lnTo>
                  <a:lnTo>
                    <a:pt x="48269" y="4492"/>
                  </a:lnTo>
                  <a:lnTo>
                    <a:pt x="47790" y="4731"/>
                  </a:lnTo>
                  <a:lnTo>
                    <a:pt x="47371" y="5031"/>
                  </a:lnTo>
                  <a:lnTo>
                    <a:pt x="47012" y="5330"/>
                  </a:lnTo>
                  <a:lnTo>
                    <a:pt x="46712" y="5689"/>
                  </a:lnTo>
                  <a:lnTo>
                    <a:pt x="46473" y="6049"/>
                  </a:lnTo>
                  <a:lnTo>
                    <a:pt x="46263" y="6408"/>
                  </a:lnTo>
                  <a:lnTo>
                    <a:pt x="46083" y="6827"/>
                  </a:lnTo>
                  <a:lnTo>
                    <a:pt x="45964" y="7216"/>
                  </a:lnTo>
                  <a:lnTo>
                    <a:pt x="45844" y="7636"/>
                  </a:lnTo>
                  <a:lnTo>
                    <a:pt x="45784" y="8055"/>
                  </a:lnTo>
                  <a:lnTo>
                    <a:pt x="45724" y="8474"/>
                  </a:lnTo>
                  <a:lnTo>
                    <a:pt x="45634" y="9312"/>
                  </a:lnTo>
                  <a:lnTo>
                    <a:pt x="45634" y="10091"/>
                  </a:lnTo>
                  <a:lnTo>
                    <a:pt x="45604" y="10330"/>
                  </a:lnTo>
                  <a:lnTo>
                    <a:pt x="45604" y="10510"/>
                  </a:lnTo>
                  <a:lnTo>
                    <a:pt x="45574" y="10660"/>
                  </a:lnTo>
                  <a:lnTo>
                    <a:pt x="45544" y="10780"/>
                  </a:lnTo>
                  <a:lnTo>
                    <a:pt x="45485" y="10869"/>
                  </a:lnTo>
                  <a:lnTo>
                    <a:pt x="45395" y="10929"/>
                  </a:lnTo>
                  <a:lnTo>
                    <a:pt x="45305" y="10959"/>
                  </a:lnTo>
                  <a:lnTo>
                    <a:pt x="45005" y="11019"/>
                  </a:lnTo>
                  <a:lnTo>
                    <a:pt x="44706" y="11019"/>
                  </a:lnTo>
                  <a:lnTo>
                    <a:pt x="44377" y="10989"/>
                  </a:lnTo>
                  <a:lnTo>
                    <a:pt x="44017" y="10929"/>
                  </a:lnTo>
                  <a:lnTo>
                    <a:pt x="43598" y="10840"/>
                  </a:lnTo>
                  <a:lnTo>
                    <a:pt x="43179" y="10720"/>
                  </a:lnTo>
                  <a:lnTo>
                    <a:pt x="42700" y="10570"/>
                  </a:lnTo>
                  <a:lnTo>
                    <a:pt x="41622" y="10181"/>
                  </a:lnTo>
                  <a:lnTo>
                    <a:pt x="41113" y="9971"/>
                  </a:lnTo>
                  <a:lnTo>
                    <a:pt x="39855" y="9462"/>
                  </a:lnTo>
                  <a:lnTo>
                    <a:pt x="39226" y="9223"/>
                  </a:lnTo>
                  <a:lnTo>
                    <a:pt x="38538" y="9043"/>
                  </a:lnTo>
                  <a:lnTo>
                    <a:pt x="37879" y="8863"/>
                  </a:lnTo>
                  <a:lnTo>
                    <a:pt x="37190" y="8743"/>
                  </a:lnTo>
                  <a:lnTo>
                    <a:pt x="36472" y="8684"/>
                  </a:lnTo>
                  <a:lnTo>
                    <a:pt x="36112" y="8684"/>
                  </a:lnTo>
                  <a:lnTo>
                    <a:pt x="35753" y="8714"/>
                  </a:lnTo>
                  <a:lnTo>
                    <a:pt x="35304" y="8773"/>
                  </a:lnTo>
                  <a:lnTo>
                    <a:pt x="34855" y="8863"/>
                  </a:lnTo>
                  <a:lnTo>
                    <a:pt x="34435" y="8983"/>
                  </a:lnTo>
                  <a:lnTo>
                    <a:pt x="34016" y="9133"/>
                  </a:lnTo>
                  <a:lnTo>
                    <a:pt x="33567" y="9342"/>
                  </a:lnTo>
                  <a:lnTo>
                    <a:pt x="33148" y="9582"/>
                  </a:lnTo>
                  <a:lnTo>
                    <a:pt x="32789" y="9881"/>
                  </a:lnTo>
                  <a:lnTo>
                    <a:pt x="32459" y="10211"/>
                  </a:lnTo>
                  <a:lnTo>
                    <a:pt x="32160" y="10570"/>
                  </a:lnTo>
                  <a:lnTo>
                    <a:pt x="31920" y="10959"/>
                  </a:lnTo>
                  <a:lnTo>
                    <a:pt x="31711" y="11408"/>
                  </a:lnTo>
                  <a:lnTo>
                    <a:pt x="31561" y="11858"/>
                  </a:lnTo>
                  <a:lnTo>
                    <a:pt x="31471" y="12247"/>
                  </a:lnTo>
                  <a:lnTo>
                    <a:pt x="31441" y="12606"/>
                  </a:lnTo>
                  <a:lnTo>
                    <a:pt x="31411" y="13325"/>
                  </a:lnTo>
                  <a:lnTo>
                    <a:pt x="31411" y="13714"/>
                  </a:lnTo>
                  <a:lnTo>
                    <a:pt x="31381" y="14043"/>
                  </a:lnTo>
                  <a:lnTo>
                    <a:pt x="31112" y="13954"/>
                  </a:lnTo>
                  <a:lnTo>
                    <a:pt x="30812" y="13804"/>
                  </a:lnTo>
                  <a:lnTo>
                    <a:pt x="29974" y="13355"/>
                  </a:lnTo>
                  <a:lnTo>
                    <a:pt x="29674" y="13175"/>
                  </a:lnTo>
                  <a:lnTo>
                    <a:pt x="29016" y="12816"/>
                  </a:lnTo>
                  <a:lnTo>
                    <a:pt x="28267" y="12427"/>
                  </a:lnTo>
                  <a:lnTo>
                    <a:pt x="27489" y="12097"/>
                  </a:lnTo>
                  <a:lnTo>
                    <a:pt x="27039" y="11947"/>
                  </a:lnTo>
                  <a:lnTo>
                    <a:pt x="26620" y="11828"/>
                  </a:lnTo>
                  <a:lnTo>
                    <a:pt x="26171" y="11738"/>
                  </a:lnTo>
                  <a:lnTo>
                    <a:pt x="25722" y="11648"/>
                  </a:lnTo>
                  <a:lnTo>
                    <a:pt x="24824" y="11648"/>
                  </a:lnTo>
                  <a:lnTo>
                    <a:pt x="24315" y="11708"/>
                  </a:lnTo>
                  <a:lnTo>
                    <a:pt x="23835" y="11858"/>
                  </a:lnTo>
                  <a:lnTo>
                    <a:pt x="23386" y="12007"/>
                  </a:lnTo>
                  <a:lnTo>
                    <a:pt x="22937" y="12247"/>
                  </a:lnTo>
                  <a:lnTo>
                    <a:pt x="22518" y="12486"/>
                  </a:lnTo>
                  <a:lnTo>
                    <a:pt x="22129" y="12816"/>
                  </a:lnTo>
                  <a:lnTo>
                    <a:pt x="21769" y="13175"/>
                  </a:lnTo>
                  <a:lnTo>
                    <a:pt x="21470" y="13564"/>
                  </a:lnTo>
                  <a:lnTo>
                    <a:pt x="21170" y="14014"/>
                  </a:lnTo>
                  <a:lnTo>
                    <a:pt x="20931" y="14463"/>
                  </a:lnTo>
                  <a:lnTo>
                    <a:pt x="20721" y="14942"/>
                  </a:lnTo>
                  <a:lnTo>
                    <a:pt x="20542" y="15361"/>
                  </a:lnTo>
                  <a:lnTo>
                    <a:pt x="20362" y="15810"/>
                  </a:lnTo>
                  <a:lnTo>
                    <a:pt x="20182" y="16199"/>
                  </a:lnTo>
                  <a:lnTo>
                    <a:pt x="19973" y="16559"/>
                  </a:lnTo>
                  <a:lnTo>
                    <a:pt x="19853" y="16708"/>
                  </a:lnTo>
                  <a:lnTo>
                    <a:pt x="19733" y="16828"/>
                  </a:lnTo>
                  <a:lnTo>
                    <a:pt x="19494" y="16828"/>
                  </a:lnTo>
                  <a:lnTo>
                    <a:pt x="19164" y="16738"/>
                  </a:lnTo>
                  <a:lnTo>
                    <a:pt x="18835" y="16589"/>
                  </a:lnTo>
                  <a:lnTo>
                    <a:pt x="18476" y="16439"/>
                  </a:lnTo>
                  <a:lnTo>
                    <a:pt x="17787" y="16050"/>
                  </a:lnTo>
                  <a:lnTo>
                    <a:pt x="17218" y="15690"/>
                  </a:lnTo>
                  <a:lnTo>
                    <a:pt x="16799" y="15451"/>
                  </a:lnTo>
                  <a:lnTo>
                    <a:pt x="16469" y="15241"/>
                  </a:lnTo>
                  <a:lnTo>
                    <a:pt x="15841" y="14942"/>
                  </a:lnTo>
                  <a:lnTo>
                    <a:pt x="15272" y="14702"/>
                  </a:lnTo>
                  <a:lnTo>
                    <a:pt x="14703" y="14493"/>
                  </a:lnTo>
                  <a:lnTo>
                    <a:pt x="14134" y="14313"/>
                  </a:lnTo>
                  <a:lnTo>
                    <a:pt x="13595" y="14193"/>
                  </a:lnTo>
                  <a:lnTo>
                    <a:pt x="13086" y="14133"/>
                  </a:lnTo>
                  <a:lnTo>
                    <a:pt x="12577" y="14103"/>
                  </a:lnTo>
                  <a:lnTo>
                    <a:pt x="12098" y="14103"/>
                  </a:lnTo>
                  <a:lnTo>
                    <a:pt x="11559" y="14193"/>
                  </a:lnTo>
                  <a:lnTo>
                    <a:pt x="11080" y="14313"/>
                  </a:lnTo>
                  <a:lnTo>
                    <a:pt x="10600" y="14523"/>
                  </a:lnTo>
                  <a:lnTo>
                    <a:pt x="10151" y="14762"/>
                  </a:lnTo>
                  <a:lnTo>
                    <a:pt x="9732" y="15062"/>
                  </a:lnTo>
                  <a:lnTo>
                    <a:pt x="9343" y="15421"/>
                  </a:lnTo>
                  <a:lnTo>
                    <a:pt x="8984" y="15840"/>
                  </a:lnTo>
                  <a:lnTo>
                    <a:pt x="8684" y="16289"/>
                  </a:lnTo>
                  <a:lnTo>
                    <a:pt x="8445" y="16738"/>
                  </a:lnTo>
                  <a:lnTo>
                    <a:pt x="8295" y="17188"/>
                  </a:lnTo>
                  <a:lnTo>
                    <a:pt x="8175" y="17637"/>
                  </a:lnTo>
                  <a:lnTo>
                    <a:pt x="8085" y="18086"/>
                  </a:lnTo>
                  <a:lnTo>
                    <a:pt x="8055" y="18535"/>
                  </a:lnTo>
                  <a:lnTo>
                    <a:pt x="8055" y="18954"/>
                  </a:lnTo>
                  <a:lnTo>
                    <a:pt x="8085" y="19793"/>
                  </a:lnTo>
                  <a:lnTo>
                    <a:pt x="8085" y="20302"/>
                  </a:lnTo>
                  <a:lnTo>
                    <a:pt x="8085" y="20601"/>
                  </a:lnTo>
                  <a:lnTo>
                    <a:pt x="8085" y="20900"/>
                  </a:lnTo>
                  <a:lnTo>
                    <a:pt x="7876" y="20900"/>
                  </a:lnTo>
                  <a:lnTo>
                    <a:pt x="7666" y="20871"/>
                  </a:lnTo>
                  <a:lnTo>
                    <a:pt x="7247" y="20781"/>
                  </a:lnTo>
                  <a:lnTo>
                    <a:pt x="6947" y="20691"/>
                  </a:lnTo>
                  <a:lnTo>
                    <a:pt x="6648" y="20571"/>
                  </a:lnTo>
                  <a:lnTo>
                    <a:pt x="6349" y="20421"/>
                  </a:lnTo>
                  <a:lnTo>
                    <a:pt x="6049" y="20272"/>
                  </a:lnTo>
                  <a:lnTo>
                    <a:pt x="5780" y="20092"/>
                  </a:lnTo>
                  <a:lnTo>
                    <a:pt x="5510" y="19912"/>
                  </a:lnTo>
                  <a:lnTo>
                    <a:pt x="5300" y="19703"/>
                  </a:lnTo>
                  <a:lnTo>
                    <a:pt x="5091" y="19493"/>
                  </a:lnTo>
                  <a:lnTo>
                    <a:pt x="4223" y="18505"/>
                  </a:lnTo>
                  <a:lnTo>
                    <a:pt x="3923" y="18146"/>
                  </a:lnTo>
                  <a:lnTo>
                    <a:pt x="3803" y="17936"/>
                  </a:lnTo>
                  <a:lnTo>
                    <a:pt x="3654" y="17756"/>
                  </a:lnTo>
                  <a:lnTo>
                    <a:pt x="3504" y="17577"/>
                  </a:lnTo>
                  <a:lnTo>
                    <a:pt x="3324" y="17397"/>
                  </a:lnTo>
                  <a:lnTo>
                    <a:pt x="3055" y="17217"/>
                  </a:lnTo>
                  <a:lnTo>
                    <a:pt x="2845" y="17128"/>
                  </a:lnTo>
                  <a:lnTo>
                    <a:pt x="2815" y="17098"/>
                  </a:lnTo>
                  <a:lnTo>
                    <a:pt x="2576" y="17008"/>
                  </a:lnTo>
                  <a:lnTo>
                    <a:pt x="2336" y="16948"/>
                  </a:lnTo>
                  <a:lnTo>
                    <a:pt x="2097" y="16918"/>
                  </a:lnTo>
                  <a:lnTo>
                    <a:pt x="1857" y="16918"/>
                  </a:lnTo>
                  <a:lnTo>
                    <a:pt x="1528" y="16978"/>
                  </a:lnTo>
                  <a:lnTo>
                    <a:pt x="1228" y="17068"/>
                  </a:lnTo>
                  <a:lnTo>
                    <a:pt x="929" y="17217"/>
                  </a:lnTo>
                  <a:lnTo>
                    <a:pt x="689" y="17397"/>
                  </a:lnTo>
                  <a:lnTo>
                    <a:pt x="450" y="17637"/>
                  </a:lnTo>
                  <a:lnTo>
                    <a:pt x="270" y="17876"/>
                  </a:lnTo>
                  <a:lnTo>
                    <a:pt x="120" y="18146"/>
                  </a:lnTo>
                  <a:lnTo>
                    <a:pt x="30" y="18445"/>
                  </a:lnTo>
                  <a:lnTo>
                    <a:pt x="0" y="18685"/>
                  </a:lnTo>
                  <a:lnTo>
                    <a:pt x="0" y="18894"/>
                  </a:lnTo>
                  <a:lnTo>
                    <a:pt x="0" y="19104"/>
                  </a:lnTo>
                  <a:lnTo>
                    <a:pt x="30" y="19313"/>
                  </a:lnTo>
                  <a:lnTo>
                    <a:pt x="120" y="19673"/>
                  </a:lnTo>
                  <a:lnTo>
                    <a:pt x="270" y="20032"/>
                  </a:lnTo>
                  <a:lnTo>
                    <a:pt x="450" y="20362"/>
                  </a:lnTo>
                  <a:lnTo>
                    <a:pt x="659" y="20631"/>
                  </a:lnTo>
                  <a:lnTo>
                    <a:pt x="1049" y="21080"/>
                  </a:lnTo>
                  <a:lnTo>
                    <a:pt x="1258" y="21320"/>
                  </a:lnTo>
                  <a:lnTo>
                    <a:pt x="1378" y="21469"/>
                  </a:lnTo>
                  <a:lnTo>
                    <a:pt x="1797" y="21978"/>
                  </a:lnTo>
                  <a:lnTo>
                    <a:pt x="2246" y="22458"/>
                  </a:lnTo>
                  <a:lnTo>
                    <a:pt x="2725" y="22907"/>
                  </a:lnTo>
                  <a:lnTo>
                    <a:pt x="2995" y="23146"/>
                  </a:lnTo>
                  <a:lnTo>
                    <a:pt x="3264" y="23356"/>
                  </a:lnTo>
                  <a:lnTo>
                    <a:pt x="3803" y="23685"/>
                  </a:lnTo>
                  <a:lnTo>
                    <a:pt x="4372" y="24015"/>
                  </a:lnTo>
                  <a:lnTo>
                    <a:pt x="5001" y="24314"/>
                  </a:lnTo>
                  <a:lnTo>
                    <a:pt x="5660" y="24584"/>
                  </a:lnTo>
                  <a:lnTo>
                    <a:pt x="6349" y="24793"/>
                  </a:lnTo>
                  <a:lnTo>
                    <a:pt x="7067" y="24943"/>
                  </a:lnTo>
                  <a:lnTo>
                    <a:pt x="7426" y="25003"/>
                  </a:lnTo>
                  <a:lnTo>
                    <a:pt x="7786" y="25033"/>
                  </a:lnTo>
                  <a:lnTo>
                    <a:pt x="8145" y="25033"/>
                  </a:lnTo>
                  <a:lnTo>
                    <a:pt x="8474" y="25003"/>
                  </a:lnTo>
                  <a:lnTo>
                    <a:pt x="8954" y="24943"/>
                  </a:lnTo>
                  <a:lnTo>
                    <a:pt x="9433" y="24823"/>
                  </a:lnTo>
                  <a:lnTo>
                    <a:pt x="9852" y="24673"/>
                  </a:lnTo>
                  <a:lnTo>
                    <a:pt x="10241" y="24464"/>
                  </a:lnTo>
                  <a:lnTo>
                    <a:pt x="10630" y="24224"/>
                  </a:lnTo>
                  <a:lnTo>
                    <a:pt x="10960" y="23925"/>
                  </a:lnTo>
                  <a:lnTo>
                    <a:pt x="11259" y="23565"/>
                  </a:lnTo>
                  <a:lnTo>
                    <a:pt x="11529" y="23206"/>
                  </a:lnTo>
                  <a:lnTo>
                    <a:pt x="11708" y="22847"/>
                  </a:lnTo>
                  <a:lnTo>
                    <a:pt x="11858" y="22487"/>
                  </a:lnTo>
                  <a:lnTo>
                    <a:pt x="11948" y="22128"/>
                  </a:lnTo>
                  <a:lnTo>
                    <a:pt x="12038" y="21709"/>
                  </a:lnTo>
                  <a:lnTo>
                    <a:pt x="12098" y="21320"/>
                  </a:lnTo>
                  <a:lnTo>
                    <a:pt x="12128" y="20900"/>
                  </a:lnTo>
                  <a:lnTo>
                    <a:pt x="12158" y="20092"/>
                  </a:lnTo>
                  <a:lnTo>
                    <a:pt x="12187" y="19583"/>
                  </a:lnTo>
                  <a:lnTo>
                    <a:pt x="12247" y="18984"/>
                  </a:lnTo>
                  <a:lnTo>
                    <a:pt x="12307" y="18505"/>
                  </a:lnTo>
                  <a:lnTo>
                    <a:pt x="12367" y="18325"/>
                  </a:lnTo>
                  <a:lnTo>
                    <a:pt x="12427" y="18206"/>
                  </a:lnTo>
                  <a:lnTo>
                    <a:pt x="12517" y="18176"/>
                  </a:lnTo>
                  <a:lnTo>
                    <a:pt x="12726" y="18206"/>
                  </a:lnTo>
                  <a:lnTo>
                    <a:pt x="12906" y="18236"/>
                  </a:lnTo>
                  <a:lnTo>
                    <a:pt x="13146" y="18265"/>
                  </a:lnTo>
                  <a:lnTo>
                    <a:pt x="13685" y="18475"/>
                  </a:lnTo>
                  <a:lnTo>
                    <a:pt x="14254" y="18715"/>
                  </a:lnTo>
                  <a:lnTo>
                    <a:pt x="14822" y="19014"/>
                  </a:lnTo>
                  <a:lnTo>
                    <a:pt x="15391" y="19343"/>
                  </a:lnTo>
                  <a:lnTo>
                    <a:pt x="16350" y="19912"/>
                  </a:lnTo>
                  <a:lnTo>
                    <a:pt x="16889" y="20152"/>
                  </a:lnTo>
                  <a:lnTo>
                    <a:pt x="17428" y="20391"/>
                  </a:lnTo>
                  <a:lnTo>
                    <a:pt x="17967" y="20601"/>
                  </a:lnTo>
                  <a:lnTo>
                    <a:pt x="18565" y="20751"/>
                  </a:lnTo>
                  <a:lnTo>
                    <a:pt x="19164" y="20871"/>
                  </a:lnTo>
                  <a:lnTo>
                    <a:pt x="19494" y="20871"/>
                  </a:lnTo>
                  <a:lnTo>
                    <a:pt x="19823" y="20900"/>
                  </a:lnTo>
                  <a:lnTo>
                    <a:pt x="20152" y="20871"/>
                  </a:lnTo>
                  <a:lnTo>
                    <a:pt x="20602" y="20811"/>
                  </a:lnTo>
                  <a:lnTo>
                    <a:pt x="21081" y="20691"/>
                  </a:lnTo>
                  <a:lnTo>
                    <a:pt x="21320" y="20601"/>
                  </a:lnTo>
                  <a:lnTo>
                    <a:pt x="21560" y="20481"/>
                  </a:lnTo>
                  <a:lnTo>
                    <a:pt x="21829" y="20362"/>
                  </a:lnTo>
                  <a:lnTo>
                    <a:pt x="22069" y="20182"/>
                  </a:lnTo>
                  <a:lnTo>
                    <a:pt x="22338" y="20002"/>
                  </a:lnTo>
                  <a:lnTo>
                    <a:pt x="22578" y="19793"/>
                  </a:lnTo>
                  <a:lnTo>
                    <a:pt x="22817" y="19553"/>
                  </a:lnTo>
                  <a:lnTo>
                    <a:pt x="23057" y="19284"/>
                  </a:lnTo>
                  <a:lnTo>
                    <a:pt x="23296" y="18954"/>
                  </a:lnTo>
                  <a:lnTo>
                    <a:pt x="23536" y="18625"/>
                  </a:lnTo>
                  <a:lnTo>
                    <a:pt x="23746" y="18236"/>
                  </a:lnTo>
                  <a:lnTo>
                    <a:pt x="23955" y="17816"/>
                  </a:lnTo>
                  <a:lnTo>
                    <a:pt x="24225" y="17188"/>
                  </a:lnTo>
                  <a:lnTo>
                    <a:pt x="24404" y="16708"/>
                  </a:lnTo>
                  <a:lnTo>
                    <a:pt x="24614" y="16259"/>
                  </a:lnTo>
                  <a:lnTo>
                    <a:pt x="24734" y="16080"/>
                  </a:lnTo>
                  <a:lnTo>
                    <a:pt x="24854" y="15900"/>
                  </a:lnTo>
                  <a:lnTo>
                    <a:pt x="24973" y="15810"/>
                  </a:lnTo>
                  <a:lnTo>
                    <a:pt x="25123" y="15750"/>
                  </a:lnTo>
                  <a:lnTo>
                    <a:pt x="25153" y="15750"/>
                  </a:lnTo>
                  <a:lnTo>
                    <a:pt x="25482" y="15780"/>
                  </a:lnTo>
                  <a:lnTo>
                    <a:pt x="25812" y="15870"/>
                  </a:lnTo>
                  <a:lnTo>
                    <a:pt x="26111" y="15960"/>
                  </a:lnTo>
                  <a:lnTo>
                    <a:pt x="26441" y="16080"/>
                  </a:lnTo>
                  <a:lnTo>
                    <a:pt x="27099" y="16409"/>
                  </a:lnTo>
                  <a:lnTo>
                    <a:pt x="27758" y="16798"/>
                  </a:lnTo>
                  <a:lnTo>
                    <a:pt x="28686" y="17337"/>
                  </a:lnTo>
                  <a:lnTo>
                    <a:pt x="29165" y="17577"/>
                  </a:lnTo>
                  <a:lnTo>
                    <a:pt x="29704" y="17816"/>
                  </a:lnTo>
                  <a:lnTo>
                    <a:pt x="30243" y="17996"/>
                  </a:lnTo>
                  <a:lnTo>
                    <a:pt x="30782" y="18116"/>
                  </a:lnTo>
                  <a:lnTo>
                    <a:pt x="31082" y="18146"/>
                  </a:lnTo>
                  <a:lnTo>
                    <a:pt x="31381" y="18176"/>
                  </a:lnTo>
                  <a:lnTo>
                    <a:pt x="32010" y="18176"/>
                  </a:lnTo>
                  <a:lnTo>
                    <a:pt x="32070" y="18146"/>
                  </a:lnTo>
                  <a:lnTo>
                    <a:pt x="32339" y="18116"/>
                  </a:lnTo>
                  <a:lnTo>
                    <a:pt x="32579" y="18086"/>
                  </a:lnTo>
                  <a:lnTo>
                    <a:pt x="32818" y="17996"/>
                  </a:lnTo>
                  <a:lnTo>
                    <a:pt x="33058" y="17906"/>
                  </a:lnTo>
                  <a:lnTo>
                    <a:pt x="33298" y="17816"/>
                  </a:lnTo>
                  <a:lnTo>
                    <a:pt x="33507" y="17697"/>
                  </a:lnTo>
                  <a:lnTo>
                    <a:pt x="33926" y="17397"/>
                  </a:lnTo>
                  <a:lnTo>
                    <a:pt x="34316" y="17038"/>
                  </a:lnTo>
                  <a:lnTo>
                    <a:pt x="34675" y="16619"/>
                  </a:lnTo>
                  <a:lnTo>
                    <a:pt x="34944" y="16169"/>
                  </a:lnTo>
                  <a:lnTo>
                    <a:pt x="35184" y="15660"/>
                  </a:lnTo>
                  <a:lnTo>
                    <a:pt x="35274" y="15421"/>
                  </a:lnTo>
                  <a:lnTo>
                    <a:pt x="35334" y="15151"/>
                  </a:lnTo>
                  <a:lnTo>
                    <a:pt x="35424" y="14672"/>
                  </a:lnTo>
                  <a:lnTo>
                    <a:pt x="35483" y="14223"/>
                  </a:lnTo>
                  <a:lnTo>
                    <a:pt x="35483" y="13774"/>
                  </a:lnTo>
                  <a:lnTo>
                    <a:pt x="35513" y="13295"/>
                  </a:lnTo>
                  <a:lnTo>
                    <a:pt x="35543" y="13055"/>
                  </a:lnTo>
                  <a:lnTo>
                    <a:pt x="35573" y="12876"/>
                  </a:lnTo>
                  <a:lnTo>
                    <a:pt x="35663" y="12846"/>
                  </a:lnTo>
                  <a:lnTo>
                    <a:pt x="35873" y="12816"/>
                  </a:lnTo>
                  <a:lnTo>
                    <a:pt x="36202" y="12816"/>
                  </a:lnTo>
                  <a:lnTo>
                    <a:pt x="36591" y="12846"/>
                  </a:lnTo>
                  <a:lnTo>
                    <a:pt x="37041" y="12906"/>
                  </a:lnTo>
                  <a:lnTo>
                    <a:pt x="37460" y="13025"/>
                  </a:lnTo>
                  <a:lnTo>
                    <a:pt x="38059" y="13205"/>
                  </a:lnTo>
                  <a:lnTo>
                    <a:pt x="38657" y="13415"/>
                  </a:lnTo>
                  <a:lnTo>
                    <a:pt x="39885" y="13894"/>
                  </a:lnTo>
                  <a:lnTo>
                    <a:pt x="40694" y="14253"/>
                  </a:lnTo>
                  <a:lnTo>
                    <a:pt x="41562" y="14582"/>
                  </a:lnTo>
                  <a:lnTo>
                    <a:pt x="42041" y="14732"/>
                  </a:lnTo>
                  <a:lnTo>
                    <a:pt x="42520" y="14882"/>
                  </a:lnTo>
                  <a:lnTo>
                    <a:pt x="42999" y="14972"/>
                  </a:lnTo>
                  <a:lnTo>
                    <a:pt x="43448" y="15062"/>
                  </a:lnTo>
                  <a:lnTo>
                    <a:pt x="43898" y="15121"/>
                  </a:lnTo>
                  <a:lnTo>
                    <a:pt x="44347" y="15151"/>
                  </a:lnTo>
                  <a:lnTo>
                    <a:pt x="45185" y="15151"/>
                  </a:lnTo>
                  <a:lnTo>
                    <a:pt x="45724" y="15062"/>
                  </a:lnTo>
                  <a:lnTo>
                    <a:pt x="46233" y="14972"/>
                  </a:lnTo>
                  <a:lnTo>
                    <a:pt x="46742" y="14792"/>
                  </a:lnTo>
                  <a:lnTo>
                    <a:pt x="47191" y="14612"/>
                  </a:lnTo>
                  <a:lnTo>
                    <a:pt x="47640" y="14343"/>
                  </a:lnTo>
                  <a:lnTo>
                    <a:pt x="48030" y="14073"/>
                  </a:lnTo>
                  <a:lnTo>
                    <a:pt x="48419" y="13744"/>
                  </a:lnTo>
                  <a:lnTo>
                    <a:pt x="48778" y="13355"/>
                  </a:lnTo>
                  <a:lnTo>
                    <a:pt x="48958" y="13145"/>
                  </a:lnTo>
                  <a:lnTo>
                    <a:pt x="49108" y="12936"/>
                  </a:lnTo>
                  <a:lnTo>
                    <a:pt x="49227" y="12726"/>
                  </a:lnTo>
                  <a:lnTo>
                    <a:pt x="49317" y="12516"/>
                  </a:lnTo>
                  <a:lnTo>
                    <a:pt x="49497" y="12067"/>
                  </a:lnTo>
                  <a:lnTo>
                    <a:pt x="49587" y="11648"/>
                  </a:lnTo>
                  <a:lnTo>
                    <a:pt x="49647" y="11199"/>
                  </a:lnTo>
                  <a:lnTo>
                    <a:pt x="49677" y="10750"/>
                  </a:lnTo>
                  <a:lnTo>
                    <a:pt x="49677" y="9941"/>
                  </a:lnTo>
                  <a:lnTo>
                    <a:pt x="49677" y="9312"/>
                  </a:lnTo>
                  <a:lnTo>
                    <a:pt x="49707" y="8833"/>
                  </a:lnTo>
                  <a:lnTo>
                    <a:pt x="49766" y="8654"/>
                  </a:lnTo>
                  <a:lnTo>
                    <a:pt x="49796" y="8504"/>
                  </a:lnTo>
                  <a:lnTo>
                    <a:pt x="49886" y="8384"/>
                  </a:lnTo>
                  <a:lnTo>
                    <a:pt x="49976" y="8264"/>
                  </a:lnTo>
                  <a:lnTo>
                    <a:pt x="50096" y="8175"/>
                  </a:lnTo>
                  <a:lnTo>
                    <a:pt x="50246" y="8115"/>
                  </a:lnTo>
                  <a:lnTo>
                    <a:pt x="50395" y="8085"/>
                  </a:lnTo>
                  <a:lnTo>
                    <a:pt x="50545" y="8055"/>
                  </a:lnTo>
                  <a:lnTo>
                    <a:pt x="50844" y="8055"/>
                  </a:lnTo>
                  <a:lnTo>
                    <a:pt x="51174" y="8115"/>
                  </a:lnTo>
                  <a:lnTo>
                    <a:pt x="51503" y="8175"/>
                  </a:lnTo>
                  <a:lnTo>
                    <a:pt x="51833" y="8294"/>
                  </a:lnTo>
                  <a:lnTo>
                    <a:pt x="52521" y="8564"/>
                  </a:lnTo>
                  <a:lnTo>
                    <a:pt x="53150" y="8833"/>
                  </a:lnTo>
                  <a:lnTo>
                    <a:pt x="53300" y="8893"/>
                  </a:lnTo>
                  <a:lnTo>
                    <a:pt x="54767" y="9582"/>
                  </a:lnTo>
                  <a:lnTo>
                    <a:pt x="57162" y="10660"/>
                  </a:lnTo>
                  <a:lnTo>
                    <a:pt x="57642" y="10840"/>
                  </a:lnTo>
                  <a:lnTo>
                    <a:pt x="58091" y="10989"/>
                  </a:lnTo>
                  <a:lnTo>
                    <a:pt x="58540" y="11109"/>
                  </a:lnTo>
                  <a:lnTo>
                    <a:pt x="58989" y="11229"/>
                  </a:lnTo>
                  <a:lnTo>
                    <a:pt x="59438" y="11289"/>
                  </a:lnTo>
                  <a:lnTo>
                    <a:pt x="59887" y="11349"/>
                  </a:lnTo>
                  <a:lnTo>
                    <a:pt x="60307" y="11349"/>
                  </a:lnTo>
                  <a:lnTo>
                    <a:pt x="60726" y="11319"/>
                  </a:lnTo>
                  <a:lnTo>
                    <a:pt x="61085" y="11289"/>
                  </a:lnTo>
                  <a:lnTo>
                    <a:pt x="61444" y="11229"/>
                  </a:lnTo>
                  <a:lnTo>
                    <a:pt x="61774" y="11139"/>
                  </a:lnTo>
                  <a:lnTo>
                    <a:pt x="62073" y="11019"/>
                  </a:lnTo>
                  <a:lnTo>
                    <a:pt x="62373" y="10869"/>
                  </a:lnTo>
                  <a:lnTo>
                    <a:pt x="62672" y="10720"/>
                  </a:lnTo>
                  <a:lnTo>
                    <a:pt x="62942" y="10510"/>
                  </a:lnTo>
                  <a:lnTo>
                    <a:pt x="63181" y="10301"/>
                  </a:lnTo>
                  <a:lnTo>
                    <a:pt x="63391" y="10091"/>
                  </a:lnTo>
                  <a:lnTo>
                    <a:pt x="63600" y="9821"/>
                  </a:lnTo>
                  <a:lnTo>
                    <a:pt x="63780" y="9552"/>
                  </a:lnTo>
                  <a:lnTo>
                    <a:pt x="63930" y="9253"/>
                  </a:lnTo>
                  <a:lnTo>
                    <a:pt x="64079" y="8953"/>
                  </a:lnTo>
                  <a:lnTo>
                    <a:pt x="64199" y="8624"/>
                  </a:lnTo>
                  <a:lnTo>
                    <a:pt x="64289" y="8264"/>
                  </a:lnTo>
                  <a:lnTo>
                    <a:pt x="64379" y="7875"/>
                  </a:lnTo>
                  <a:lnTo>
                    <a:pt x="64409" y="7426"/>
                  </a:lnTo>
                  <a:lnTo>
                    <a:pt x="64439" y="6977"/>
                  </a:lnTo>
                  <a:lnTo>
                    <a:pt x="64409" y="6138"/>
                  </a:lnTo>
                  <a:lnTo>
                    <a:pt x="64379" y="5510"/>
                  </a:lnTo>
                  <a:lnTo>
                    <a:pt x="64379" y="5240"/>
                  </a:lnTo>
                  <a:lnTo>
                    <a:pt x="64409" y="4971"/>
                  </a:lnTo>
                  <a:lnTo>
                    <a:pt x="64469" y="4791"/>
                  </a:lnTo>
                  <a:lnTo>
                    <a:pt x="64559" y="4641"/>
                  </a:lnTo>
                  <a:lnTo>
                    <a:pt x="64678" y="4492"/>
                  </a:lnTo>
                  <a:lnTo>
                    <a:pt x="64828" y="4372"/>
                  </a:lnTo>
                  <a:lnTo>
                    <a:pt x="64978" y="4282"/>
                  </a:lnTo>
                  <a:lnTo>
                    <a:pt x="65157" y="4222"/>
                  </a:lnTo>
                  <a:lnTo>
                    <a:pt x="65337" y="4162"/>
                  </a:lnTo>
                  <a:lnTo>
                    <a:pt x="65517" y="4132"/>
                  </a:lnTo>
                  <a:lnTo>
                    <a:pt x="65636" y="4132"/>
                  </a:lnTo>
                  <a:lnTo>
                    <a:pt x="66086" y="4162"/>
                  </a:lnTo>
                  <a:lnTo>
                    <a:pt x="66535" y="4282"/>
                  </a:lnTo>
                  <a:lnTo>
                    <a:pt x="66984" y="4432"/>
                  </a:lnTo>
                  <a:lnTo>
                    <a:pt x="67433" y="4641"/>
                  </a:lnTo>
                  <a:lnTo>
                    <a:pt x="67912" y="4881"/>
                  </a:lnTo>
                  <a:lnTo>
                    <a:pt x="68361" y="5150"/>
                  </a:lnTo>
                  <a:lnTo>
                    <a:pt x="69290" y="5749"/>
                  </a:lnTo>
                  <a:lnTo>
                    <a:pt x="70008" y="6198"/>
                  </a:lnTo>
                  <a:lnTo>
                    <a:pt x="70667" y="6588"/>
                  </a:lnTo>
                  <a:lnTo>
                    <a:pt x="71416" y="6977"/>
                  </a:lnTo>
                  <a:lnTo>
                    <a:pt x="72134" y="7306"/>
                  </a:lnTo>
                  <a:lnTo>
                    <a:pt x="72823" y="7576"/>
                  </a:lnTo>
                  <a:lnTo>
                    <a:pt x="73482" y="7785"/>
                  </a:lnTo>
                  <a:lnTo>
                    <a:pt x="74110" y="7935"/>
                  </a:lnTo>
                  <a:lnTo>
                    <a:pt x="74739" y="8055"/>
                  </a:lnTo>
                  <a:lnTo>
                    <a:pt x="75338" y="8085"/>
                  </a:lnTo>
                  <a:lnTo>
                    <a:pt x="75907" y="8055"/>
                  </a:lnTo>
                  <a:lnTo>
                    <a:pt x="76386" y="7995"/>
                  </a:lnTo>
                  <a:lnTo>
                    <a:pt x="76835" y="7905"/>
                  </a:lnTo>
                  <a:lnTo>
                    <a:pt x="77284" y="7755"/>
                  </a:lnTo>
                  <a:lnTo>
                    <a:pt x="77704" y="7546"/>
                  </a:lnTo>
                  <a:lnTo>
                    <a:pt x="78362" y="7186"/>
                  </a:lnTo>
                  <a:lnTo>
                    <a:pt x="78961" y="6797"/>
                  </a:lnTo>
                  <a:lnTo>
                    <a:pt x="79530" y="6378"/>
                  </a:lnTo>
                  <a:lnTo>
                    <a:pt x="80039" y="5929"/>
                  </a:lnTo>
                  <a:lnTo>
                    <a:pt x="80279" y="5719"/>
                  </a:lnTo>
                  <a:lnTo>
                    <a:pt x="80458" y="5450"/>
                  </a:lnTo>
                  <a:lnTo>
                    <a:pt x="80608" y="5180"/>
                  </a:lnTo>
                  <a:lnTo>
                    <a:pt x="80698" y="4911"/>
                  </a:lnTo>
                  <a:lnTo>
                    <a:pt x="80758" y="4611"/>
                  </a:lnTo>
                  <a:lnTo>
                    <a:pt x="80758" y="4312"/>
                  </a:lnTo>
                  <a:lnTo>
                    <a:pt x="80728" y="4012"/>
                  </a:lnTo>
                  <a:lnTo>
                    <a:pt x="80608" y="3713"/>
                  </a:lnTo>
                  <a:lnTo>
                    <a:pt x="80458" y="3414"/>
                  </a:lnTo>
                  <a:lnTo>
                    <a:pt x="80249" y="3114"/>
                  </a:lnTo>
                  <a:lnTo>
                    <a:pt x="80009" y="2875"/>
                  </a:lnTo>
                  <a:lnTo>
                    <a:pt x="79740" y="2695"/>
                  </a:lnTo>
                  <a:lnTo>
                    <a:pt x="79440" y="2545"/>
                  </a:lnTo>
                  <a:lnTo>
                    <a:pt x="79141" y="2425"/>
                  </a:lnTo>
                  <a:lnTo>
                    <a:pt x="78782" y="2366"/>
                  </a:lnTo>
                  <a:lnTo>
                    <a:pt x="78452" y="2366"/>
                  </a:lnTo>
                  <a:lnTo>
                    <a:pt x="78123" y="2425"/>
                  </a:lnTo>
                  <a:lnTo>
                    <a:pt x="77823" y="2515"/>
                  </a:lnTo>
                  <a:lnTo>
                    <a:pt x="77554" y="2665"/>
                  </a:lnTo>
                  <a:lnTo>
                    <a:pt x="77284" y="2875"/>
                  </a:lnTo>
                  <a:lnTo>
                    <a:pt x="76716" y="3324"/>
                  </a:lnTo>
                  <a:lnTo>
                    <a:pt x="76446" y="3473"/>
                  </a:lnTo>
                  <a:lnTo>
                    <a:pt x="76236" y="3623"/>
                  </a:lnTo>
                  <a:lnTo>
                    <a:pt x="75997" y="3713"/>
                  </a:lnTo>
                  <a:lnTo>
                    <a:pt x="75787" y="3803"/>
                  </a:lnTo>
                  <a:lnTo>
                    <a:pt x="75608" y="3863"/>
                  </a:lnTo>
                  <a:lnTo>
                    <a:pt x="75398" y="3893"/>
                  </a:lnTo>
                  <a:lnTo>
                    <a:pt x="75099" y="3893"/>
                  </a:lnTo>
                  <a:lnTo>
                    <a:pt x="74769" y="3833"/>
                  </a:lnTo>
                  <a:lnTo>
                    <a:pt x="74440" y="3743"/>
                  </a:lnTo>
                  <a:lnTo>
                    <a:pt x="74081" y="3653"/>
                  </a:lnTo>
                  <a:lnTo>
                    <a:pt x="73751" y="3503"/>
                  </a:lnTo>
                  <a:lnTo>
                    <a:pt x="73422" y="3354"/>
                  </a:lnTo>
                  <a:lnTo>
                    <a:pt x="72733" y="2994"/>
                  </a:lnTo>
                  <a:lnTo>
                    <a:pt x="72074" y="2635"/>
                  </a:lnTo>
                  <a:lnTo>
                    <a:pt x="71984" y="2575"/>
                  </a:lnTo>
                  <a:lnTo>
                    <a:pt x="71146" y="2066"/>
                  </a:lnTo>
                  <a:lnTo>
                    <a:pt x="69888" y="1347"/>
                  </a:lnTo>
                  <a:lnTo>
                    <a:pt x="69230" y="988"/>
                  </a:lnTo>
                  <a:lnTo>
                    <a:pt x="68571" y="689"/>
                  </a:lnTo>
                  <a:lnTo>
                    <a:pt x="67852" y="389"/>
                  </a:lnTo>
                  <a:lnTo>
                    <a:pt x="67493" y="299"/>
                  </a:lnTo>
                  <a:lnTo>
                    <a:pt x="67104" y="180"/>
                  </a:lnTo>
                  <a:lnTo>
                    <a:pt x="66744" y="120"/>
                  </a:lnTo>
                  <a:lnTo>
                    <a:pt x="66355" y="60"/>
                  </a:lnTo>
                  <a:lnTo>
                    <a:pt x="659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5715;p51">
              <a:extLst>
                <a:ext uri="{FF2B5EF4-FFF2-40B4-BE49-F238E27FC236}">
                  <a16:creationId xmlns:a16="http://schemas.microsoft.com/office/drawing/2014/main" id="{8E8BE502-30EF-2382-25B9-FC943C473F6B}"/>
                </a:ext>
              </a:extLst>
            </p:cNvPr>
            <p:cNvSpPr/>
            <p:nvPr/>
          </p:nvSpPr>
          <p:spPr>
            <a:xfrm>
              <a:off x="7183861" y="2658061"/>
              <a:ext cx="586916" cy="181990"/>
            </a:xfrm>
            <a:custGeom>
              <a:avLst/>
              <a:gdLst/>
              <a:ahLst/>
              <a:cxnLst/>
              <a:rect l="l" t="t" r="r" b="b"/>
              <a:pathLst>
                <a:path w="80759" h="25033" extrusionOk="0">
                  <a:moveTo>
                    <a:pt x="65068" y="0"/>
                  </a:moveTo>
                  <a:lnTo>
                    <a:pt x="64589" y="60"/>
                  </a:lnTo>
                  <a:lnTo>
                    <a:pt x="64140" y="180"/>
                  </a:lnTo>
                  <a:lnTo>
                    <a:pt x="63691" y="329"/>
                  </a:lnTo>
                  <a:lnTo>
                    <a:pt x="63271" y="509"/>
                  </a:lnTo>
                  <a:lnTo>
                    <a:pt x="62852" y="719"/>
                  </a:lnTo>
                  <a:lnTo>
                    <a:pt x="62463" y="958"/>
                  </a:lnTo>
                  <a:lnTo>
                    <a:pt x="62104" y="1258"/>
                  </a:lnTo>
                  <a:lnTo>
                    <a:pt x="61774" y="1557"/>
                  </a:lnTo>
                  <a:lnTo>
                    <a:pt x="61475" y="1916"/>
                  </a:lnTo>
                  <a:lnTo>
                    <a:pt x="61205" y="2276"/>
                  </a:lnTo>
                  <a:lnTo>
                    <a:pt x="60966" y="2695"/>
                  </a:lnTo>
                  <a:lnTo>
                    <a:pt x="60726" y="3114"/>
                  </a:lnTo>
                  <a:lnTo>
                    <a:pt x="60576" y="3533"/>
                  </a:lnTo>
                  <a:lnTo>
                    <a:pt x="60427" y="4012"/>
                  </a:lnTo>
                  <a:lnTo>
                    <a:pt x="60307" y="4492"/>
                  </a:lnTo>
                  <a:lnTo>
                    <a:pt x="60247" y="4971"/>
                  </a:lnTo>
                  <a:lnTo>
                    <a:pt x="60247" y="5300"/>
                  </a:lnTo>
                  <a:lnTo>
                    <a:pt x="60247" y="5599"/>
                  </a:lnTo>
                  <a:lnTo>
                    <a:pt x="60277" y="6198"/>
                  </a:lnTo>
                  <a:lnTo>
                    <a:pt x="60307" y="6827"/>
                  </a:lnTo>
                  <a:lnTo>
                    <a:pt x="60307" y="7097"/>
                  </a:lnTo>
                  <a:lnTo>
                    <a:pt x="60247" y="7336"/>
                  </a:lnTo>
                  <a:lnTo>
                    <a:pt x="60007" y="7306"/>
                  </a:lnTo>
                  <a:lnTo>
                    <a:pt x="59708" y="7216"/>
                  </a:lnTo>
                  <a:lnTo>
                    <a:pt x="59079" y="7007"/>
                  </a:lnTo>
                  <a:lnTo>
                    <a:pt x="58480" y="6737"/>
                  </a:lnTo>
                  <a:lnTo>
                    <a:pt x="58031" y="6498"/>
                  </a:lnTo>
                  <a:lnTo>
                    <a:pt x="57642" y="6318"/>
                  </a:lnTo>
                  <a:lnTo>
                    <a:pt x="56474" y="5779"/>
                  </a:lnTo>
                  <a:lnTo>
                    <a:pt x="55037" y="5060"/>
                  </a:lnTo>
                  <a:lnTo>
                    <a:pt x="54258" y="4731"/>
                  </a:lnTo>
                  <a:lnTo>
                    <a:pt x="53480" y="4462"/>
                  </a:lnTo>
                  <a:lnTo>
                    <a:pt x="52671" y="4222"/>
                  </a:lnTo>
                  <a:lnTo>
                    <a:pt x="52282" y="4132"/>
                  </a:lnTo>
                  <a:lnTo>
                    <a:pt x="51863" y="4042"/>
                  </a:lnTo>
                  <a:lnTo>
                    <a:pt x="51474" y="3982"/>
                  </a:lnTo>
                  <a:lnTo>
                    <a:pt x="51054" y="3953"/>
                  </a:lnTo>
                  <a:lnTo>
                    <a:pt x="50635" y="3953"/>
                  </a:lnTo>
                  <a:lnTo>
                    <a:pt x="50216" y="3982"/>
                  </a:lnTo>
                  <a:lnTo>
                    <a:pt x="49857" y="4012"/>
                  </a:lnTo>
                  <a:lnTo>
                    <a:pt x="49497" y="4072"/>
                  </a:lnTo>
                  <a:lnTo>
                    <a:pt x="49138" y="4162"/>
                  </a:lnTo>
                  <a:lnTo>
                    <a:pt x="48779" y="4282"/>
                  </a:lnTo>
                  <a:lnTo>
                    <a:pt x="48240" y="4492"/>
                  </a:lnTo>
                  <a:lnTo>
                    <a:pt x="47791" y="4731"/>
                  </a:lnTo>
                  <a:lnTo>
                    <a:pt x="47371" y="5030"/>
                  </a:lnTo>
                  <a:lnTo>
                    <a:pt x="47012" y="5330"/>
                  </a:lnTo>
                  <a:lnTo>
                    <a:pt x="46713" y="5689"/>
                  </a:lnTo>
                  <a:lnTo>
                    <a:pt x="46473" y="6049"/>
                  </a:lnTo>
                  <a:lnTo>
                    <a:pt x="46263" y="6408"/>
                  </a:lnTo>
                  <a:lnTo>
                    <a:pt x="46084" y="6827"/>
                  </a:lnTo>
                  <a:lnTo>
                    <a:pt x="45934" y="7216"/>
                  </a:lnTo>
                  <a:lnTo>
                    <a:pt x="45844" y="7636"/>
                  </a:lnTo>
                  <a:lnTo>
                    <a:pt x="45754" y="8055"/>
                  </a:lnTo>
                  <a:lnTo>
                    <a:pt x="45695" y="8474"/>
                  </a:lnTo>
                  <a:lnTo>
                    <a:pt x="45635" y="9312"/>
                  </a:lnTo>
                  <a:lnTo>
                    <a:pt x="45605" y="10091"/>
                  </a:lnTo>
                  <a:lnTo>
                    <a:pt x="45605" y="10330"/>
                  </a:lnTo>
                  <a:lnTo>
                    <a:pt x="45605" y="10510"/>
                  </a:lnTo>
                  <a:lnTo>
                    <a:pt x="45575" y="10660"/>
                  </a:lnTo>
                  <a:lnTo>
                    <a:pt x="45545" y="10780"/>
                  </a:lnTo>
                  <a:lnTo>
                    <a:pt x="45485" y="10869"/>
                  </a:lnTo>
                  <a:lnTo>
                    <a:pt x="45395" y="10929"/>
                  </a:lnTo>
                  <a:lnTo>
                    <a:pt x="45275" y="10959"/>
                  </a:lnTo>
                  <a:lnTo>
                    <a:pt x="45006" y="11019"/>
                  </a:lnTo>
                  <a:lnTo>
                    <a:pt x="44706" y="11019"/>
                  </a:lnTo>
                  <a:lnTo>
                    <a:pt x="44377" y="10989"/>
                  </a:lnTo>
                  <a:lnTo>
                    <a:pt x="44018" y="10929"/>
                  </a:lnTo>
                  <a:lnTo>
                    <a:pt x="43599" y="10840"/>
                  </a:lnTo>
                  <a:lnTo>
                    <a:pt x="43149" y="10720"/>
                  </a:lnTo>
                  <a:lnTo>
                    <a:pt x="42670" y="10570"/>
                  </a:lnTo>
                  <a:lnTo>
                    <a:pt x="41622" y="10181"/>
                  </a:lnTo>
                  <a:lnTo>
                    <a:pt x="41083" y="9971"/>
                  </a:lnTo>
                  <a:lnTo>
                    <a:pt x="39856" y="9462"/>
                  </a:lnTo>
                  <a:lnTo>
                    <a:pt x="39197" y="9223"/>
                  </a:lnTo>
                  <a:lnTo>
                    <a:pt x="38538" y="9043"/>
                  </a:lnTo>
                  <a:lnTo>
                    <a:pt x="37879" y="8863"/>
                  </a:lnTo>
                  <a:lnTo>
                    <a:pt x="37191" y="8743"/>
                  </a:lnTo>
                  <a:lnTo>
                    <a:pt x="36472" y="8684"/>
                  </a:lnTo>
                  <a:lnTo>
                    <a:pt x="36113" y="8684"/>
                  </a:lnTo>
                  <a:lnTo>
                    <a:pt x="35753" y="8714"/>
                  </a:lnTo>
                  <a:lnTo>
                    <a:pt x="35304" y="8773"/>
                  </a:lnTo>
                  <a:lnTo>
                    <a:pt x="34855" y="8863"/>
                  </a:lnTo>
                  <a:lnTo>
                    <a:pt x="34436" y="8983"/>
                  </a:lnTo>
                  <a:lnTo>
                    <a:pt x="33987" y="9133"/>
                  </a:lnTo>
                  <a:lnTo>
                    <a:pt x="33567" y="9342"/>
                  </a:lnTo>
                  <a:lnTo>
                    <a:pt x="33148" y="9582"/>
                  </a:lnTo>
                  <a:lnTo>
                    <a:pt x="32789" y="9881"/>
                  </a:lnTo>
                  <a:lnTo>
                    <a:pt x="32460" y="10211"/>
                  </a:lnTo>
                  <a:lnTo>
                    <a:pt x="32160" y="10570"/>
                  </a:lnTo>
                  <a:lnTo>
                    <a:pt x="31921" y="10959"/>
                  </a:lnTo>
                  <a:lnTo>
                    <a:pt x="31711" y="11408"/>
                  </a:lnTo>
                  <a:lnTo>
                    <a:pt x="31561" y="11858"/>
                  </a:lnTo>
                  <a:lnTo>
                    <a:pt x="31471" y="12247"/>
                  </a:lnTo>
                  <a:lnTo>
                    <a:pt x="31412" y="12606"/>
                  </a:lnTo>
                  <a:lnTo>
                    <a:pt x="31412" y="13325"/>
                  </a:lnTo>
                  <a:lnTo>
                    <a:pt x="31382" y="13714"/>
                  </a:lnTo>
                  <a:lnTo>
                    <a:pt x="31352" y="14043"/>
                  </a:lnTo>
                  <a:lnTo>
                    <a:pt x="31112" y="13954"/>
                  </a:lnTo>
                  <a:lnTo>
                    <a:pt x="30813" y="13804"/>
                  </a:lnTo>
                  <a:lnTo>
                    <a:pt x="29974" y="13355"/>
                  </a:lnTo>
                  <a:lnTo>
                    <a:pt x="29675" y="13175"/>
                  </a:lnTo>
                  <a:lnTo>
                    <a:pt x="28986" y="12786"/>
                  </a:lnTo>
                  <a:lnTo>
                    <a:pt x="28267" y="12427"/>
                  </a:lnTo>
                  <a:lnTo>
                    <a:pt x="27459" y="12097"/>
                  </a:lnTo>
                  <a:lnTo>
                    <a:pt x="27040" y="11947"/>
                  </a:lnTo>
                  <a:lnTo>
                    <a:pt x="26621" y="11828"/>
                  </a:lnTo>
                  <a:lnTo>
                    <a:pt x="26141" y="11708"/>
                  </a:lnTo>
                  <a:lnTo>
                    <a:pt x="25692" y="11648"/>
                  </a:lnTo>
                  <a:lnTo>
                    <a:pt x="24824" y="11648"/>
                  </a:lnTo>
                  <a:lnTo>
                    <a:pt x="24315" y="11708"/>
                  </a:lnTo>
                  <a:lnTo>
                    <a:pt x="23836" y="11828"/>
                  </a:lnTo>
                  <a:lnTo>
                    <a:pt x="23387" y="12007"/>
                  </a:lnTo>
                  <a:lnTo>
                    <a:pt x="22938" y="12217"/>
                  </a:lnTo>
                  <a:lnTo>
                    <a:pt x="22518" y="12486"/>
                  </a:lnTo>
                  <a:lnTo>
                    <a:pt x="22129" y="12816"/>
                  </a:lnTo>
                  <a:lnTo>
                    <a:pt x="21770" y="13175"/>
                  </a:lnTo>
                  <a:lnTo>
                    <a:pt x="21440" y="13564"/>
                  </a:lnTo>
                  <a:lnTo>
                    <a:pt x="21171" y="14014"/>
                  </a:lnTo>
                  <a:lnTo>
                    <a:pt x="20931" y="14463"/>
                  </a:lnTo>
                  <a:lnTo>
                    <a:pt x="20722" y="14942"/>
                  </a:lnTo>
                  <a:lnTo>
                    <a:pt x="20542" y="15361"/>
                  </a:lnTo>
                  <a:lnTo>
                    <a:pt x="20362" y="15810"/>
                  </a:lnTo>
                  <a:lnTo>
                    <a:pt x="20183" y="16199"/>
                  </a:lnTo>
                  <a:lnTo>
                    <a:pt x="19973" y="16559"/>
                  </a:lnTo>
                  <a:lnTo>
                    <a:pt x="19853" y="16708"/>
                  </a:lnTo>
                  <a:lnTo>
                    <a:pt x="19734" y="16828"/>
                  </a:lnTo>
                  <a:lnTo>
                    <a:pt x="19464" y="16798"/>
                  </a:lnTo>
                  <a:lnTo>
                    <a:pt x="19165" y="16738"/>
                  </a:lnTo>
                  <a:lnTo>
                    <a:pt x="18835" y="16589"/>
                  </a:lnTo>
                  <a:lnTo>
                    <a:pt x="18476" y="16409"/>
                  </a:lnTo>
                  <a:lnTo>
                    <a:pt x="17787" y="16050"/>
                  </a:lnTo>
                  <a:lnTo>
                    <a:pt x="17188" y="15690"/>
                  </a:lnTo>
                  <a:lnTo>
                    <a:pt x="16799" y="15451"/>
                  </a:lnTo>
                  <a:lnTo>
                    <a:pt x="16440" y="15241"/>
                  </a:lnTo>
                  <a:lnTo>
                    <a:pt x="15841" y="14942"/>
                  </a:lnTo>
                  <a:lnTo>
                    <a:pt x="15272" y="14702"/>
                  </a:lnTo>
                  <a:lnTo>
                    <a:pt x="14703" y="14493"/>
                  </a:lnTo>
                  <a:lnTo>
                    <a:pt x="14134" y="14313"/>
                  </a:lnTo>
                  <a:lnTo>
                    <a:pt x="13595" y="14193"/>
                  </a:lnTo>
                  <a:lnTo>
                    <a:pt x="13086" y="14133"/>
                  </a:lnTo>
                  <a:lnTo>
                    <a:pt x="12577" y="14103"/>
                  </a:lnTo>
                  <a:lnTo>
                    <a:pt x="12098" y="14103"/>
                  </a:lnTo>
                  <a:lnTo>
                    <a:pt x="11559" y="14193"/>
                  </a:lnTo>
                  <a:lnTo>
                    <a:pt x="11050" y="14313"/>
                  </a:lnTo>
                  <a:lnTo>
                    <a:pt x="10571" y="14523"/>
                  </a:lnTo>
                  <a:lnTo>
                    <a:pt x="10122" y="14762"/>
                  </a:lnTo>
                  <a:lnTo>
                    <a:pt x="9703" y="15062"/>
                  </a:lnTo>
                  <a:lnTo>
                    <a:pt x="9343" y="15421"/>
                  </a:lnTo>
                  <a:lnTo>
                    <a:pt x="8984" y="15840"/>
                  </a:lnTo>
                  <a:lnTo>
                    <a:pt x="8655" y="16289"/>
                  </a:lnTo>
                  <a:lnTo>
                    <a:pt x="8445" y="16738"/>
                  </a:lnTo>
                  <a:lnTo>
                    <a:pt x="8265" y="17188"/>
                  </a:lnTo>
                  <a:lnTo>
                    <a:pt x="8146" y="17637"/>
                  </a:lnTo>
                  <a:lnTo>
                    <a:pt x="8086" y="18086"/>
                  </a:lnTo>
                  <a:lnTo>
                    <a:pt x="8056" y="18535"/>
                  </a:lnTo>
                  <a:lnTo>
                    <a:pt x="8056" y="18954"/>
                  </a:lnTo>
                  <a:lnTo>
                    <a:pt x="8056" y="19793"/>
                  </a:lnTo>
                  <a:lnTo>
                    <a:pt x="8086" y="20302"/>
                  </a:lnTo>
                  <a:lnTo>
                    <a:pt x="8086" y="20601"/>
                  </a:lnTo>
                  <a:lnTo>
                    <a:pt x="8086" y="20900"/>
                  </a:lnTo>
                  <a:lnTo>
                    <a:pt x="8056" y="20900"/>
                  </a:lnTo>
                  <a:lnTo>
                    <a:pt x="7876" y="20871"/>
                  </a:lnTo>
                  <a:lnTo>
                    <a:pt x="7666" y="20841"/>
                  </a:lnTo>
                  <a:lnTo>
                    <a:pt x="7247" y="20751"/>
                  </a:lnTo>
                  <a:lnTo>
                    <a:pt x="6948" y="20661"/>
                  </a:lnTo>
                  <a:lnTo>
                    <a:pt x="6648" y="20571"/>
                  </a:lnTo>
                  <a:lnTo>
                    <a:pt x="6349" y="20421"/>
                  </a:lnTo>
                  <a:lnTo>
                    <a:pt x="6049" y="20272"/>
                  </a:lnTo>
                  <a:lnTo>
                    <a:pt x="5780" y="20092"/>
                  </a:lnTo>
                  <a:lnTo>
                    <a:pt x="5510" y="19912"/>
                  </a:lnTo>
                  <a:lnTo>
                    <a:pt x="5271" y="19703"/>
                  </a:lnTo>
                  <a:lnTo>
                    <a:pt x="5091" y="19493"/>
                  </a:lnTo>
                  <a:lnTo>
                    <a:pt x="4193" y="18505"/>
                  </a:lnTo>
                  <a:lnTo>
                    <a:pt x="3923" y="18146"/>
                  </a:lnTo>
                  <a:lnTo>
                    <a:pt x="3804" y="17936"/>
                  </a:lnTo>
                  <a:lnTo>
                    <a:pt x="3654" y="17756"/>
                  </a:lnTo>
                  <a:lnTo>
                    <a:pt x="3504" y="17577"/>
                  </a:lnTo>
                  <a:lnTo>
                    <a:pt x="3325" y="17397"/>
                  </a:lnTo>
                  <a:lnTo>
                    <a:pt x="3055" y="17217"/>
                  </a:lnTo>
                  <a:lnTo>
                    <a:pt x="2846" y="17128"/>
                  </a:lnTo>
                  <a:lnTo>
                    <a:pt x="2786" y="17098"/>
                  </a:lnTo>
                  <a:lnTo>
                    <a:pt x="2576" y="17008"/>
                  </a:lnTo>
                  <a:lnTo>
                    <a:pt x="2336" y="16948"/>
                  </a:lnTo>
                  <a:lnTo>
                    <a:pt x="2097" y="16918"/>
                  </a:lnTo>
                  <a:lnTo>
                    <a:pt x="1857" y="16918"/>
                  </a:lnTo>
                  <a:lnTo>
                    <a:pt x="1528" y="16978"/>
                  </a:lnTo>
                  <a:lnTo>
                    <a:pt x="1229" y="17068"/>
                  </a:lnTo>
                  <a:lnTo>
                    <a:pt x="929" y="17217"/>
                  </a:lnTo>
                  <a:lnTo>
                    <a:pt x="690" y="17397"/>
                  </a:lnTo>
                  <a:lnTo>
                    <a:pt x="450" y="17637"/>
                  </a:lnTo>
                  <a:lnTo>
                    <a:pt x="270" y="17876"/>
                  </a:lnTo>
                  <a:lnTo>
                    <a:pt x="121" y="18146"/>
                  </a:lnTo>
                  <a:lnTo>
                    <a:pt x="31" y="18445"/>
                  </a:lnTo>
                  <a:lnTo>
                    <a:pt x="1" y="18685"/>
                  </a:lnTo>
                  <a:lnTo>
                    <a:pt x="1" y="18894"/>
                  </a:lnTo>
                  <a:lnTo>
                    <a:pt x="1" y="19104"/>
                  </a:lnTo>
                  <a:lnTo>
                    <a:pt x="31" y="19313"/>
                  </a:lnTo>
                  <a:lnTo>
                    <a:pt x="121" y="19673"/>
                  </a:lnTo>
                  <a:lnTo>
                    <a:pt x="270" y="20032"/>
                  </a:lnTo>
                  <a:lnTo>
                    <a:pt x="450" y="20332"/>
                  </a:lnTo>
                  <a:lnTo>
                    <a:pt x="660" y="20631"/>
                  </a:lnTo>
                  <a:lnTo>
                    <a:pt x="1049" y="21080"/>
                  </a:lnTo>
                  <a:lnTo>
                    <a:pt x="1229" y="21320"/>
                  </a:lnTo>
                  <a:lnTo>
                    <a:pt x="1378" y="21469"/>
                  </a:lnTo>
                  <a:lnTo>
                    <a:pt x="1797" y="21978"/>
                  </a:lnTo>
                  <a:lnTo>
                    <a:pt x="2217" y="22458"/>
                  </a:lnTo>
                  <a:lnTo>
                    <a:pt x="2726" y="22907"/>
                  </a:lnTo>
                  <a:lnTo>
                    <a:pt x="2995" y="23146"/>
                  </a:lnTo>
                  <a:lnTo>
                    <a:pt x="3265" y="23356"/>
                  </a:lnTo>
                  <a:lnTo>
                    <a:pt x="3774" y="23685"/>
                  </a:lnTo>
                  <a:lnTo>
                    <a:pt x="4373" y="24015"/>
                  </a:lnTo>
                  <a:lnTo>
                    <a:pt x="5001" y="24314"/>
                  </a:lnTo>
                  <a:lnTo>
                    <a:pt x="5660" y="24584"/>
                  </a:lnTo>
                  <a:lnTo>
                    <a:pt x="6349" y="24793"/>
                  </a:lnTo>
                  <a:lnTo>
                    <a:pt x="7068" y="24943"/>
                  </a:lnTo>
                  <a:lnTo>
                    <a:pt x="7397" y="24973"/>
                  </a:lnTo>
                  <a:lnTo>
                    <a:pt x="7756" y="25003"/>
                  </a:lnTo>
                  <a:lnTo>
                    <a:pt x="8116" y="25033"/>
                  </a:lnTo>
                  <a:lnTo>
                    <a:pt x="8475" y="25003"/>
                  </a:lnTo>
                  <a:lnTo>
                    <a:pt x="8954" y="24943"/>
                  </a:lnTo>
                  <a:lnTo>
                    <a:pt x="9433" y="24823"/>
                  </a:lnTo>
                  <a:lnTo>
                    <a:pt x="9852" y="24673"/>
                  </a:lnTo>
                  <a:lnTo>
                    <a:pt x="10242" y="24464"/>
                  </a:lnTo>
                  <a:lnTo>
                    <a:pt x="10631" y="24224"/>
                  </a:lnTo>
                  <a:lnTo>
                    <a:pt x="10960" y="23925"/>
                  </a:lnTo>
                  <a:lnTo>
                    <a:pt x="11260" y="23565"/>
                  </a:lnTo>
                  <a:lnTo>
                    <a:pt x="11529" y="23206"/>
                  </a:lnTo>
                  <a:lnTo>
                    <a:pt x="11709" y="22847"/>
                  </a:lnTo>
                  <a:lnTo>
                    <a:pt x="11858" y="22487"/>
                  </a:lnTo>
                  <a:lnTo>
                    <a:pt x="11948" y="22098"/>
                  </a:lnTo>
                  <a:lnTo>
                    <a:pt x="12038" y="21709"/>
                  </a:lnTo>
                  <a:lnTo>
                    <a:pt x="12098" y="21320"/>
                  </a:lnTo>
                  <a:lnTo>
                    <a:pt x="12128" y="20900"/>
                  </a:lnTo>
                  <a:lnTo>
                    <a:pt x="12158" y="20092"/>
                  </a:lnTo>
                  <a:lnTo>
                    <a:pt x="12188" y="19553"/>
                  </a:lnTo>
                  <a:lnTo>
                    <a:pt x="12248" y="18984"/>
                  </a:lnTo>
                  <a:lnTo>
                    <a:pt x="12308" y="18505"/>
                  </a:lnTo>
                  <a:lnTo>
                    <a:pt x="12368" y="18325"/>
                  </a:lnTo>
                  <a:lnTo>
                    <a:pt x="12427" y="18206"/>
                  </a:lnTo>
                  <a:lnTo>
                    <a:pt x="12487" y="18176"/>
                  </a:lnTo>
                  <a:lnTo>
                    <a:pt x="12727" y="18176"/>
                  </a:lnTo>
                  <a:lnTo>
                    <a:pt x="12907" y="18206"/>
                  </a:lnTo>
                  <a:lnTo>
                    <a:pt x="13116" y="18265"/>
                  </a:lnTo>
                  <a:lnTo>
                    <a:pt x="13685" y="18475"/>
                  </a:lnTo>
                  <a:lnTo>
                    <a:pt x="14254" y="18715"/>
                  </a:lnTo>
                  <a:lnTo>
                    <a:pt x="14793" y="19014"/>
                  </a:lnTo>
                  <a:lnTo>
                    <a:pt x="15362" y="19343"/>
                  </a:lnTo>
                  <a:lnTo>
                    <a:pt x="16350" y="19912"/>
                  </a:lnTo>
                  <a:lnTo>
                    <a:pt x="16859" y="20152"/>
                  </a:lnTo>
                  <a:lnTo>
                    <a:pt x="17398" y="20391"/>
                  </a:lnTo>
                  <a:lnTo>
                    <a:pt x="17967" y="20601"/>
                  </a:lnTo>
                  <a:lnTo>
                    <a:pt x="18566" y="20751"/>
                  </a:lnTo>
                  <a:lnTo>
                    <a:pt x="19165" y="20841"/>
                  </a:lnTo>
                  <a:lnTo>
                    <a:pt x="19494" y="20871"/>
                  </a:lnTo>
                  <a:lnTo>
                    <a:pt x="19823" y="20900"/>
                  </a:lnTo>
                  <a:lnTo>
                    <a:pt x="20123" y="20871"/>
                  </a:lnTo>
                  <a:lnTo>
                    <a:pt x="20572" y="20811"/>
                  </a:lnTo>
                  <a:lnTo>
                    <a:pt x="21051" y="20691"/>
                  </a:lnTo>
                  <a:lnTo>
                    <a:pt x="21321" y="20601"/>
                  </a:lnTo>
                  <a:lnTo>
                    <a:pt x="21560" y="20481"/>
                  </a:lnTo>
                  <a:lnTo>
                    <a:pt x="21830" y="20361"/>
                  </a:lnTo>
                  <a:lnTo>
                    <a:pt x="22069" y="20182"/>
                  </a:lnTo>
                  <a:lnTo>
                    <a:pt x="22309" y="20002"/>
                  </a:lnTo>
                  <a:lnTo>
                    <a:pt x="22578" y="19793"/>
                  </a:lnTo>
                  <a:lnTo>
                    <a:pt x="22818" y="19553"/>
                  </a:lnTo>
                  <a:lnTo>
                    <a:pt x="23057" y="19284"/>
                  </a:lnTo>
                  <a:lnTo>
                    <a:pt x="23297" y="18954"/>
                  </a:lnTo>
                  <a:lnTo>
                    <a:pt x="23536" y="18625"/>
                  </a:lnTo>
                  <a:lnTo>
                    <a:pt x="23746" y="18236"/>
                  </a:lnTo>
                  <a:lnTo>
                    <a:pt x="23956" y="17816"/>
                  </a:lnTo>
                  <a:lnTo>
                    <a:pt x="24225" y="17188"/>
                  </a:lnTo>
                  <a:lnTo>
                    <a:pt x="24405" y="16708"/>
                  </a:lnTo>
                  <a:lnTo>
                    <a:pt x="24614" y="16259"/>
                  </a:lnTo>
                  <a:lnTo>
                    <a:pt x="24734" y="16080"/>
                  </a:lnTo>
                  <a:lnTo>
                    <a:pt x="24854" y="15900"/>
                  </a:lnTo>
                  <a:lnTo>
                    <a:pt x="24974" y="15810"/>
                  </a:lnTo>
                  <a:lnTo>
                    <a:pt x="25093" y="15750"/>
                  </a:lnTo>
                  <a:lnTo>
                    <a:pt x="25153" y="15750"/>
                  </a:lnTo>
                  <a:lnTo>
                    <a:pt x="25483" y="15780"/>
                  </a:lnTo>
                  <a:lnTo>
                    <a:pt x="25782" y="15840"/>
                  </a:lnTo>
                  <a:lnTo>
                    <a:pt x="26112" y="15960"/>
                  </a:lnTo>
                  <a:lnTo>
                    <a:pt x="26441" y="16080"/>
                  </a:lnTo>
                  <a:lnTo>
                    <a:pt x="27100" y="16409"/>
                  </a:lnTo>
                  <a:lnTo>
                    <a:pt x="27758" y="16798"/>
                  </a:lnTo>
                  <a:lnTo>
                    <a:pt x="28687" y="17337"/>
                  </a:lnTo>
                  <a:lnTo>
                    <a:pt x="29166" y="17577"/>
                  </a:lnTo>
                  <a:lnTo>
                    <a:pt x="29675" y="17786"/>
                  </a:lnTo>
                  <a:lnTo>
                    <a:pt x="30214" y="17966"/>
                  </a:lnTo>
                  <a:lnTo>
                    <a:pt x="30783" y="18116"/>
                  </a:lnTo>
                  <a:lnTo>
                    <a:pt x="31082" y="18146"/>
                  </a:lnTo>
                  <a:lnTo>
                    <a:pt x="31382" y="18176"/>
                  </a:lnTo>
                  <a:lnTo>
                    <a:pt x="32010" y="18176"/>
                  </a:lnTo>
                  <a:lnTo>
                    <a:pt x="32070" y="18146"/>
                  </a:lnTo>
                  <a:lnTo>
                    <a:pt x="32310" y="18116"/>
                  </a:lnTo>
                  <a:lnTo>
                    <a:pt x="32579" y="18056"/>
                  </a:lnTo>
                  <a:lnTo>
                    <a:pt x="32819" y="17996"/>
                  </a:lnTo>
                  <a:lnTo>
                    <a:pt x="33058" y="17906"/>
                  </a:lnTo>
                  <a:lnTo>
                    <a:pt x="33298" y="17816"/>
                  </a:lnTo>
                  <a:lnTo>
                    <a:pt x="33508" y="17697"/>
                  </a:lnTo>
                  <a:lnTo>
                    <a:pt x="33927" y="17397"/>
                  </a:lnTo>
                  <a:lnTo>
                    <a:pt x="34316" y="17038"/>
                  </a:lnTo>
                  <a:lnTo>
                    <a:pt x="34645" y="16619"/>
                  </a:lnTo>
                  <a:lnTo>
                    <a:pt x="34945" y="16169"/>
                  </a:lnTo>
                  <a:lnTo>
                    <a:pt x="35184" y="15660"/>
                  </a:lnTo>
                  <a:lnTo>
                    <a:pt x="35274" y="15421"/>
                  </a:lnTo>
                  <a:lnTo>
                    <a:pt x="35334" y="15151"/>
                  </a:lnTo>
                  <a:lnTo>
                    <a:pt x="35424" y="14672"/>
                  </a:lnTo>
                  <a:lnTo>
                    <a:pt x="35454" y="14193"/>
                  </a:lnTo>
                  <a:lnTo>
                    <a:pt x="35484" y="13774"/>
                  </a:lnTo>
                  <a:lnTo>
                    <a:pt x="35514" y="13295"/>
                  </a:lnTo>
                  <a:lnTo>
                    <a:pt x="35514" y="13055"/>
                  </a:lnTo>
                  <a:lnTo>
                    <a:pt x="35574" y="12876"/>
                  </a:lnTo>
                  <a:lnTo>
                    <a:pt x="35664" y="12846"/>
                  </a:lnTo>
                  <a:lnTo>
                    <a:pt x="35873" y="12816"/>
                  </a:lnTo>
                  <a:lnTo>
                    <a:pt x="36202" y="12786"/>
                  </a:lnTo>
                  <a:lnTo>
                    <a:pt x="36592" y="12846"/>
                  </a:lnTo>
                  <a:lnTo>
                    <a:pt x="37011" y="12906"/>
                  </a:lnTo>
                  <a:lnTo>
                    <a:pt x="37460" y="12995"/>
                  </a:lnTo>
                  <a:lnTo>
                    <a:pt x="38059" y="13175"/>
                  </a:lnTo>
                  <a:lnTo>
                    <a:pt x="38658" y="13415"/>
                  </a:lnTo>
                  <a:lnTo>
                    <a:pt x="39886" y="13894"/>
                  </a:lnTo>
                  <a:lnTo>
                    <a:pt x="40694" y="14253"/>
                  </a:lnTo>
                  <a:lnTo>
                    <a:pt x="41532" y="14552"/>
                  </a:lnTo>
                  <a:lnTo>
                    <a:pt x="42041" y="14732"/>
                  </a:lnTo>
                  <a:lnTo>
                    <a:pt x="42521" y="14882"/>
                  </a:lnTo>
                  <a:lnTo>
                    <a:pt x="42970" y="14972"/>
                  </a:lnTo>
                  <a:lnTo>
                    <a:pt x="43449" y="15062"/>
                  </a:lnTo>
                  <a:lnTo>
                    <a:pt x="43898" y="15121"/>
                  </a:lnTo>
                  <a:lnTo>
                    <a:pt x="44347" y="15151"/>
                  </a:lnTo>
                  <a:lnTo>
                    <a:pt x="45186" y="15151"/>
                  </a:lnTo>
                  <a:lnTo>
                    <a:pt x="45724" y="15062"/>
                  </a:lnTo>
                  <a:lnTo>
                    <a:pt x="46234" y="14972"/>
                  </a:lnTo>
                  <a:lnTo>
                    <a:pt x="46713" y="14792"/>
                  </a:lnTo>
                  <a:lnTo>
                    <a:pt x="47192" y="14612"/>
                  </a:lnTo>
                  <a:lnTo>
                    <a:pt x="47611" y="14343"/>
                  </a:lnTo>
                  <a:lnTo>
                    <a:pt x="48030" y="14073"/>
                  </a:lnTo>
                  <a:lnTo>
                    <a:pt x="48419" y="13714"/>
                  </a:lnTo>
                  <a:lnTo>
                    <a:pt x="48779" y="13355"/>
                  </a:lnTo>
                  <a:lnTo>
                    <a:pt x="48958" y="13145"/>
                  </a:lnTo>
                  <a:lnTo>
                    <a:pt x="49078" y="12936"/>
                  </a:lnTo>
                  <a:lnTo>
                    <a:pt x="49198" y="12726"/>
                  </a:lnTo>
                  <a:lnTo>
                    <a:pt x="49318" y="12516"/>
                  </a:lnTo>
                  <a:lnTo>
                    <a:pt x="49467" y="12067"/>
                  </a:lnTo>
                  <a:lnTo>
                    <a:pt x="49587" y="11618"/>
                  </a:lnTo>
                  <a:lnTo>
                    <a:pt x="49647" y="11199"/>
                  </a:lnTo>
                  <a:lnTo>
                    <a:pt x="49677" y="10750"/>
                  </a:lnTo>
                  <a:lnTo>
                    <a:pt x="49677" y="9941"/>
                  </a:lnTo>
                  <a:lnTo>
                    <a:pt x="49677" y="9312"/>
                  </a:lnTo>
                  <a:lnTo>
                    <a:pt x="49707" y="8833"/>
                  </a:lnTo>
                  <a:lnTo>
                    <a:pt x="49737" y="8654"/>
                  </a:lnTo>
                  <a:lnTo>
                    <a:pt x="49797" y="8504"/>
                  </a:lnTo>
                  <a:lnTo>
                    <a:pt x="49887" y="8354"/>
                  </a:lnTo>
                  <a:lnTo>
                    <a:pt x="49976" y="8264"/>
                  </a:lnTo>
                  <a:lnTo>
                    <a:pt x="50096" y="8175"/>
                  </a:lnTo>
                  <a:lnTo>
                    <a:pt x="50216" y="8115"/>
                  </a:lnTo>
                  <a:lnTo>
                    <a:pt x="50366" y="8085"/>
                  </a:lnTo>
                  <a:lnTo>
                    <a:pt x="50545" y="8055"/>
                  </a:lnTo>
                  <a:lnTo>
                    <a:pt x="50845" y="8055"/>
                  </a:lnTo>
                  <a:lnTo>
                    <a:pt x="51144" y="8085"/>
                  </a:lnTo>
                  <a:lnTo>
                    <a:pt x="51504" y="8175"/>
                  </a:lnTo>
                  <a:lnTo>
                    <a:pt x="51833" y="8294"/>
                  </a:lnTo>
                  <a:lnTo>
                    <a:pt x="52522" y="8534"/>
                  </a:lnTo>
                  <a:lnTo>
                    <a:pt x="53150" y="8833"/>
                  </a:lnTo>
                  <a:lnTo>
                    <a:pt x="53300" y="8893"/>
                  </a:lnTo>
                  <a:lnTo>
                    <a:pt x="54767" y="9552"/>
                  </a:lnTo>
                  <a:lnTo>
                    <a:pt x="57163" y="10630"/>
                  </a:lnTo>
                  <a:lnTo>
                    <a:pt x="57612" y="10840"/>
                  </a:lnTo>
                  <a:lnTo>
                    <a:pt x="58091" y="10989"/>
                  </a:lnTo>
                  <a:lnTo>
                    <a:pt x="58540" y="11109"/>
                  </a:lnTo>
                  <a:lnTo>
                    <a:pt x="58989" y="11229"/>
                  </a:lnTo>
                  <a:lnTo>
                    <a:pt x="59439" y="11289"/>
                  </a:lnTo>
                  <a:lnTo>
                    <a:pt x="59888" y="11349"/>
                  </a:lnTo>
                  <a:lnTo>
                    <a:pt x="60307" y="11349"/>
                  </a:lnTo>
                  <a:lnTo>
                    <a:pt x="60726" y="11319"/>
                  </a:lnTo>
                  <a:lnTo>
                    <a:pt x="61085" y="11289"/>
                  </a:lnTo>
                  <a:lnTo>
                    <a:pt x="61415" y="11229"/>
                  </a:lnTo>
                  <a:lnTo>
                    <a:pt x="61774" y="11139"/>
                  </a:lnTo>
                  <a:lnTo>
                    <a:pt x="62074" y="11019"/>
                  </a:lnTo>
                  <a:lnTo>
                    <a:pt x="62373" y="10869"/>
                  </a:lnTo>
                  <a:lnTo>
                    <a:pt x="62672" y="10690"/>
                  </a:lnTo>
                  <a:lnTo>
                    <a:pt x="62912" y="10510"/>
                  </a:lnTo>
                  <a:lnTo>
                    <a:pt x="63152" y="10301"/>
                  </a:lnTo>
                  <a:lnTo>
                    <a:pt x="63391" y="10061"/>
                  </a:lnTo>
                  <a:lnTo>
                    <a:pt x="63601" y="9821"/>
                  </a:lnTo>
                  <a:lnTo>
                    <a:pt x="63780" y="9552"/>
                  </a:lnTo>
                  <a:lnTo>
                    <a:pt x="63930" y="9253"/>
                  </a:lnTo>
                  <a:lnTo>
                    <a:pt x="64080" y="8953"/>
                  </a:lnTo>
                  <a:lnTo>
                    <a:pt x="64200" y="8624"/>
                  </a:lnTo>
                  <a:lnTo>
                    <a:pt x="64289" y="8264"/>
                  </a:lnTo>
                  <a:lnTo>
                    <a:pt x="64349" y="7875"/>
                  </a:lnTo>
                  <a:lnTo>
                    <a:pt x="64409" y="7426"/>
                  </a:lnTo>
                  <a:lnTo>
                    <a:pt x="64439" y="6977"/>
                  </a:lnTo>
                  <a:lnTo>
                    <a:pt x="64409" y="6138"/>
                  </a:lnTo>
                  <a:lnTo>
                    <a:pt x="64379" y="5510"/>
                  </a:lnTo>
                  <a:lnTo>
                    <a:pt x="64379" y="5240"/>
                  </a:lnTo>
                  <a:lnTo>
                    <a:pt x="64409" y="4941"/>
                  </a:lnTo>
                  <a:lnTo>
                    <a:pt x="64469" y="4791"/>
                  </a:lnTo>
                  <a:lnTo>
                    <a:pt x="64529" y="4641"/>
                  </a:lnTo>
                  <a:lnTo>
                    <a:pt x="64649" y="4492"/>
                  </a:lnTo>
                  <a:lnTo>
                    <a:pt x="64798" y="4372"/>
                  </a:lnTo>
                  <a:lnTo>
                    <a:pt x="64978" y="4282"/>
                  </a:lnTo>
                  <a:lnTo>
                    <a:pt x="65158" y="4222"/>
                  </a:lnTo>
                  <a:lnTo>
                    <a:pt x="65337" y="4162"/>
                  </a:lnTo>
                  <a:lnTo>
                    <a:pt x="65517" y="4132"/>
                  </a:lnTo>
                  <a:lnTo>
                    <a:pt x="65637" y="4132"/>
                  </a:lnTo>
                  <a:lnTo>
                    <a:pt x="66086" y="4162"/>
                  </a:lnTo>
                  <a:lnTo>
                    <a:pt x="66505" y="4282"/>
                  </a:lnTo>
                  <a:lnTo>
                    <a:pt x="66984" y="4432"/>
                  </a:lnTo>
                  <a:lnTo>
                    <a:pt x="67433" y="4641"/>
                  </a:lnTo>
                  <a:lnTo>
                    <a:pt x="67883" y="4881"/>
                  </a:lnTo>
                  <a:lnTo>
                    <a:pt x="68362" y="5150"/>
                  </a:lnTo>
                  <a:lnTo>
                    <a:pt x="69290" y="5749"/>
                  </a:lnTo>
                  <a:lnTo>
                    <a:pt x="69979" y="6198"/>
                  </a:lnTo>
                  <a:lnTo>
                    <a:pt x="70667" y="6588"/>
                  </a:lnTo>
                  <a:lnTo>
                    <a:pt x="71416" y="6977"/>
                  </a:lnTo>
                  <a:lnTo>
                    <a:pt x="72135" y="7306"/>
                  </a:lnTo>
                  <a:lnTo>
                    <a:pt x="72793" y="7576"/>
                  </a:lnTo>
                  <a:lnTo>
                    <a:pt x="73482" y="7785"/>
                  </a:lnTo>
                  <a:lnTo>
                    <a:pt x="74111" y="7935"/>
                  </a:lnTo>
                  <a:lnTo>
                    <a:pt x="74710" y="8025"/>
                  </a:lnTo>
                  <a:lnTo>
                    <a:pt x="75309" y="8085"/>
                  </a:lnTo>
                  <a:lnTo>
                    <a:pt x="75907" y="8055"/>
                  </a:lnTo>
                  <a:lnTo>
                    <a:pt x="76387" y="7995"/>
                  </a:lnTo>
                  <a:lnTo>
                    <a:pt x="76836" y="7905"/>
                  </a:lnTo>
                  <a:lnTo>
                    <a:pt x="77285" y="7755"/>
                  </a:lnTo>
                  <a:lnTo>
                    <a:pt x="77704" y="7546"/>
                  </a:lnTo>
                  <a:lnTo>
                    <a:pt x="78363" y="7186"/>
                  </a:lnTo>
                  <a:lnTo>
                    <a:pt x="78962" y="6797"/>
                  </a:lnTo>
                  <a:lnTo>
                    <a:pt x="79501" y="6348"/>
                  </a:lnTo>
                  <a:lnTo>
                    <a:pt x="80040" y="5929"/>
                  </a:lnTo>
                  <a:lnTo>
                    <a:pt x="80279" y="5719"/>
                  </a:lnTo>
                  <a:lnTo>
                    <a:pt x="80459" y="5450"/>
                  </a:lnTo>
                  <a:lnTo>
                    <a:pt x="80609" y="5180"/>
                  </a:lnTo>
                  <a:lnTo>
                    <a:pt x="80698" y="4911"/>
                  </a:lnTo>
                  <a:lnTo>
                    <a:pt x="80758" y="4611"/>
                  </a:lnTo>
                  <a:lnTo>
                    <a:pt x="80758" y="4312"/>
                  </a:lnTo>
                  <a:lnTo>
                    <a:pt x="80698" y="4012"/>
                  </a:lnTo>
                  <a:lnTo>
                    <a:pt x="80609" y="3713"/>
                  </a:lnTo>
                  <a:lnTo>
                    <a:pt x="80459" y="3384"/>
                  </a:lnTo>
                  <a:lnTo>
                    <a:pt x="80249" y="3114"/>
                  </a:lnTo>
                  <a:lnTo>
                    <a:pt x="80010" y="2875"/>
                  </a:lnTo>
                  <a:lnTo>
                    <a:pt x="79740" y="2695"/>
                  </a:lnTo>
                  <a:lnTo>
                    <a:pt x="79441" y="2545"/>
                  </a:lnTo>
                  <a:lnTo>
                    <a:pt x="79111" y="2425"/>
                  </a:lnTo>
                  <a:lnTo>
                    <a:pt x="78782" y="2366"/>
                  </a:lnTo>
                  <a:lnTo>
                    <a:pt x="78453" y="2366"/>
                  </a:lnTo>
                  <a:lnTo>
                    <a:pt x="78123" y="2425"/>
                  </a:lnTo>
                  <a:lnTo>
                    <a:pt x="77824" y="2515"/>
                  </a:lnTo>
                  <a:lnTo>
                    <a:pt x="77524" y="2665"/>
                  </a:lnTo>
                  <a:lnTo>
                    <a:pt x="77255" y="2875"/>
                  </a:lnTo>
                  <a:lnTo>
                    <a:pt x="76716" y="3294"/>
                  </a:lnTo>
                  <a:lnTo>
                    <a:pt x="76446" y="3473"/>
                  </a:lnTo>
                  <a:lnTo>
                    <a:pt x="76207" y="3623"/>
                  </a:lnTo>
                  <a:lnTo>
                    <a:pt x="75997" y="3713"/>
                  </a:lnTo>
                  <a:lnTo>
                    <a:pt x="75788" y="3803"/>
                  </a:lnTo>
                  <a:lnTo>
                    <a:pt x="75578" y="3833"/>
                  </a:lnTo>
                  <a:lnTo>
                    <a:pt x="75398" y="3863"/>
                  </a:lnTo>
                  <a:lnTo>
                    <a:pt x="75099" y="3863"/>
                  </a:lnTo>
                  <a:lnTo>
                    <a:pt x="74770" y="3833"/>
                  </a:lnTo>
                  <a:lnTo>
                    <a:pt x="74440" y="3743"/>
                  </a:lnTo>
                  <a:lnTo>
                    <a:pt x="74081" y="3653"/>
                  </a:lnTo>
                  <a:lnTo>
                    <a:pt x="73752" y="3503"/>
                  </a:lnTo>
                  <a:lnTo>
                    <a:pt x="73392" y="3354"/>
                  </a:lnTo>
                  <a:lnTo>
                    <a:pt x="72733" y="2994"/>
                  </a:lnTo>
                  <a:lnTo>
                    <a:pt x="72045" y="2605"/>
                  </a:lnTo>
                  <a:lnTo>
                    <a:pt x="71985" y="2575"/>
                  </a:lnTo>
                  <a:lnTo>
                    <a:pt x="71146" y="2066"/>
                  </a:lnTo>
                  <a:lnTo>
                    <a:pt x="69889" y="1347"/>
                  </a:lnTo>
                  <a:lnTo>
                    <a:pt x="69230" y="988"/>
                  </a:lnTo>
                  <a:lnTo>
                    <a:pt x="68541" y="689"/>
                  </a:lnTo>
                  <a:lnTo>
                    <a:pt x="67853" y="389"/>
                  </a:lnTo>
                  <a:lnTo>
                    <a:pt x="67463" y="299"/>
                  </a:lnTo>
                  <a:lnTo>
                    <a:pt x="67104" y="180"/>
                  </a:lnTo>
                  <a:lnTo>
                    <a:pt x="66715" y="90"/>
                  </a:lnTo>
                  <a:lnTo>
                    <a:pt x="66356" y="30"/>
                  </a:lnTo>
                  <a:lnTo>
                    <a:pt x="65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5716;p51">
              <a:extLst>
                <a:ext uri="{FF2B5EF4-FFF2-40B4-BE49-F238E27FC236}">
                  <a16:creationId xmlns:a16="http://schemas.microsoft.com/office/drawing/2014/main" id="{9561FD24-4425-0248-CE85-E1CE90AEBF2E}"/>
                </a:ext>
              </a:extLst>
            </p:cNvPr>
            <p:cNvSpPr/>
            <p:nvPr/>
          </p:nvSpPr>
          <p:spPr>
            <a:xfrm>
              <a:off x="7214983" y="2754039"/>
              <a:ext cx="538820" cy="273636"/>
            </a:xfrm>
            <a:custGeom>
              <a:avLst/>
              <a:gdLst/>
              <a:ahLst/>
              <a:cxnLst/>
              <a:rect l="l" t="t" r="r" b="b"/>
              <a:pathLst>
                <a:path w="74141" h="37639" extrusionOk="0">
                  <a:moveTo>
                    <a:pt x="57582" y="0"/>
                  </a:moveTo>
                  <a:lnTo>
                    <a:pt x="55935" y="60"/>
                  </a:lnTo>
                  <a:lnTo>
                    <a:pt x="54288" y="150"/>
                  </a:lnTo>
                  <a:lnTo>
                    <a:pt x="52611" y="329"/>
                  </a:lnTo>
                  <a:lnTo>
                    <a:pt x="50935" y="509"/>
                  </a:lnTo>
                  <a:lnTo>
                    <a:pt x="49288" y="749"/>
                  </a:lnTo>
                  <a:lnTo>
                    <a:pt x="47671" y="1048"/>
                  </a:lnTo>
                  <a:lnTo>
                    <a:pt x="46114" y="1347"/>
                  </a:lnTo>
                  <a:lnTo>
                    <a:pt x="44646" y="1707"/>
                  </a:lnTo>
                  <a:lnTo>
                    <a:pt x="43239" y="2096"/>
                  </a:lnTo>
                  <a:lnTo>
                    <a:pt x="41952" y="2485"/>
                  </a:lnTo>
                  <a:lnTo>
                    <a:pt x="40664" y="2934"/>
                  </a:lnTo>
                  <a:lnTo>
                    <a:pt x="39287" y="3444"/>
                  </a:lnTo>
                  <a:lnTo>
                    <a:pt x="36232" y="4641"/>
                  </a:lnTo>
                  <a:lnTo>
                    <a:pt x="32939" y="5989"/>
                  </a:lnTo>
                  <a:lnTo>
                    <a:pt x="29495" y="7366"/>
                  </a:lnTo>
                  <a:lnTo>
                    <a:pt x="27758" y="8055"/>
                  </a:lnTo>
                  <a:lnTo>
                    <a:pt x="26052" y="8684"/>
                  </a:lnTo>
                  <a:lnTo>
                    <a:pt x="24315" y="9312"/>
                  </a:lnTo>
                  <a:lnTo>
                    <a:pt x="22638" y="9911"/>
                  </a:lnTo>
                  <a:lnTo>
                    <a:pt x="21021" y="10420"/>
                  </a:lnTo>
                  <a:lnTo>
                    <a:pt x="19434" y="10869"/>
                  </a:lnTo>
                  <a:lnTo>
                    <a:pt x="17937" y="11229"/>
                  </a:lnTo>
                  <a:lnTo>
                    <a:pt x="17248" y="11379"/>
                  </a:lnTo>
                  <a:lnTo>
                    <a:pt x="16530" y="11528"/>
                  </a:lnTo>
                  <a:lnTo>
                    <a:pt x="15212" y="11768"/>
                  </a:lnTo>
                  <a:lnTo>
                    <a:pt x="13954" y="12037"/>
                  </a:lnTo>
                  <a:lnTo>
                    <a:pt x="12757" y="12337"/>
                  </a:lnTo>
                  <a:lnTo>
                    <a:pt x="11619" y="12696"/>
                  </a:lnTo>
                  <a:lnTo>
                    <a:pt x="10541" y="13055"/>
                  </a:lnTo>
                  <a:lnTo>
                    <a:pt x="9493" y="13475"/>
                  </a:lnTo>
                  <a:lnTo>
                    <a:pt x="8535" y="13924"/>
                  </a:lnTo>
                  <a:lnTo>
                    <a:pt x="7576" y="14403"/>
                  </a:lnTo>
                  <a:lnTo>
                    <a:pt x="6678" y="14912"/>
                  </a:lnTo>
                  <a:lnTo>
                    <a:pt x="5840" y="15451"/>
                  </a:lnTo>
                  <a:lnTo>
                    <a:pt x="5001" y="16050"/>
                  </a:lnTo>
                  <a:lnTo>
                    <a:pt x="4223" y="16678"/>
                  </a:lnTo>
                  <a:lnTo>
                    <a:pt x="3444" y="17337"/>
                  </a:lnTo>
                  <a:lnTo>
                    <a:pt x="2696" y="18026"/>
                  </a:lnTo>
                  <a:lnTo>
                    <a:pt x="1977" y="18745"/>
                  </a:lnTo>
                  <a:lnTo>
                    <a:pt x="1258" y="19523"/>
                  </a:lnTo>
                  <a:lnTo>
                    <a:pt x="929" y="19942"/>
                  </a:lnTo>
                  <a:lnTo>
                    <a:pt x="660" y="20391"/>
                  </a:lnTo>
                  <a:lnTo>
                    <a:pt x="450" y="20871"/>
                  </a:lnTo>
                  <a:lnTo>
                    <a:pt x="270" y="21410"/>
                  </a:lnTo>
                  <a:lnTo>
                    <a:pt x="151" y="21978"/>
                  </a:lnTo>
                  <a:lnTo>
                    <a:pt x="61" y="22547"/>
                  </a:lnTo>
                  <a:lnTo>
                    <a:pt x="1" y="23176"/>
                  </a:lnTo>
                  <a:lnTo>
                    <a:pt x="1" y="23805"/>
                  </a:lnTo>
                  <a:lnTo>
                    <a:pt x="31" y="24464"/>
                  </a:lnTo>
                  <a:lnTo>
                    <a:pt x="91" y="25123"/>
                  </a:lnTo>
                  <a:lnTo>
                    <a:pt x="180" y="25811"/>
                  </a:lnTo>
                  <a:lnTo>
                    <a:pt x="300" y="26500"/>
                  </a:lnTo>
                  <a:lnTo>
                    <a:pt x="450" y="27189"/>
                  </a:lnTo>
                  <a:lnTo>
                    <a:pt x="630" y="27907"/>
                  </a:lnTo>
                  <a:lnTo>
                    <a:pt x="839" y="28596"/>
                  </a:lnTo>
                  <a:lnTo>
                    <a:pt x="1079" y="29285"/>
                  </a:lnTo>
                  <a:lnTo>
                    <a:pt x="1318" y="29973"/>
                  </a:lnTo>
                  <a:lnTo>
                    <a:pt x="1588" y="30662"/>
                  </a:lnTo>
                  <a:lnTo>
                    <a:pt x="1857" y="31321"/>
                  </a:lnTo>
                  <a:lnTo>
                    <a:pt x="2127" y="31950"/>
                  </a:lnTo>
                  <a:lnTo>
                    <a:pt x="2426" y="32578"/>
                  </a:lnTo>
                  <a:lnTo>
                    <a:pt x="2726" y="33177"/>
                  </a:lnTo>
                  <a:lnTo>
                    <a:pt x="3055" y="33746"/>
                  </a:lnTo>
                  <a:lnTo>
                    <a:pt x="3354" y="34285"/>
                  </a:lnTo>
                  <a:lnTo>
                    <a:pt x="3684" y="34794"/>
                  </a:lnTo>
                  <a:lnTo>
                    <a:pt x="4013" y="35273"/>
                  </a:lnTo>
                  <a:lnTo>
                    <a:pt x="4313" y="35693"/>
                  </a:lnTo>
                  <a:lnTo>
                    <a:pt x="4642" y="36082"/>
                  </a:lnTo>
                  <a:lnTo>
                    <a:pt x="4941" y="36411"/>
                  </a:lnTo>
                  <a:lnTo>
                    <a:pt x="5211" y="36711"/>
                  </a:lnTo>
                  <a:lnTo>
                    <a:pt x="5510" y="36950"/>
                  </a:lnTo>
                  <a:lnTo>
                    <a:pt x="5780" y="37130"/>
                  </a:lnTo>
                  <a:lnTo>
                    <a:pt x="6109" y="37280"/>
                  </a:lnTo>
                  <a:lnTo>
                    <a:pt x="6528" y="37429"/>
                  </a:lnTo>
                  <a:lnTo>
                    <a:pt x="6948" y="37519"/>
                  </a:lnTo>
                  <a:lnTo>
                    <a:pt x="7427" y="37579"/>
                  </a:lnTo>
                  <a:lnTo>
                    <a:pt x="7966" y="37609"/>
                  </a:lnTo>
                  <a:lnTo>
                    <a:pt x="8535" y="37639"/>
                  </a:lnTo>
                  <a:lnTo>
                    <a:pt x="9134" y="37609"/>
                  </a:lnTo>
                  <a:lnTo>
                    <a:pt x="9792" y="37549"/>
                  </a:lnTo>
                  <a:lnTo>
                    <a:pt x="10451" y="37489"/>
                  </a:lnTo>
                  <a:lnTo>
                    <a:pt x="11170" y="37399"/>
                  </a:lnTo>
                  <a:lnTo>
                    <a:pt x="12697" y="37130"/>
                  </a:lnTo>
                  <a:lnTo>
                    <a:pt x="14314" y="36800"/>
                  </a:lnTo>
                  <a:lnTo>
                    <a:pt x="16021" y="36411"/>
                  </a:lnTo>
                  <a:lnTo>
                    <a:pt x="17817" y="35962"/>
                  </a:lnTo>
                  <a:lnTo>
                    <a:pt x="19674" y="35483"/>
                  </a:lnTo>
                  <a:lnTo>
                    <a:pt x="23566" y="34435"/>
                  </a:lnTo>
                  <a:lnTo>
                    <a:pt x="27519" y="33387"/>
                  </a:lnTo>
                  <a:lnTo>
                    <a:pt x="29495" y="32878"/>
                  </a:lnTo>
                  <a:lnTo>
                    <a:pt x="31441" y="32399"/>
                  </a:lnTo>
                  <a:lnTo>
                    <a:pt x="36113" y="31321"/>
                  </a:lnTo>
                  <a:lnTo>
                    <a:pt x="38987" y="30662"/>
                  </a:lnTo>
                  <a:lnTo>
                    <a:pt x="42101" y="29913"/>
                  </a:lnTo>
                  <a:lnTo>
                    <a:pt x="45395" y="29075"/>
                  </a:lnTo>
                  <a:lnTo>
                    <a:pt x="48809" y="28177"/>
                  </a:lnTo>
                  <a:lnTo>
                    <a:pt x="50515" y="27668"/>
                  </a:lnTo>
                  <a:lnTo>
                    <a:pt x="52252" y="27189"/>
                  </a:lnTo>
                  <a:lnTo>
                    <a:pt x="53959" y="26650"/>
                  </a:lnTo>
                  <a:lnTo>
                    <a:pt x="55666" y="26111"/>
                  </a:lnTo>
                  <a:lnTo>
                    <a:pt x="57342" y="25572"/>
                  </a:lnTo>
                  <a:lnTo>
                    <a:pt x="58989" y="25003"/>
                  </a:lnTo>
                  <a:lnTo>
                    <a:pt x="60606" y="24404"/>
                  </a:lnTo>
                  <a:lnTo>
                    <a:pt x="62163" y="23775"/>
                  </a:lnTo>
                  <a:lnTo>
                    <a:pt x="63631" y="23176"/>
                  </a:lnTo>
                  <a:lnTo>
                    <a:pt x="65068" y="22517"/>
                  </a:lnTo>
                  <a:lnTo>
                    <a:pt x="66415" y="21859"/>
                  </a:lnTo>
                  <a:lnTo>
                    <a:pt x="67673" y="21200"/>
                  </a:lnTo>
                  <a:lnTo>
                    <a:pt x="68841" y="20511"/>
                  </a:lnTo>
                  <a:lnTo>
                    <a:pt x="69380" y="20152"/>
                  </a:lnTo>
                  <a:lnTo>
                    <a:pt x="69919" y="19793"/>
                  </a:lnTo>
                  <a:lnTo>
                    <a:pt x="70398" y="19433"/>
                  </a:lnTo>
                  <a:lnTo>
                    <a:pt x="70877" y="19074"/>
                  </a:lnTo>
                  <a:lnTo>
                    <a:pt x="71296" y="18715"/>
                  </a:lnTo>
                  <a:lnTo>
                    <a:pt x="71685" y="18325"/>
                  </a:lnTo>
                  <a:lnTo>
                    <a:pt x="72075" y="17966"/>
                  </a:lnTo>
                  <a:lnTo>
                    <a:pt x="72404" y="17577"/>
                  </a:lnTo>
                  <a:lnTo>
                    <a:pt x="72703" y="17217"/>
                  </a:lnTo>
                  <a:lnTo>
                    <a:pt x="72973" y="16828"/>
                  </a:lnTo>
                  <a:lnTo>
                    <a:pt x="73183" y="16439"/>
                  </a:lnTo>
                  <a:lnTo>
                    <a:pt x="73392" y="16050"/>
                  </a:lnTo>
                  <a:lnTo>
                    <a:pt x="73542" y="15630"/>
                  </a:lnTo>
                  <a:lnTo>
                    <a:pt x="73662" y="15241"/>
                  </a:lnTo>
                  <a:lnTo>
                    <a:pt x="73811" y="14463"/>
                  </a:lnTo>
                  <a:lnTo>
                    <a:pt x="73961" y="13714"/>
                  </a:lnTo>
                  <a:lnTo>
                    <a:pt x="74051" y="12966"/>
                  </a:lnTo>
                  <a:lnTo>
                    <a:pt x="74111" y="12277"/>
                  </a:lnTo>
                  <a:lnTo>
                    <a:pt x="74141" y="11618"/>
                  </a:lnTo>
                  <a:lnTo>
                    <a:pt x="74141" y="10959"/>
                  </a:lnTo>
                  <a:lnTo>
                    <a:pt x="74141" y="10330"/>
                  </a:lnTo>
                  <a:lnTo>
                    <a:pt x="74081" y="9732"/>
                  </a:lnTo>
                  <a:lnTo>
                    <a:pt x="73991" y="9163"/>
                  </a:lnTo>
                  <a:lnTo>
                    <a:pt x="73871" y="8624"/>
                  </a:lnTo>
                  <a:lnTo>
                    <a:pt x="73751" y="8115"/>
                  </a:lnTo>
                  <a:lnTo>
                    <a:pt x="73572" y="7606"/>
                  </a:lnTo>
                  <a:lnTo>
                    <a:pt x="73392" y="7127"/>
                  </a:lnTo>
                  <a:lnTo>
                    <a:pt x="73183" y="6647"/>
                  </a:lnTo>
                  <a:lnTo>
                    <a:pt x="72943" y="6228"/>
                  </a:lnTo>
                  <a:lnTo>
                    <a:pt x="72673" y="5809"/>
                  </a:lnTo>
                  <a:lnTo>
                    <a:pt x="72374" y="5390"/>
                  </a:lnTo>
                  <a:lnTo>
                    <a:pt x="72075" y="5001"/>
                  </a:lnTo>
                  <a:lnTo>
                    <a:pt x="71745" y="4641"/>
                  </a:lnTo>
                  <a:lnTo>
                    <a:pt x="71416" y="4312"/>
                  </a:lnTo>
                  <a:lnTo>
                    <a:pt x="71027" y="3953"/>
                  </a:lnTo>
                  <a:lnTo>
                    <a:pt x="70637" y="3653"/>
                  </a:lnTo>
                  <a:lnTo>
                    <a:pt x="70248" y="3354"/>
                  </a:lnTo>
                  <a:lnTo>
                    <a:pt x="69829" y="3054"/>
                  </a:lnTo>
                  <a:lnTo>
                    <a:pt x="69380" y="2755"/>
                  </a:lnTo>
                  <a:lnTo>
                    <a:pt x="68931" y="2515"/>
                  </a:lnTo>
                  <a:lnTo>
                    <a:pt x="68002" y="2006"/>
                  </a:lnTo>
                  <a:lnTo>
                    <a:pt x="66984" y="1557"/>
                  </a:lnTo>
                  <a:lnTo>
                    <a:pt x="65936" y="1108"/>
                  </a:lnTo>
                  <a:lnTo>
                    <a:pt x="65397" y="928"/>
                  </a:lnTo>
                  <a:lnTo>
                    <a:pt x="64798" y="749"/>
                  </a:lnTo>
                  <a:lnTo>
                    <a:pt x="64199" y="599"/>
                  </a:lnTo>
                  <a:lnTo>
                    <a:pt x="63541" y="449"/>
                  </a:lnTo>
                  <a:lnTo>
                    <a:pt x="62882" y="329"/>
                  </a:lnTo>
                  <a:lnTo>
                    <a:pt x="62193" y="240"/>
                  </a:lnTo>
                  <a:lnTo>
                    <a:pt x="61475" y="180"/>
                  </a:lnTo>
                  <a:lnTo>
                    <a:pt x="60726" y="90"/>
                  </a:lnTo>
                  <a:lnTo>
                    <a:pt x="59169" y="30"/>
                  </a:lnTo>
                  <a:lnTo>
                    <a:pt x="57582" y="0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5717;p51">
              <a:extLst>
                <a:ext uri="{FF2B5EF4-FFF2-40B4-BE49-F238E27FC236}">
                  <a16:creationId xmlns:a16="http://schemas.microsoft.com/office/drawing/2014/main" id="{23454A8D-DA07-7024-2B40-4CA348D1D55D}"/>
                </a:ext>
              </a:extLst>
            </p:cNvPr>
            <p:cNvSpPr/>
            <p:nvPr/>
          </p:nvSpPr>
          <p:spPr>
            <a:xfrm>
              <a:off x="7793901" y="2612568"/>
              <a:ext cx="25247" cy="37019"/>
            </a:xfrm>
            <a:custGeom>
              <a:avLst/>
              <a:gdLst/>
              <a:ahLst/>
              <a:cxnLst/>
              <a:rect l="l" t="t" r="r" b="b"/>
              <a:pathLst>
                <a:path w="3474" h="5092" extrusionOk="0">
                  <a:moveTo>
                    <a:pt x="2635" y="1"/>
                  </a:moveTo>
                  <a:lnTo>
                    <a:pt x="2516" y="31"/>
                  </a:lnTo>
                  <a:lnTo>
                    <a:pt x="2396" y="91"/>
                  </a:lnTo>
                  <a:lnTo>
                    <a:pt x="2276" y="181"/>
                  </a:lnTo>
                  <a:lnTo>
                    <a:pt x="1857" y="600"/>
                  </a:lnTo>
                  <a:lnTo>
                    <a:pt x="1497" y="1049"/>
                  </a:lnTo>
                  <a:lnTo>
                    <a:pt x="1168" y="1498"/>
                  </a:lnTo>
                  <a:lnTo>
                    <a:pt x="899" y="2007"/>
                  </a:lnTo>
                  <a:lnTo>
                    <a:pt x="629" y="2486"/>
                  </a:lnTo>
                  <a:lnTo>
                    <a:pt x="419" y="3025"/>
                  </a:lnTo>
                  <a:lnTo>
                    <a:pt x="210" y="3564"/>
                  </a:lnTo>
                  <a:lnTo>
                    <a:pt x="30" y="4103"/>
                  </a:lnTo>
                  <a:lnTo>
                    <a:pt x="0" y="4283"/>
                  </a:lnTo>
                  <a:lnTo>
                    <a:pt x="0" y="4432"/>
                  </a:lnTo>
                  <a:lnTo>
                    <a:pt x="30" y="4582"/>
                  </a:lnTo>
                  <a:lnTo>
                    <a:pt x="90" y="4702"/>
                  </a:lnTo>
                  <a:lnTo>
                    <a:pt x="180" y="4822"/>
                  </a:lnTo>
                  <a:lnTo>
                    <a:pt x="270" y="4912"/>
                  </a:lnTo>
                  <a:lnTo>
                    <a:pt x="390" y="5001"/>
                  </a:lnTo>
                  <a:lnTo>
                    <a:pt x="509" y="5061"/>
                  </a:lnTo>
                  <a:lnTo>
                    <a:pt x="629" y="5091"/>
                  </a:lnTo>
                  <a:lnTo>
                    <a:pt x="929" y="5091"/>
                  </a:lnTo>
                  <a:lnTo>
                    <a:pt x="1048" y="5061"/>
                  </a:lnTo>
                  <a:lnTo>
                    <a:pt x="1168" y="4971"/>
                  </a:lnTo>
                  <a:lnTo>
                    <a:pt x="1288" y="4882"/>
                  </a:lnTo>
                  <a:lnTo>
                    <a:pt x="1348" y="4762"/>
                  </a:lnTo>
                  <a:lnTo>
                    <a:pt x="1438" y="4612"/>
                  </a:lnTo>
                  <a:lnTo>
                    <a:pt x="1587" y="4133"/>
                  </a:lnTo>
                  <a:lnTo>
                    <a:pt x="1767" y="3684"/>
                  </a:lnTo>
                  <a:lnTo>
                    <a:pt x="1977" y="3235"/>
                  </a:lnTo>
                  <a:lnTo>
                    <a:pt x="2186" y="2786"/>
                  </a:lnTo>
                  <a:lnTo>
                    <a:pt x="2426" y="2366"/>
                  </a:lnTo>
                  <a:lnTo>
                    <a:pt x="2695" y="1947"/>
                  </a:lnTo>
                  <a:lnTo>
                    <a:pt x="2995" y="1558"/>
                  </a:lnTo>
                  <a:lnTo>
                    <a:pt x="3324" y="1169"/>
                  </a:lnTo>
                  <a:lnTo>
                    <a:pt x="3384" y="1049"/>
                  </a:lnTo>
                  <a:lnTo>
                    <a:pt x="3444" y="929"/>
                  </a:lnTo>
                  <a:lnTo>
                    <a:pt x="3474" y="809"/>
                  </a:lnTo>
                  <a:lnTo>
                    <a:pt x="3474" y="690"/>
                  </a:lnTo>
                  <a:lnTo>
                    <a:pt x="3444" y="570"/>
                  </a:lnTo>
                  <a:lnTo>
                    <a:pt x="3384" y="450"/>
                  </a:lnTo>
                  <a:lnTo>
                    <a:pt x="3324" y="330"/>
                  </a:lnTo>
                  <a:lnTo>
                    <a:pt x="3234" y="240"/>
                  </a:lnTo>
                  <a:lnTo>
                    <a:pt x="3114" y="151"/>
                  </a:lnTo>
                  <a:lnTo>
                    <a:pt x="2995" y="91"/>
                  </a:lnTo>
                  <a:lnTo>
                    <a:pt x="2875" y="31"/>
                  </a:lnTo>
                  <a:lnTo>
                    <a:pt x="2755" y="31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5718;p51">
              <a:extLst>
                <a:ext uri="{FF2B5EF4-FFF2-40B4-BE49-F238E27FC236}">
                  <a16:creationId xmlns:a16="http://schemas.microsoft.com/office/drawing/2014/main" id="{3B2A1AB9-76DB-8FA6-A896-C70C9C4AD21C}"/>
                </a:ext>
              </a:extLst>
            </p:cNvPr>
            <p:cNvSpPr/>
            <p:nvPr/>
          </p:nvSpPr>
          <p:spPr>
            <a:xfrm>
              <a:off x="7820670" y="2634991"/>
              <a:ext cx="24375" cy="23293"/>
            </a:xfrm>
            <a:custGeom>
              <a:avLst/>
              <a:gdLst/>
              <a:ahLst/>
              <a:cxnLst/>
              <a:rect l="l" t="t" r="r" b="b"/>
              <a:pathLst>
                <a:path w="3354" h="3204" extrusionOk="0">
                  <a:moveTo>
                    <a:pt x="2546" y="0"/>
                  </a:moveTo>
                  <a:lnTo>
                    <a:pt x="2396" y="30"/>
                  </a:lnTo>
                  <a:lnTo>
                    <a:pt x="2246" y="120"/>
                  </a:lnTo>
                  <a:lnTo>
                    <a:pt x="1977" y="299"/>
                  </a:lnTo>
                  <a:lnTo>
                    <a:pt x="1707" y="509"/>
                  </a:lnTo>
                  <a:lnTo>
                    <a:pt x="1198" y="958"/>
                  </a:lnTo>
                  <a:lnTo>
                    <a:pt x="719" y="1437"/>
                  </a:lnTo>
                  <a:lnTo>
                    <a:pt x="240" y="1916"/>
                  </a:lnTo>
                  <a:lnTo>
                    <a:pt x="150" y="2036"/>
                  </a:lnTo>
                  <a:lnTo>
                    <a:pt x="90" y="2156"/>
                  </a:lnTo>
                  <a:lnTo>
                    <a:pt x="30" y="2306"/>
                  </a:lnTo>
                  <a:lnTo>
                    <a:pt x="0" y="2425"/>
                  </a:lnTo>
                  <a:lnTo>
                    <a:pt x="0" y="2575"/>
                  </a:lnTo>
                  <a:lnTo>
                    <a:pt x="30" y="2695"/>
                  </a:lnTo>
                  <a:lnTo>
                    <a:pt x="90" y="2815"/>
                  </a:lnTo>
                  <a:lnTo>
                    <a:pt x="180" y="2964"/>
                  </a:lnTo>
                  <a:lnTo>
                    <a:pt x="270" y="3054"/>
                  </a:lnTo>
                  <a:lnTo>
                    <a:pt x="390" y="3114"/>
                  </a:lnTo>
                  <a:lnTo>
                    <a:pt x="539" y="3174"/>
                  </a:lnTo>
                  <a:lnTo>
                    <a:pt x="689" y="3204"/>
                  </a:lnTo>
                  <a:lnTo>
                    <a:pt x="839" y="3204"/>
                  </a:lnTo>
                  <a:lnTo>
                    <a:pt x="959" y="3174"/>
                  </a:lnTo>
                  <a:lnTo>
                    <a:pt x="1108" y="3114"/>
                  </a:lnTo>
                  <a:lnTo>
                    <a:pt x="1198" y="3024"/>
                  </a:lnTo>
                  <a:lnTo>
                    <a:pt x="1647" y="2575"/>
                  </a:lnTo>
                  <a:lnTo>
                    <a:pt x="2066" y="2096"/>
                  </a:lnTo>
                  <a:lnTo>
                    <a:pt x="2546" y="1677"/>
                  </a:lnTo>
                  <a:lnTo>
                    <a:pt x="3055" y="1318"/>
                  </a:lnTo>
                  <a:lnTo>
                    <a:pt x="3174" y="1198"/>
                  </a:lnTo>
                  <a:lnTo>
                    <a:pt x="3264" y="1078"/>
                  </a:lnTo>
                  <a:lnTo>
                    <a:pt x="3324" y="958"/>
                  </a:lnTo>
                  <a:lnTo>
                    <a:pt x="3354" y="838"/>
                  </a:lnTo>
                  <a:lnTo>
                    <a:pt x="3354" y="689"/>
                  </a:lnTo>
                  <a:lnTo>
                    <a:pt x="3354" y="569"/>
                  </a:lnTo>
                  <a:lnTo>
                    <a:pt x="3294" y="449"/>
                  </a:lnTo>
                  <a:lnTo>
                    <a:pt x="3234" y="329"/>
                  </a:lnTo>
                  <a:lnTo>
                    <a:pt x="3144" y="210"/>
                  </a:lnTo>
                  <a:lnTo>
                    <a:pt x="3055" y="120"/>
                  </a:lnTo>
                  <a:lnTo>
                    <a:pt x="2935" y="60"/>
                  </a:lnTo>
                  <a:lnTo>
                    <a:pt x="2815" y="3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5719;p51">
              <a:extLst>
                <a:ext uri="{FF2B5EF4-FFF2-40B4-BE49-F238E27FC236}">
                  <a16:creationId xmlns:a16="http://schemas.microsoft.com/office/drawing/2014/main" id="{4089B885-B75A-A65B-52E6-5F7AB7C0221E}"/>
                </a:ext>
              </a:extLst>
            </p:cNvPr>
            <p:cNvSpPr/>
            <p:nvPr/>
          </p:nvSpPr>
          <p:spPr>
            <a:xfrm>
              <a:off x="7837423" y="2668942"/>
              <a:ext cx="33089" cy="19600"/>
            </a:xfrm>
            <a:custGeom>
              <a:avLst/>
              <a:gdLst/>
              <a:ahLst/>
              <a:cxnLst/>
              <a:rect l="l" t="t" r="r" b="b"/>
              <a:pathLst>
                <a:path w="4553" h="2696" extrusionOk="0">
                  <a:moveTo>
                    <a:pt x="3594" y="0"/>
                  </a:moveTo>
                  <a:lnTo>
                    <a:pt x="3444" y="60"/>
                  </a:lnTo>
                  <a:lnTo>
                    <a:pt x="2696" y="389"/>
                  </a:lnTo>
                  <a:lnTo>
                    <a:pt x="1917" y="659"/>
                  </a:lnTo>
                  <a:lnTo>
                    <a:pt x="1169" y="958"/>
                  </a:lnTo>
                  <a:lnTo>
                    <a:pt x="779" y="1108"/>
                  </a:lnTo>
                  <a:lnTo>
                    <a:pt x="390" y="1288"/>
                  </a:lnTo>
                  <a:lnTo>
                    <a:pt x="270" y="1378"/>
                  </a:lnTo>
                  <a:lnTo>
                    <a:pt x="151" y="1467"/>
                  </a:lnTo>
                  <a:lnTo>
                    <a:pt x="91" y="1587"/>
                  </a:lnTo>
                  <a:lnTo>
                    <a:pt x="31" y="1737"/>
                  </a:lnTo>
                  <a:lnTo>
                    <a:pt x="1" y="1857"/>
                  </a:lnTo>
                  <a:lnTo>
                    <a:pt x="1" y="2006"/>
                  </a:lnTo>
                  <a:lnTo>
                    <a:pt x="31" y="2126"/>
                  </a:lnTo>
                  <a:lnTo>
                    <a:pt x="91" y="2276"/>
                  </a:lnTo>
                  <a:lnTo>
                    <a:pt x="151" y="2396"/>
                  </a:lnTo>
                  <a:lnTo>
                    <a:pt x="241" y="2485"/>
                  </a:lnTo>
                  <a:lnTo>
                    <a:pt x="360" y="2575"/>
                  </a:lnTo>
                  <a:lnTo>
                    <a:pt x="480" y="2635"/>
                  </a:lnTo>
                  <a:lnTo>
                    <a:pt x="600" y="2695"/>
                  </a:lnTo>
                  <a:lnTo>
                    <a:pt x="750" y="2695"/>
                  </a:lnTo>
                  <a:lnTo>
                    <a:pt x="899" y="2665"/>
                  </a:lnTo>
                  <a:lnTo>
                    <a:pt x="1049" y="2605"/>
                  </a:lnTo>
                  <a:lnTo>
                    <a:pt x="1438" y="2426"/>
                  </a:lnTo>
                  <a:lnTo>
                    <a:pt x="1828" y="2276"/>
                  </a:lnTo>
                  <a:lnTo>
                    <a:pt x="2636" y="1976"/>
                  </a:lnTo>
                  <a:lnTo>
                    <a:pt x="3415" y="1647"/>
                  </a:lnTo>
                  <a:lnTo>
                    <a:pt x="3804" y="1497"/>
                  </a:lnTo>
                  <a:lnTo>
                    <a:pt x="4193" y="1288"/>
                  </a:lnTo>
                  <a:lnTo>
                    <a:pt x="4313" y="1198"/>
                  </a:lnTo>
                  <a:lnTo>
                    <a:pt x="4433" y="1108"/>
                  </a:lnTo>
                  <a:lnTo>
                    <a:pt x="4492" y="988"/>
                  </a:lnTo>
                  <a:lnTo>
                    <a:pt x="4522" y="869"/>
                  </a:lnTo>
                  <a:lnTo>
                    <a:pt x="4552" y="749"/>
                  </a:lnTo>
                  <a:lnTo>
                    <a:pt x="4522" y="599"/>
                  </a:lnTo>
                  <a:lnTo>
                    <a:pt x="4492" y="479"/>
                  </a:lnTo>
                  <a:lnTo>
                    <a:pt x="4433" y="360"/>
                  </a:lnTo>
                  <a:lnTo>
                    <a:pt x="4343" y="270"/>
                  </a:lnTo>
                  <a:lnTo>
                    <a:pt x="4253" y="180"/>
                  </a:lnTo>
                  <a:lnTo>
                    <a:pt x="4163" y="90"/>
                  </a:lnTo>
                  <a:lnTo>
                    <a:pt x="4013" y="30"/>
                  </a:lnTo>
                  <a:lnTo>
                    <a:pt x="3894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5720;p51">
              <a:extLst>
                <a:ext uri="{FF2B5EF4-FFF2-40B4-BE49-F238E27FC236}">
                  <a16:creationId xmlns:a16="http://schemas.microsoft.com/office/drawing/2014/main" id="{7EA7CFE4-2E9F-62DF-C67D-CCBE085D98DE}"/>
                </a:ext>
              </a:extLst>
            </p:cNvPr>
            <p:cNvSpPr/>
            <p:nvPr/>
          </p:nvSpPr>
          <p:spPr>
            <a:xfrm>
              <a:off x="7272875" y="2940771"/>
              <a:ext cx="14375" cy="16990"/>
            </a:xfrm>
            <a:custGeom>
              <a:avLst/>
              <a:gdLst/>
              <a:ahLst/>
              <a:cxnLst/>
              <a:rect l="l" t="t" r="r" b="b"/>
              <a:pathLst>
                <a:path w="1978" h="2337" extrusionOk="0">
                  <a:moveTo>
                    <a:pt x="570" y="0"/>
                  </a:moveTo>
                  <a:lnTo>
                    <a:pt x="420" y="30"/>
                  </a:lnTo>
                  <a:lnTo>
                    <a:pt x="300" y="90"/>
                  </a:lnTo>
                  <a:lnTo>
                    <a:pt x="180" y="180"/>
                  </a:lnTo>
                  <a:lnTo>
                    <a:pt x="91" y="300"/>
                  </a:lnTo>
                  <a:lnTo>
                    <a:pt x="31" y="420"/>
                  </a:lnTo>
                  <a:lnTo>
                    <a:pt x="1" y="539"/>
                  </a:lnTo>
                  <a:lnTo>
                    <a:pt x="1" y="689"/>
                  </a:lnTo>
                  <a:lnTo>
                    <a:pt x="1" y="839"/>
                  </a:lnTo>
                  <a:lnTo>
                    <a:pt x="31" y="959"/>
                  </a:lnTo>
                  <a:lnTo>
                    <a:pt x="150" y="1348"/>
                  </a:lnTo>
                  <a:lnTo>
                    <a:pt x="240" y="1528"/>
                  </a:lnTo>
                  <a:lnTo>
                    <a:pt x="360" y="1707"/>
                  </a:lnTo>
                  <a:lnTo>
                    <a:pt x="480" y="1857"/>
                  </a:lnTo>
                  <a:lnTo>
                    <a:pt x="630" y="2007"/>
                  </a:lnTo>
                  <a:lnTo>
                    <a:pt x="779" y="2126"/>
                  </a:lnTo>
                  <a:lnTo>
                    <a:pt x="959" y="2246"/>
                  </a:lnTo>
                  <a:lnTo>
                    <a:pt x="1049" y="2306"/>
                  </a:lnTo>
                  <a:lnTo>
                    <a:pt x="1169" y="2306"/>
                  </a:lnTo>
                  <a:lnTo>
                    <a:pt x="1288" y="2336"/>
                  </a:lnTo>
                  <a:lnTo>
                    <a:pt x="1408" y="2306"/>
                  </a:lnTo>
                  <a:lnTo>
                    <a:pt x="1618" y="2216"/>
                  </a:lnTo>
                  <a:lnTo>
                    <a:pt x="1708" y="2156"/>
                  </a:lnTo>
                  <a:lnTo>
                    <a:pt x="1797" y="2096"/>
                  </a:lnTo>
                  <a:lnTo>
                    <a:pt x="1887" y="1977"/>
                  </a:lnTo>
                  <a:lnTo>
                    <a:pt x="1947" y="1857"/>
                  </a:lnTo>
                  <a:lnTo>
                    <a:pt x="1977" y="1707"/>
                  </a:lnTo>
                  <a:lnTo>
                    <a:pt x="1977" y="1557"/>
                  </a:lnTo>
                  <a:lnTo>
                    <a:pt x="1947" y="1438"/>
                  </a:lnTo>
                  <a:lnTo>
                    <a:pt x="1917" y="1288"/>
                  </a:lnTo>
                  <a:lnTo>
                    <a:pt x="1827" y="1168"/>
                  </a:lnTo>
                  <a:lnTo>
                    <a:pt x="1737" y="1078"/>
                  </a:lnTo>
                  <a:lnTo>
                    <a:pt x="1618" y="989"/>
                  </a:lnTo>
                  <a:lnTo>
                    <a:pt x="1558" y="899"/>
                  </a:lnTo>
                  <a:lnTo>
                    <a:pt x="1498" y="809"/>
                  </a:lnTo>
                  <a:lnTo>
                    <a:pt x="1498" y="779"/>
                  </a:lnTo>
                  <a:lnTo>
                    <a:pt x="1438" y="599"/>
                  </a:lnTo>
                  <a:lnTo>
                    <a:pt x="1378" y="450"/>
                  </a:lnTo>
                  <a:lnTo>
                    <a:pt x="1318" y="300"/>
                  </a:lnTo>
                  <a:lnTo>
                    <a:pt x="1228" y="180"/>
                  </a:lnTo>
                  <a:lnTo>
                    <a:pt x="1109" y="120"/>
                  </a:lnTo>
                  <a:lnTo>
                    <a:pt x="989" y="30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5721;p51">
              <a:extLst>
                <a:ext uri="{FF2B5EF4-FFF2-40B4-BE49-F238E27FC236}">
                  <a16:creationId xmlns:a16="http://schemas.microsoft.com/office/drawing/2014/main" id="{E5F1A970-0C41-8D5F-B91E-E1FC2D361028}"/>
                </a:ext>
              </a:extLst>
            </p:cNvPr>
            <p:cNvSpPr/>
            <p:nvPr/>
          </p:nvSpPr>
          <p:spPr>
            <a:xfrm>
              <a:off x="7297689" y="2964931"/>
              <a:ext cx="17413" cy="13718"/>
            </a:xfrm>
            <a:custGeom>
              <a:avLst/>
              <a:gdLst/>
              <a:ahLst/>
              <a:cxnLst/>
              <a:rect l="l" t="t" r="r" b="b"/>
              <a:pathLst>
                <a:path w="2396" h="1887" extrusionOk="0">
                  <a:moveTo>
                    <a:pt x="659" y="0"/>
                  </a:moveTo>
                  <a:lnTo>
                    <a:pt x="539" y="30"/>
                  </a:lnTo>
                  <a:lnTo>
                    <a:pt x="420" y="9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59"/>
                  </a:lnTo>
                  <a:lnTo>
                    <a:pt x="30" y="479"/>
                  </a:lnTo>
                  <a:lnTo>
                    <a:pt x="0" y="629"/>
                  </a:lnTo>
                  <a:lnTo>
                    <a:pt x="0" y="779"/>
                  </a:lnTo>
                  <a:lnTo>
                    <a:pt x="0" y="928"/>
                  </a:lnTo>
                  <a:lnTo>
                    <a:pt x="60" y="1048"/>
                  </a:lnTo>
                  <a:lnTo>
                    <a:pt x="120" y="1168"/>
                  </a:lnTo>
                  <a:lnTo>
                    <a:pt x="240" y="1258"/>
                  </a:lnTo>
                  <a:lnTo>
                    <a:pt x="330" y="1318"/>
                  </a:lnTo>
                  <a:lnTo>
                    <a:pt x="449" y="1407"/>
                  </a:lnTo>
                  <a:lnTo>
                    <a:pt x="599" y="1437"/>
                  </a:lnTo>
                  <a:lnTo>
                    <a:pt x="779" y="1497"/>
                  </a:lnTo>
                  <a:lnTo>
                    <a:pt x="958" y="1587"/>
                  </a:lnTo>
                  <a:lnTo>
                    <a:pt x="1318" y="1797"/>
                  </a:lnTo>
                  <a:lnTo>
                    <a:pt x="1438" y="1857"/>
                  </a:lnTo>
                  <a:lnTo>
                    <a:pt x="1587" y="1887"/>
                  </a:lnTo>
                  <a:lnTo>
                    <a:pt x="1857" y="1887"/>
                  </a:lnTo>
                  <a:lnTo>
                    <a:pt x="1977" y="1827"/>
                  </a:lnTo>
                  <a:lnTo>
                    <a:pt x="2096" y="1767"/>
                  </a:lnTo>
                  <a:lnTo>
                    <a:pt x="2186" y="1677"/>
                  </a:lnTo>
                  <a:lnTo>
                    <a:pt x="2276" y="1557"/>
                  </a:lnTo>
                  <a:lnTo>
                    <a:pt x="2336" y="1437"/>
                  </a:lnTo>
                  <a:lnTo>
                    <a:pt x="2396" y="1318"/>
                  </a:lnTo>
                  <a:lnTo>
                    <a:pt x="2396" y="1168"/>
                  </a:lnTo>
                  <a:lnTo>
                    <a:pt x="2366" y="1048"/>
                  </a:lnTo>
                  <a:lnTo>
                    <a:pt x="2336" y="898"/>
                  </a:lnTo>
                  <a:lnTo>
                    <a:pt x="2276" y="779"/>
                  </a:lnTo>
                  <a:lnTo>
                    <a:pt x="2186" y="689"/>
                  </a:lnTo>
                  <a:lnTo>
                    <a:pt x="2066" y="599"/>
                  </a:lnTo>
                  <a:lnTo>
                    <a:pt x="1767" y="419"/>
                  </a:lnTo>
                  <a:lnTo>
                    <a:pt x="1468" y="270"/>
                  </a:lnTo>
                  <a:lnTo>
                    <a:pt x="1138" y="120"/>
                  </a:lnTo>
                  <a:lnTo>
                    <a:pt x="80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5722;p51">
              <a:extLst>
                <a:ext uri="{FF2B5EF4-FFF2-40B4-BE49-F238E27FC236}">
                  <a16:creationId xmlns:a16="http://schemas.microsoft.com/office/drawing/2014/main" id="{723156A6-7145-21B8-21DA-8078F235051B}"/>
                </a:ext>
              </a:extLst>
            </p:cNvPr>
            <p:cNvSpPr/>
            <p:nvPr/>
          </p:nvSpPr>
          <p:spPr>
            <a:xfrm>
              <a:off x="7348618" y="2957749"/>
              <a:ext cx="16977" cy="10890"/>
            </a:xfrm>
            <a:custGeom>
              <a:avLst/>
              <a:gdLst/>
              <a:ahLst/>
              <a:cxnLst/>
              <a:rect l="l" t="t" r="r" b="b"/>
              <a:pathLst>
                <a:path w="2336" h="1498" extrusionOk="0">
                  <a:moveTo>
                    <a:pt x="928" y="0"/>
                  </a:moveTo>
                  <a:lnTo>
                    <a:pt x="599" y="30"/>
                  </a:lnTo>
                  <a:lnTo>
                    <a:pt x="479" y="60"/>
                  </a:lnTo>
                  <a:lnTo>
                    <a:pt x="329" y="120"/>
                  </a:lnTo>
                  <a:lnTo>
                    <a:pt x="240" y="210"/>
                  </a:lnTo>
                  <a:lnTo>
                    <a:pt x="150" y="329"/>
                  </a:lnTo>
                  <a:lnTo>
                    <a:pt x="60" y="449"/>
                  </a:lnTo>
                  <a:lnTo>
                    <a:pt x="30" y="599"/>
                  </a:lnTo>
                  <a:lnTo>
                    <a:pt x="0" y="749"/>
                  </a:lnTo>
                  <a:lnTo>
                    <a:pt x="30" y="898"/>
                  </a:lnTo>
                  <a:lnTo>
                    <a:pt x="60" y="1018"/>
                  </a:lnTo>
                  <a:lnTo>
                    <a:pt x="120" y="1138"/>
                  </a:lnTo>
                  <a:lnTo>
                    <a:pt x="210" y="1258"/>
                  </a:lnTo>
                  <a:lnTo>
                    <a:pt x="329" y="1347"/>
                  </a:lnTo>
                  <a:lnTo>
                    <a:pt x="449" y="1437"/>
                  </a:lnTo>
                  <a:lnTo>
                    <a:pt x="599" y="1467"/>
                  </a:lnTo>
                  <a:lnTo>
                    <a:pt x="749" y="1497"/>
                  </a:lnTo>
                  <a:lnTo>
                    <a:pt x="898" y="1467"/>
                  </a:lnTo>
                  <a:lnTo>
                    <a:pt x="1497" y="1467"/>
                  </a:lnTo>
                  <a:lnTo>
                    <a:pt x="1827" y="1407"/>
                  </a:lnTo>
                  <a:lnTo>
                    <a:pt x="1946" y="1347"/>
                  </a:lnTo>
                  <a:lnTo>
                    <a:pt x="2036" y="1288"/>
                  </a:lnTo>
                  <a:lnTo>
                    <a:pt x="2126" y="1198"/>
                  </a:lnTo>
                  <a:lnTo>
                    <a:pt x="2216" y="1108"/>
                  </a:lnTo>
                  <a:lnTo>
                    <a:pt x="2276" y="1018"/>
                  </a:lnTo>
                  <a:lnTo>
                    <a:pt x="2306" y="898"/>
                  </a:lnTo>
                  <a:lnTo>
                    <a:pt x="2336" y="779"/>
                  </a:lnTo>
                  <a:lnTo>
                    <a:pt x="2336" y="659"/>
                  </a:lnTo>
                  <a:lnTo>
                    <a:pt x="2306" y="539"/>
                  </a:lnTo>
                  <a:lnTo>
                    <a:pt x="2246" y="389"/>
                  </a:lnTo>
                  <a:lnTo>
                    <a:pt x="2186" y="270"/>
                  </a:lnTo>
                  <a:lnTo>
                    <a:pt x="2096" y="180"/>
                  </a:lnTo>
                  <a:lnTo>
                    <a:pt x="1976" y="90"/>
                  </a:lnTo>
                  <a:lnTo>
                    <a:pt x="1857" y="30"/>
                  </a:lnTo>
                  <a:lnTo>
                    <a:pt x="1707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5723;p51">
              <a:extLst>
                <a:ext uri="{FF2B5EF4-FFF2-40B4-BE49-F238E27FC236}">
                  <a16:creationId xmlns:a16="http://schemas.microsoft.com/office/drawing/2014/main" id="{849F44C1-4D88-02A9-7408-5603E17FB1C0}"/>
                </a:ext>
              </a:extLst>
            </p:cNvPr>
            <p:cNvSpPr/>
            <p:nvPr/>
          </p:nvSpPr>
          <p:spPr>
            <a:xfrm>
              <a:off x="7302043" y="2941207"/>
              <a:ext cx="15894" cy="12846"/>
            </a:xfrm>
            <a:custGeom>
              <a:avLst/>
              <a:gdLst/>
              <a:ahLst/>
              <a:cxnLst/>
              <a:rect l="l" t="t" r="r" b="b"/>
              <a:pathLst>
                <a:path w="2187" h="1767" extrusionOk="0">
                  <a:moveTo>
                    <a:pt x="629" y="0"/>
                  </a:moveTo>
                  <a:lnTo>
                    <a:pt x="479" y="30"/>
                  </a:lnTo>
                  <a:lnTo>
                    <a:pt x="359" y="90"/>
                  </a:lnTo>
                  <a:lnTo>
                    <a:pt x="240" y="180"/>
                  </a:lnTo>
                  <a:lnTo>
                    <a:pt x="150" y="270"/>
                  </a:lnTo>
                  <a:lnTo>
                    <a:pt x="60" y="390"/>
                  </a:lnTo>
                  <a:lnTo>
                    <a:pt x="30" y="539"/>
                  </a:lnTo>
                  <a:lnTo>
                    <a:pt x="0" y="689"/>
                  </a:lnTo>
                  <a:lnTo>
                    <a:pt x="0" y="809"/>
                  </a:lnTo>
                  <a:lnTo>
                    <a:pt x="30" y="929"/>
                  </a:lnTo>
                  <a:lnTo>
                    <a:pt x="90" y="1048"/>
                  </a:lnTo>
                  <a:lnTo>
                    <a:pt x="180" y="1168"/>
                  </a:lnTo>
                  <a:lnTo>
                    <a:pt x="270" y="1288"/>
                  </a:lnTo>
                  <a:lnTo>
                    <a:pt x="389" y="1348"/>
                  </a:lnTo>
                  <a:lnTo>
                    <a:pt x="659" y="1527"/>
                  </a:lnTo>
                  <a:lnTo>
                    <a:pt x="869" y="1617"/>
                  </a:lnTo>
                  <a:lnTo>
                    <a:pt x="1048" y="1677"/>
                  </a:lnTo>
                  <a:lnTo>
                    <a:pt x="1467" y="1767"/>
                  </a:lnTo>
                  <a:lnTo>
                    <a:pt x="1587" y="1767"/>
                  </a:lnTo>
                  <a:lnTo>
                    <a:pt x="1707" y="1737"/>
                  </a:lnTo>
                  <a:lnTo>
                    <a:pt x="1797" y="1677"/>
                  </a:lnTo>
                  <a:lnTo>
                    <a:pt x="1887" y="1617"/>
                  </a:lnTo>
                  <a:lnTo>
                    <a:pt x="2066" y="1438"/>
                  </a:lnTo>
                  <a:lnTo>
                    <a:pt x="2156" y="1258"/>
                  </a:lnTo>
                  <a:lnTo>
                    <a:pt x="2186" y="1108"/>
                  </a:lnTo>
                  <a:lnTo>
                    <a:pt x="2186" y="988"/>
                  </a:lnTo>
                  <a:lnTo>
                    <a:pt x="2156" y="839"/>
                  </a:lnTo>
                  <a:lnTo>
                    <a:pt x="2096" y="719"/>
                  </a:lnTo>
                  <a:lnTo>
                    <a:pt x="2036" y="629"/>
                  </a:lnTo>
                  <a:lnTo>
                    <a:pt x="1917" y="509"/>
                  </a:lnTo>
                  <a:lnTo>
                    <a:pt x="1827" y="449"/>
                  </a:lnTo>
                  <a:lnTo>
                    <a:pt x="1677" y="390"/>
                  </a:lnTo>
                  <a:lnTo>
                    <a:pt x="1437" y="300"/>
                  </a:lnTo>
                  <a:lnTo>
                    <a:pt x="1378" y="270"/>
                  </a:lnTo>
                  <a:lnTo>
                    <a:pt x="1048" y="90"/>
                  </a:lnTo>
                  <a:lnTo>
                    <a:pt x="898" y="3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5724;p51">
              <a:extLst>
                <a:ext uri="{FF2B5EF4-FFF2-40B4-BE49-F238E27FC236}">
                  <a16:creationId xmlns:a16="http://schemas.microsoft.com/office/drawing/2014/main" id="{B086C522-9AE3-DEFF-48D5-3099AB06B522}"/>
                </a:ext>
              </a:extLst>
            </p:cNvPr>
            <p:cNvSpPr/>
            <p:nvPr/>
          </p:nvSpPr>
          <p:spPr>
            <a:xfrm>
              <a:off x="7341211" y="2931409"/>
              <a:ext cx="225" cy="22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31"/>
                  </a:moveTo>
                  <a:lnTo>
                    <a:pt x="31" y="31"/>
                  </a:lnTo>
                  <a:lnTo>
                    <a:pt x="31" y="1"/>
                  </a:lnTo>
                  <a:lnTo>
                    <a:pt x="31" y="31"/>
                  </a:lnTo>
                  <a:lnTo>
                    <a:pt x="1" y="31"/>
                  </a:lnTo>
                  <a:lnTo>
                    <a:pt x="31" y="31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5725;p51">
              <a:extLst>
                <a:ext uri="{FF2B5EF4-FFF2-40B4-BE49-F238E27FC236}">
                  <a16:creationId xmlns:a16="http://schemas.microsoft.com/office/drawing/2014/main" id="{203F3648-57E5-B32A-D662-7A516B0D0A1E}"/>
                </a:ext>
              </a:extLst>
            </p:cNvPr>
            <p:cNvSpPr/>
            <p:nvPr/>
          </p:nvSpPr>
          <p:spPr>
            <a:xfrm>
              <a:off x="7341211" y="2931627"/>
              <a:ext cx="225" cy="22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5726;p51">
              <a:extLst>
                <a:ext uri="{FF2B5EF4-FFF2-40B4-BE49-F238E27FC236}">
                  <a16:creationId xmlns:a16="http://schemas.microsoft.com/office/drawing/2014/main" id="{DC67213E-4EED-98E8-589C-88968790404B}"/>
                </a:ext>
              </a:extLst>
            </p:cNvPr>
            <p:cNvSpPr/>
            <p:nvPr/>
          </p:nvSpPr>
          <p:spPr>
            <a:xfrm>
              <a:off x="7337730" y="2926626"/>
              <a:ext cx="15240" cy="15027"/>
            </a:xfrm>
            <a:custGeom>
              <a:avLst/>
              <a:gdLst/>
              <a:ahLst/>
              <a:cxnLst/>
              <a:rect l="l" t="t" r="r" b="b"/>
              <a:pathLst>
                <a:path w="2097" h="2067" extrusionOk="0">
                  <a:moveTo>
                    <a:pt x="1318" y="0"/>
                  </a:moveTo>
                  <a:lnTo>
                    <a:pt x="1199" y="30"/>
                  </a:lnTo>
                  <a:lnTo>
                    <a:pt x="1079" y="90"/>
                  </a:lnTo>
                  <a:lnTo>
                    <a:pt x="959" y="180"/>
                  </a:lnTo>
                  <a:lnTo>
                    <a:pt x="869" y="270"/>
                  </a:lnTo>
                  <a:lnTo>
                    <a:pt x="809" y="329"/>
                  </a:lnTo>
                  <a:lnTo>
                    <a:pt x="749" y="419"/>
                  </a:lnTo>
                  <a:lnTo>
                    <a:pt x="600" y="599"/>
                  </a:lnTo>
                  <a:lnTo>
                    <a:pt x="540" y="659"/>
                  </a:lnTo>
                  <a:lnTo>
                    <a:pt x="510" y="689"/>
                  </a:lnTo>
                  <a:lnTo>
                    <a:pt x="570" y="689"/>
                  </a:lnTo>
                  <a:lnTo>
                    <a:pt x="480" y="719"/>
                  </a:lnTo>
                  <a:lnTo>
                    <a:pt x="360" y="749"/>
                  </a:lnTo>
                  <a:lnTo>
                    <a:pt x="270" y="839"/>
                  </a:lnTo>
                  <a:lnTo>
                    <a:pt x="181" y="928"/>
                  </a:lnTo>
                  <a:lnTo>
                    <a:pt x="91" y="1018"/>
                  </a:lnTo>
                  <a:lnTo>
                    <a:pt x="31" y="1108"/>
                  </a:lnTo>
                  <a:lnTo>
                    <a:pt x="1" y="1228"/>
                  </a:lnTo>
                  <a:lnTo>
                    <a:pt x="1" y="1378"/>
                  </a:lnTo>
                  <a:lnTo>
                    <a:pt x="1" y="1497"/>
                  </a:lnTo>
                  <a:lnTo>
                    <a:pt x="31" y="1617"/>
                  </a:lnTo>
                  <a:lnTo>
                    <a:pt x="121" y="1737"/>
                  </a:lnTo>
                  <a:lnTo>
                    <a:pt x="210" y="1857"/>
                  </a:lnTo>
                  <a:lnTo>
                    <a:pt x="300" y="1946"/>
                  </a:lnTo>
                  <a:lnTo>
                    <a:pt x="420" y="2036"/>
                  </a:lnTo>
                  <a:lnTo>
                    <a:pt x="540" y="2066"/>
                  </a:lnTo>
                  <a:lnTo>
                    <a:pt x="839" y="2066"/>
                  </a:lnTo>
                  <a:lnTo>
                    <a:pt x="1019" y="1976"/>
                  </a:lnTo>
                  <a:lnTo>
                    <a:pt x="1199" y="1887"/>
                  </a:lnTo>
                  <a:lnTo>
                    <a:pt x="1378" y="1767"/>
                  </a:lnTo>
                  <a:lnTo>
                    <a:pt x="1528" y="1647"/>
                  </a:lnTo>
                  <a:lnTo>
                    <a:pt x="1678" y="1497"/>
                  </a:lnTo>
                  <a:lnTo>
                    <a:pt x="1797" y="1348"/>
                  </a:lnTo>
                  <a:lnTo>
                    <a:pt x="2007" y="988"/>
                  </a:lnTo>
                  <a:lnTo>
                    <a:pt x="2067" y="868"/>
                  </a:lnTo>
                  <a:lnTo>
                    <a:pt x="2097" y="719"/>
                  </a:lnTo>
                  <a:lnTo>
                    <a:pt x="2067" y="599"/>
                  </a:lnTo>
                  <a:lnTo>
                    <a:pt x="2037" y="449"/>
                  </a:lnTo>
                  <a:lnTo>
                    <a:pt x="2007" y="329"/>
                  </a:lnTo>
                  <a:lnTo>
                    <a:pt x="1917" y="240"/>
                  </a:lnTo>
                  <a:lnTo>
                    <a:pt x="1827" y="150"/>
                  </a:lnTo>
                  <a:lnTo>
                    <a:pt x="1708" y="60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5727;p51">
              <a:extLst>
                <a:ext uri="{FF2B5EF4-FFF2-40B4-BE49-F238E27FC236}">
                  <a16:creationId xmlns:a16="http://schemas.microsoft.com/office/drawing/2014/main" id="{A03F261F-9374-7389-323D-700AF30BB956}"/>
                </a:ext>
              </a:extLst>
            </p:cNvPr>
            <p:cNvSpPr/>
            <p:nvPr/>
          </p:nvSpPr>
          <p:spPr>
            <a:xfrm>
              <a:off x="7375816" y="2911821"/>
              <a:ext cx="14375" cy="11334"/>
            </a:xfrm>
            <a:custGeom>
              <a:avLst/>
              <a:gdLst/>
              <a:ahLst/>
              <a:cxnLst/>
              <a:rect l="l" t="t" r="r" b="b"/>
              <a:pathLst>
                <a:path w="1978" h="1559" extrusionOk="0">
                  <a:moveTo>
                    <a:pt x="660" y="1"/>
                  </a:moveTo>
                  <a:lnTo>
                    <a:pt x="510" y="31"/>
                  </a:lnTo>
                  <a:lnTo>
                    <a:pt x="390" y="91"/>
                  </a:lnTo>
                  <a:lnTo>
                    <a:pt x="270" y="151"/>
                  </a:lnTo>
                  <a:lnTo>
                    <a:pt x="181" y="270"/>
                  </a:lnTo>
                  <a:lnTo>
                    <a:pt x="91" y="390"/>
                  </a:lnTo>
                  <a:lnTo>
                    <a:pt x="31" y="510"/>
                  </a:lnTo>
                  <a:lnTo>
                    <a:pt x="1" y="660"/>
                  </a:lnTo>
                  <a:lnTo>
                    <a:pt x="1" y="809"/>
                  </a:lnTo>
                  <a:lnTo>
                    <a:pt x="31" y="929"/>
                  </a:lnTo>
                  <a:lnTo>
                    <a:pt x="61" y="1079"/>
                  </a:lnTo>
                  <a:lnTo>
                    <a:pt x="151" y="1199"/>
                  </a:lnTo>
                  <a:lnTo>
                    <a:pt x="241" y="1289"/>
                  </a:lnTo>
                  <a:lnTo>
                    <a:pt x="360" y="1378"/>
                  </a:lnTo>
                  <a:lnTo>
                    <a:pt x="630" y="1498"/>
                  </a:lnTo>
                  <a:lnTo>
                    <a:pt x="899" y="1558"/>
                  </a:lnTo>
                  <a:lnTo>
                    <a:pt x="1169" y="1558"/>
                  </a:lnTo>
                  <a:lnTo>
                    <a:pt x="1438" y="1498"/>
                  </a:lnTo>
                  <a:lnTo>
                    <a:pt x="1558" y="1438"/>
                  </a:lnTo>
                  <a:lnTo>
                    <a:pt x="1678" y="1348"/>
                  </a:lnTo>
                  <a:lnTo>
                    <a:pt x="1798" y="1259"/>
                  </a:lnTo>
                  <a:lnTo>
                    <a:pt x="1887" y="1169"/>
                  </a:lnTo>
                  <a:lnTo>
                    <a:pt x="1947" y="1049"/>
                  </a:lnTo>
                  <a:lnTo>
                    <a:pt x="1977" y="929"/>
                  </a:lnTo>
                  <a:lnTo>
                    <a:pt x="1977" y="779"/>
                  </a:lnTo>
                  <a:lnTo>
                    <a:pt x="1977" y="630"/>
                  </a:lnTo>
                  <a:lnTo>
                    <a:pt x="1917" y="480"/>
                  </a:lnTo>
                  <a:lnTo>
                    <a:pt x="1857" y="360"/>
                  </a:lnTo>
                  <a:lnTo>
                    <a:pt x="1768" y="270"/>
                  </a:lnTo>
                  <a:lnTo>
                    <a:pt x="1648" y="181"/>
                  </a:lnTo>
                  <a:lnTo>
                    <a:pt x="1528" y="121"/>
                  </a:lnTo>
                  <a:lnTo>
                    <a:pt x="1378" y="91"/>
                  </a:lnTo>
                  <a:lnTo>
                    <a:pt x="1259" y="61"/>
                  </a:lnTo>
                  <a:lnTo>
                    <a:pt x="1109" y="91"/>
                  </a:lnTo>
                  <a:lnTo>
                    <a:pt x="1079" y="91"/>
                  </a:lnTo>
                  <a:lnTo>
                    <a:pt x="929" y="3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5728;p51">
              <a:extLst>
                <a:ext uri="{FF2B5EF4-FFF2-40B4-BE49-F238E27FC236}">
                  <a16:creationId xmlns:a16="http://schemas.microsoft.com/office/drawing/2014/main" id="{8DA471D7-588F-0320-A969-DDD8635BC94B}"/>
                </a:ext>
              </a:extLst>
            </p:cNvPr>
            <p:cNvSpPr/>
            <p:nvPr/>
          </p:nvSpPr>
          <p:spPr>
            <a:xfrm>
              <a:off x="7375387" y="2934890"/>
              <a:ext cx="10015" cy="10462"/>
            </a:xfrm>
            <a:custGeom>
              <a:avLst/>
              <a:gdLst/>
              <a:ahLst/>
              <a:cxnLst/>
              <a:rect l="l" t="t" r="r" b="b"/>
              <a:pathLst>
                <a:path w="1378" h="1439" extrusionOk="0">
                  <a:moveTo>
                    <a:pt x="719" y="1"/>
                  </a:moveTo>
                  <a:lnTo>
                    <a:pt x="539" y="31"/>
                  </a:lnTo>
                  <a:lnTo>
                    <a:pt x="389" y="91"/>
                  </a:lnTo>
                  <a:lnTo>
                    <a:pt x="270" y="151"/>
                  </a:lnTo>
                  <a:lnTo>
                    <a:pt x="180" y="241"/>
                  </a:lnTo>
                  <a:lnTo>
                    <a:pt x="90" y="360"/>
                  </a:lnTo>
                  <a:lnTo>
                    <a:pt x="30" y="480"/>
                  </a:lnTo>
                  <a:lnTo>
                    <a:pt x="0" y="630"/>
                  </a:lnTo>
                  <a:lnTo>
                    <a:pt x="0" y="750"/>
                  </a:lnTo>
                  <a:lnTo>
                    <a:pt x="0" y="899"/>
                  </a:lnTo>
                  <a:lnTo>
                    <a:pt x="60" y="1019"/>
                  </a:lnTo>
                  <a:lnTo>
                    <a:pt x="90" y="1139"/>
                  </a:lnTo>
                  <a:lnTo>
                    <a:pt x="180" y="1229"/>
                  </a:lnTo>
                  <a:lnTo>
                    <a:pt x="270" y="1318"/>
                  </a:lnTo>
                  <a:lnTo>
                    <a:pt x="389" y="1408"/>
                  </a:lnTo>
                  <a:lnTo>
                    <a:pt x="509" y="1438"/>
                  </a:lnTo>
                  <a:lnTo>
                    <a:pt x="809" y="1438"/>
                  </a:lnTo>
                  <a:lnTo>
                    <a:pt x="958" y="1378"/>
                  </a:lnTo>
                  <a:lnTo>
                    <a:pt x="1078" y="1289"/>
                  </a:lnTo>
                  <a:lnTo>
                    <a:pt x="1198" y="1199"/>
                  </a:lnTo>
                  <a:lnTo>
                    <a:pt x="1258" y="1079"/>
                  </a:lnTo>
                  <a:lnTo>
                    <a:pt x="1318" y="959"/>
                  </a:lnTo>
                  <a:lnTo>
                    <a:pt x="1348" y="839"/>
                  </a:lnTo>
                  <a:lnTo>
                    <a:pt x="1377" y="690"/>
                  </a:lnTo>
                  <a:lnTo>
                    <a:pt x="1348" y="570"/>
                  </a:lnTo>
                  <a:lnTo>
                    <a:pt x="1318" y="450"/>
                  </a:lnTo>
                  <a:lnTo>
                    <a:pt x="1258" y="330"/>
                  </a:lnTo>
                  <a:lnTo>
                    <a:pt x="1198" y="211"/>
                  </a:lnTo>
                  <a:lnTo>
                    <a:pt x="1108" y="121"/>
                  </a:lnTo>
                  <a:lnTo>
                    <a:pt x="988" y="6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5729;p51">
              <a:extLst>
                <a:ext uri="{FF2B5EF4-FFF2-40B4-BE49-F238E27FC236}">
                  <a16:creationId xmlns:a16="http://schemas.microsoft.com/office/drawing/2014/main" id="{1005C97F-FED1-8240-28E7-32C42BC0ABD6}"/>
                </a:ext>
              </a:extLst>
            </p:cNvPr>
            <p:cNvSpPr/>
            <p:nvPr/>
          </p:nvSpPr>
          <p:spPr>
            <a:xfrm>
              <a:off x="7312923" y="2881788"/>
              <a:ext cx="11323" cy="13071"/>
            </a:xfrm>
            <a:custGeom>
              <a:avLst/>
              <a:gdLst/>
              <a:ahLst/>
              <a:cxnLst/>
              <a:rect l="l" t="t" r="r" b="b"/>
              <a:pathLst>
                <a:path w="1558" h="1798" extrusionOk="0">
                  <a:moveTo>
                    <a:pt x="689" y="1"/>
                  </a:moveTo>
                  <a:lnTo>
                    <a:pt x="569" y="31"/>
                  </a:lnTo>
                  <a:lnTo>
                    <a:pt x="449" y="61"/>
                  </a:lnTo>
                  <a:lnTo>
                    <a:pt x="360" y="121"/>
                  </a:lnTo>
                  <a:lnTo>
                    <a:pt x="240" y="180"/>
                  </a:lnTo>
                  <a:lnTo>
                    <a:pt x="180" y="270"/>
                  </a:lnTo>
                  <a:lnTo>
                    <a:pt x="90" y="360"/>
                  </a:lnTo>
                  <a:lnTo>
                    <a:pt x="30" y="480"/>
                  </a:lnTo>
                  <a:lnTo>
                    <a:pt x="0" y="570"/>
                  </a:lnTo>
                  <a:lnTo>
                    <a:pt x="0" y="719"/>
                  </a:lnTo>
                  <a:lnTo>
                    <a:pt x="0" y="899"/>
                  </a:lnTo>
                  <a:lnTo>
                    <a:pt x="30" y="1109"/>
                  </a:lnTo>
                  <a:lnTo>
                    <a:pt x="60" y="1258"/>
                  </a:lnTo>
                  <a:lnTo>
                    <a:pt x="120" y="1408"/>
                  </a:lnTo>
                  <a:lnTo>
                    <a:pt x="210" y="1528"/>
                  </a:lnTo>
                  <a:lnTo>
                    <a:pt x="330" y="1618"/>
                  </a:lnTo>
                  <a:lnTo>
                    <a:pt x="449" y="1708"/>
                  </a:lnTo>
                  <a:lnTo>
                    <a:pt x="569" y="1767"/>
                  </a:lnTo>
                  <a:lnTo>
                    <a:pt x="719" y="1797"/>
                  </a:lnTo>
                  <a:lnTo>
                    <a:pt x="899" y="1797"/>
                  </a:lnTo>
                  <a:lnTo>
                    <a:pt x="1078" y="1738"/>
                  </a:lnTo>
                  <a:lnTo>
                    <a:pt x="1228" y="1678"/>
                  </a:lnTo>
                  <a:lnTo>
                    <a:pt x="1348" y="1558"/>
                  </a:lnTo>
                  <a:lnTo>
                    <a:pt x="1438" y="1408"/>
                  </a:lnTo>
                  <a:lnTo>
                    <a:pt x="1527" y="1258"/>
                  </a:lnTo>
                  <a:lnTo>
                    <a:pt x="1557" y="1109"/>
                  </a:lnTo>
                  <a:lnTo>
                    <a:pt x="1557" y="929"/>
                  </a:lnTo>
                  <a:lnTo>
                    <a:pt x="1498" y="749"/>
                  </a:lnTo>
                  <a:lnTo>
                    <a:pt x="1378" y="420"/>
                  </a:lnTo>
                  <a:lnTo>
                    <a:pt x="1318" y="300"/>
                  </a:lnTo>
                  <a:lnTo>
                    <a:pt x="1228" y="210"/>
                  </a:lnTo>
                  <a:lnTo>
                    <a:pt x="1138" y="151"/>
                  </a:lnTo>
                  <a:lnTo>
                    <a:pt x="1048" y="91"/>
                  </a:lnTo>
                  <a:lnTo>
                    <a:pt x="929" y="3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5730;p51">
              <a:extLst>
                <a:ext uri="{FF2B5EF4-FFF2-40B4-BE49-F238E27FC236}">
                  <a16:creationId xmlns:a16="http://schemas.microsoft.com/office/drawing/2014/main" id="{38B6D4E4-6AD1-9830-27C1-AF96426AA2F5}"/>
                </a:ext>
              </a:extLst>
            </p:cNvPr>
            <p:cNvSpPr/>
            <p:nvPr/>
          </p:nvSpPr>
          <p:spPr>
            <a:xfrm>
              <a:off x="7358626" y="2889623"/>
              <a:ext cx="16112" cy="14380"/>
            </a:xfrm>
            <a:custGeom>
              <a:avLst/>
              <a:gdLst/>
              <a:ahLst/>
              <a:cxnLst/>
              <a:rect l="l" t="t" r="r" b="b"/>
              <a:pathLst>
                <a:path w="2217" h="1978" extrusionOk="0">
                  <a:moveTo>
                    <a:pt x="1288" y="1"/>
                  </a:moveTo>
                  <a:lnTo>
                    <a:pt x="959" y="121"/>
                  </a:lnTo>
                  <a:lnTo>
                    <a:pt x="629" y="300"/>
                  </a:lnTo>
                  <a:lnTo>
                    <a:pt x="360" y="510"/>
                  </a:lnTo>
                  <a:lnTo>
                    <a:pt x="120" y="779"/>
                  </a:lnTo>
                  <a:lnTo>
                    <a:pt x="60" y="899"/>
                  </a:lnTo>
                  <a:lnTo>
                    <a:pt x="0" y="1049"/>
                  </a:lnTo>
                  <a:lnTo>
                    <a:pt x="0" y="1198"/>
                  </a:lnTo>
                  <a:lnTo>
                    <a:pt x="0" y="1348"/>
                  </a:lnTo>
                  <a:lnTo>
                    <a:pt x="30" y="1468"/>
                  </a:lnTo>
                  <a:lnTo>
                    <a:pt x="90" y="1618"/>
                  </a:lnTo>
                  <a:lnTo>
                    <a:pt x="180" y="1737"/>
                  </a:lnTo>
                  <a:lnTo>
                    <a:pt x="270" y="1827"/>
                  </a:lnTo>
                  <a:lnTo>
                    <a:pt x="420" y="1917"/>
                  </a:lnTo>
                  <a:lnTo>
                    <a:pt x="539" y="1947"/>
                  </a:lnTo>
                  <a:lnTo>
                    <a:pt x="689" y="1977"/>
                  </a:lnTo>
                  <a:lnTo>
                    <a:pt x="839" y="1977"/>
                  </a:lnTo>
                  <a:lnTo>
                    <a:pt x="989" y="1947"/>
                  </a:lnTo>
                  <a:lnTo>
                    <a:pt x="1138" y="1887"/>
                  </a:lnTo>
                  <a:lnTo>
                    <a:pt x="1258" y="1797"/>
                  </a:lnTo>
                  <a:lnTo>
                    <a:pt x="1348" y="1678"/>
                  </a:lnTo>
                  <a:lnTo>
                    <a:pt x="1408" y="1588"/>
                  </a:lnTo>
                  <a:lnTo>
                    <a:pt x="1468" y="1528"/>
                  </a:lnTo>
                  <a:lnTo>
                    <a:pt x="1617" y="1438"/>
                  </a:lnTo>
                  <a:lnTo>
                    <a:pt x="1617" y="1408"/>
                  </a:lnTo>
                  <a:lnTo>
                    <a:pt x="1677" y="1408"/>
                  </a:lnTo>
                  <a:lnTo>
                    <a:pt x="1797" y="1348"/>
                  </a:lnTo>
                  <a:lnTo>
                    <a:pt x="1917" y="1258"/>
                  </a:lnTo>
                  <a:lnTo>
                    <a:pt x="2037" y="1169"/>
                  </a:lnTo>
                  <a:lnTo>
                    <a:pt x="2096" y="1049"/>
                  </a:lnTo>
                  <a:lnTo>
                    <a:pt x="2156" y="929"/>
                  </a:lnTo>
                  <a:lnTo>
                    <a:pt x="2186" y="809"/>
                  </a:lnTo>
                  <a:lnTo>
                    <a:pt x="2216" y="660"/>
                  </a:lnTo>
                  <a:lnTo>
                    <a:pt x="2186" y="510"/>
                  </a:lnTo>
                  <a:lnTo>
                    <a:pt x="2126" y="360"/>
                  </a:lnTo>
                  <a:lnTo>
                    <a:pt x="2037" y="240"/>
                  </a:lnTo>
                  <a:lnTo>
                    <a:pt x="1947" y="150"/>
                  </a:lnTo>
                  <a:lnTo>
                    <a:pt x="1827" y="91"/>
                  </a:lnTo>
                  <a:lnTo>
                    <a:pt x="1707" y="31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5731;p51">
              <a:extLst>
                <a:ext uri="{FF2B5EF4-FFF2-40B4-BE49-F238E27FC236}">
                  <a16:creationId xmlns:a16="http://schemas.microsoft.com/office/drawing/2014/main" id="{93A932C6-ACAC-5200-8659-328C51E5A517}"/>
                </a:ext>
              </a:extLst>
            </p:cNvPr>
            <p:cNvSpPr/>
            <p:nvPr/>
          </p:nvSpPr>
          <p:spPr>
            <a:xfrm>
              <a:off x="7292899" y="2907038"/>
              <a:ext cx="9586" cy="10018"/>
            </a:xfrm>
            <a:custGeom>
              <a:avLst/>
              <a:gdLst/>
              <a:ahLst/>
              <a:cxnLst/>
              <a:rect l="l" t="t" r="r" b="b"/>
              <a:pathLst>
                <a:path w="1319" h="1378" extrusionOk="0">
                  <a:moveTo>
                    <a:pt x="659" y="0"/>
                  </a:moveTo>
                  <a:lnTo>
                    <a:pt x="510" y="30"/>
                  </a:lnTo>
                  <a:lnTo>
                    <a:pt x="360" y="60"/>
                  </a:lnTo>
                  <a:lnTo>
                    <a:pt x="240" y="150"/>
                  </a:lnTo>
                  <a:lnTo>
                    <a:pt x="150" y="240"/>
                  </a:lnTo>
                  <a:lnTo>
                    <a:pt x="90" y="330"/>
                  </a:lnTo>
                  <a:lnTo>
                    <a:pt x="30" y="449"/>
                  </a:lnTo>
                  <a:lnTo>
                    <a:pt x="1" y="599"/>
                  </a:lnTo>
                  <a:lnTo>
                    <a:pt x="1" y="719"/>
                  </a:lnTo>
                  <a:lnTo>
                    <a:pt x="1" y="839"/>
                  </a:lnTo>
                  <a:lnTo>
                    <a:pt x="30" y="958"/>
                  </a:lnTo>
                  <a:lnTo>
                    <a:pt x="90" y="1078"/>
                  </a:lnTo>
                  <a:lnTo>
                    <a:pt x="180" y="1168"/>
                  </a:lnTo>
                  <a:lnTo>
                    <a:pt x="270" y="1258"/>
                  </a:lnTo>
                  <a:lnTo>
                    <a:pt x="360" y="1318"/>
                  </a:lnTo>
                  <a:lnTo>
                    <a:pt x="480" y="1378"/>
                  </a:lnTo>
                  <a:lnTo>
                    <a:pt x="629" y="1378"/>
                  </a:lnTo>
                  <a:lnTo>
                    <a:pt x="779" y="1348"/>
                  </a:lnTo>
                  <a:lnTo>
                    <a:pt x="929" y="1318"/>
                  </a:lnTo>
                  <a:lnTo>
                    <a:pt x="1049" y="1228"/>
                  </a:lnTo>
                  <a:lnTo>
                    <a:pt x="1138" y="1138"/>
                  </a:lnTo>
                  <a:lnTo>
                    <a:pt x="1228" y="1048"/>
                  </a:lnTo>
                  <a:lnTo>
                    <a:pt x="1288" y="928"/>
                  </a:lnTo>
                  <a:lnTo>
                    <a:pt x="1318" y="779"/>
                  </a:lnTo>
                  <a:lnTo>
                    <a:pt x="1318" y="659"/>
                  </a:lnTo>
                  <a:lnTo>
                    <a:pt x="1288" y="539"/>
                  </a:lnTo>
                  <a:lnTo>
                    <a:pt x="1258" y="419"/>
                  </a:lnTo>
                  <a:lnTo>
                    <a:pt x="1198" y="300"/>
                  </a:lnTo>
                  <a:lnTo>
                    <a:pt x="1138" y="210"/>
                  </a:lnTo>
                  <a:lnTo>
                    <a:pt x="1049" y="120"/>
                  </a:lnTo>
                  <a:lnTo>
                    <a:pt x="929" y="6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5732;p51">
              <a:extLst>
                <a:ext uri="{FF2B5EF4-FFF2-40B4-BE49-F238E27FC236}">
                  <a16:creationId xmlns:a16="http://schemas.microsoft.com/office/drawing/2014/main" id="{444205AE-C1EF-B549-4CE5-AD53F2DBE5D9}"/>
                </a:ext>
              </a:extLst>
            </p:cNvPr>
            <p:cNvSpPr/>
            <p:nvPr/>
          </p:nvSpPr>
          <p:spPr>
            <a:xfrm>
              <a:off x="7395840" y="2935109"/>
              <a:ext cx="15240" cy="1524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318" y="1"/>
                  </a:moveTo>
                  <a:lnTo>
                    <a:pt x="1199" y="31"/>
                  </a:lnTo>
                  <a:lnTo>
                    <a:pt x="1049" y="61"/>
                  </a:lnTo>
                  <a:lnTo>
                    <a:pt x="929" y="151"/>
                  </a:lnTo>
                  <a:lnTo>
                    <a:pt x="839" y="270"/>
                  </a:lnTo>
                  <a:lnTo>
                    <a:pt x="689" y="450"/>
                  </a:lnTo>
                  <a:lnTo>
                    <a:pt x="600" y="540"/>
                  </a:lnTo>
                  <a:lnTo>
                    <a:pt x="450" y="690"/>
                  </a:lnTo>
                  <a:lnTo>
                    <a:pt x="360" y="749"/>
                  </a:lnTo>
                  <a:lnTo>
                    <a:pt x="210" y="899"/>
                  </a:lnTo>
                  <a:lnTo>
                    <a:pt x="121" y="1049"/>
                  </a:lnTo>
                  <a:lnTo>
                    <a:pt x="180" y="929"/>
                  </a:lnTo>
                  <a:lnTo>
                    <a:pt x="150" y="959"/>
                  </a:lnTo>
                  <a:lnTo>
                    <a:pt x="91" y="1049"/>
                  </a:lnTo>
                  <a:lnTo>
                    <a:pt x="31" y="1139"/>
                  </a:lnTo>
                  <a:lnTo>
                    <a:pt x="1" y="1259"/>
                  </a:lnTo>
                  <a:lnTo>
                    <a:pt x="1" y="1378"/>
                  </a:lnTo>
                  <a:lnTo>
                    <a:pt x="31" y="1618"/>
                  </a:lnTo>
                  <a:lnTo>
                    <a:pt x="91" y="1708"/>
                  </a:lnTo>
                  <a:lnTo>
                    <a:pt x="121" y="1798"/>
                  </a:lnTo>
                  <a:lnTo>
                    <a:pt x="210" y="1917"/>
                  </a:lnTo>
                  <a:lnTo>
                    <a:pt x="330" y="1977"/>
                  </a:lnTo>
                  <a:lnTo>
                    <a:pt x="450" y="2037"/>
                  </a:lnTo>
                  <a:lnTo>
                    <a:pt x="570" y="2067"/>
                  </a:lnTo>
                  <a:lnTo>
                    <a:pt x="719" y="2097"/>
                  </a:lnTo>
                  <a:lnTo>
                    <a:pt x="839" y="2067"/>
                  </a:lnTo>
                  <a:lnTo>
                    <a:pt x="989" y="2037"/>
                  </a:lnTo>
                  <a:lnTo>
                    <a:pt x="1109" y="1977"/>
                  </a:lnTo>
                  <a:lnTo>
                    <a:pt x="1199" y="1887"/>
                  </a:lnTo>
                  <a:lnTo>
                    <a:pt x="1408" y="1708"/>
                  </a:lnTo>
                  <a:lnTo>
                    <a:pt x="1708" y="1438"/>
                  </a:lnTo>
                  <a:lnTo>
                    <a:pt x="1827" y="1318"/>
                  </a:lnTo>
                  <a:lnTo>
                    <a:pt x="1947" y="1169"/>
                  </a:lnTo>
                  <a:lnTo>
                    <a:pt x="2007" y="1019"/>
                  </a:lnTo>
                  <a:lnTo>
                    <a:pt x="2067" y="899"/>
                  </a:lnTo>
                  <a:lnTo>
                    <a:pt x="2097" y="779"/>
                  </a:lnTo>
                  <a:lnTo>
                    <a:pt x="2097" y="630"/>
                  </a:lnTo>
                  <a:lnTo>
                    <a:pt x="2067" y="510"/>
                  </a:lnTo>
                  <a:lnTo>
                    <a:pt x="2037" y="390"/>
                  </a:lnTo>
                  <a:lnTo>
                    <a:pt x="1947" y="270"/>
                  </a:lnTo>
                  <a:lnTo>
                    <a:pt x="1857" y="151"/>
                  </a:lnTo>
                  <a:lnTo>
                    <a:pt x="1738" y="91"/>
                  </a:lnTo>
                  <a:lnTo>
                    <a:pt x="1618" y="31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5733;p51">
              <a:extLst>
                <a:ext uri="{FF2B5EF4-FFF2-40B4-BE49-F238E27FC236}">
                  <a16:creationId xmlns:a16="http://schemas.microsoft.com/office/drawing/2014/main" id="{2CB53D78-471B-0AAC-CDA4-B0AB44D2201E}"/>
                </a:ext>
              </a:extLst>
            </p:cNvPr>
            <p:cNvSpPr/>
            <p:nvPr/>
          </p:nvSpPr>
          <p:spPr>
            <a:xfrm>
              <a:off x="7330113" y="2906166"/>
              <a:ext cx="15240" cy="1524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318" y="0"/>
                  </a:moveTo>
                  <a:lnTo>
                    <a:pt x="1199" y="30"/>
                  </a:lnTo>
                  <a:lnTo>
                    <a:pt x="1049" y="90"/>
                  </a:lnTo>
                  <a:lnTo>
                    <a:pt x="929" y="150"/>
                  </a:lnTo>
                  <a:lnTo>
                    <a:pt x="839" y="270"/>
                  </a:lnTo>
                  <a:lnTo>
                    <a:pt x="690" y="450"/>
                  </a:lnTo>
                  <a:lnTo>
                    <a:pt x="600" y="539"/>
                  </a:lnTo>
                  <a:lnTo>
                    <a:pt x="450" y="689"/>
                  </a:lnTo>
                  <a:lnTo>
                    <a:pt x="360" y="779"/>
                  </a:lnTo>
                  <a:lnTo>
                    <a:pt x="210" y="899"/>
                  </a:lnTo>
                  <a:lnTo>
                    <a:pt x="121" y="1078"/>
                  </a:lnTo>
                  <a:lnTo>
                    <a:pt x="181" y="929"/>
                  </a:lnTo>
                  <a:lnTo>
                    <a:pt x="181" y="929"/>
                  </a:lnTo>
                  <a:lnTo>
                    <a:pt x="151" y="959"/>
                  </a:lnTo>
                  <a:lnTo>
                    <a:pt x="91" y="1048"/>
                  </a:lnTo>
                  <a:lnTo>
                    <a:pt x="31" y="1168"/>
                  </a:lnTo>
                  <a:lnTo>
                    <a:pt x="1" y="1258"/>
                  </a:lnTo>
                  <a:lnTo>
                    <a:pt x="1" y="1378"/>
                  </a:lnTo>
                  <a:lnTo>
                    <a:pt x="31" y="1617"/>
                  </a:lnTo>
                  <a:lnTo>
                    <a:pt x="61" y="1737"/>
                  </a:lnTo>
                  <a:lnTo>
                    <a:pt x="121" y="1827"/>
                  </a:lnTo>
                  <a:lnTo>
                    <a:pt x="210" y="1917"/>
                  </a:lnTo>
                  <a:lnTo>
                    <a:pt x="330" y="2007"/>
                  </a:lnTo>
                  <a:lnTo>
                    <a:pt x="450" y="2067"/>
                  </a:lnTo>
                  <a:lnTo>
                    <a:pt x="570" y="2096"/>
                  </a:lnTo>
                  <a:lnTo>
                    <a:pt x="839" y="2096"/>
                  </a:lnTo>
                  <a:lnTo>
                    <a:pt x="959" y="2037"/>
                  </a:lnTo>
                  <a:lnTo>
                    <a:pt x="1079" y="1977"/>
                  </a:lnTo>
                  <a:lnTo>
                    <a:pt x="1199" y="1917"/>
                  </a:lnTo>
                  <a:lnTo>
                    <a:pt x="1408" y="1737"/>
                  </a:lnTo>
                  <a:lnTo>
                    <a:pt x="1708" y="1468"/>
                  </a:lnTo>
                  <a:lnTo>
                    <a:pt x="1827" y="1318"/>
                  </a:lnTo>
                  <a:lnTo>
                    <a:pt x="1947" y="1168"/>
                  </a:lnTo>
                  <a:lnTo>
                    <a:pt x="2007" y="1048"/>
                  </a:lnTo>
                  <a:lnTo>
                    <a:pt x="2067" y="929"/>
                  </a:lnTo>
                  <a:lnTo>
                    <a:pt x="2097" y="779"/>
                  </a:lnTo>
                  <a:lnTo>
                    <a:pt x="2097" y="659"/>
                  </a:lnTo>
                  <a:lnTo>
                    <a:pt x="2067" y="509"/>
                  </a:lnTo>
                  <a:lnTo>
                    <a:pt x="2037" y="390"/>
                  </a:lnTo>
                  <a:lnTo>
                    <a:pt x="1947" y="270"/>
                  </a:lnTo>
                  <a:lnTo>
                    <a:pt x="1857" y="180"/>
                  </a:lnTo>
                  <a:lnTo>
                    <a:pt x="1738" y="90"/>
                  </a:lnTo>
                  <a:lnTo>
                    <a:pt x="1618" y="30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5734;p51">
              <a:extLst>
                <a:ext uri="{FF2B5EF4-FFF2-40B4-BE49-F238E27FC236}">
                  <a16:creationId xmlns:a16="http://schemas.microsoft.com/office/drawing/2014/main" id="{048798D7-2419-4F32-3ABC-EE46C63D379E}"/>
                </a:ext>
              </a:extLst>
            </p:cNvPr>
            <p:cNvSpPr/>
            <p:nvPr/>
          </p:nvSpPr>
          <p:spPr>
            <a:xfrm>
              <a:off x="7126187" y="2671551"/>
              <a:ext cx="688974" cy="354405"/>
            </a:xfrm>
            <a:custGeom>
              <a:avLst/>
              <a:gdLst/>
              <a:ahLst/>
              <a:cxnLst/>
              <a:rect l="l" t="t" r="r" b="b"/>
              <a:pathLst>
                <a:path w="94802" h="48749" extrusionOk="0">
                  <a:moveTo>
                    <a:pt x="75398" y="13385"/>
                  </a:moveTo>
                  <a:lnTo>
                    <a:pt x="76506" y="13415"/>
                  </a:lnTo>
                  <a:lnTo>
                    <a:pt x="77045" y="13475"/>
                  </a:lnTo>
                  <a:lnTo>
                    <a:pt x="77584" y="13565"/>
                  </a:lnTo>
                  <a:lnTo>
                    <a:pt x="78123" y="13655"/>
                  </a:lnTo>
                  <a:lnTo>
                    <a:pt x="78662" y="13774"/>
                  </a:lnTo>
                  <a:lnTo>
                    <a:pt x="79171" y="13894"/>
                  </a:lnTo>
                  <a:lnTo>
                    <a:pt x="79680" y="14074"/>
                  </a:lnTo>
                  <a:lnTo>
                    <a:pt x="80189" y="14283"/>
                  </a:lnTo>
                  <a:lnTo>
                    <a:pt x="80698" y="14493"/>
                  </a:lnTo>
                  <a:lnTo>
                    <a:pt x="81148" y="14763"/>
                  </a:lnTo>
                  <a:lnTo>
                    <a:pt x="81627" y="15032"/>
                  </a:lnTo>
                  <a:lnTo>
                    <a:pt x="82076" y="15361"/>
                  </a:lnTo>
                  <a:lnTo>
                    <a:pt x="82495" y="15721"/>
                  </a:lnTo>
                  <a:lnTo>
                    <a:pt x="82914" y="16170"/>
                  </a:lnTo>
                  <a:lnTo>
                    <a:pt x="83333" y="16619"/>
                  </a:lnTo>
                  <a:lnTo>
                    <a:pt x="83693" y="17128"/>
                  </a:lnTo>
                  <a:lnTo>
                    <a:pt x="83992" y="17667"/>
                  </a:lnTo>
                  <a:lnTo>
                    <a:pt x="84292" y="18236"/>
                  </a:lnTo>
                  <a:lnTo>
                    <a:pt x="84531" y="18805"/>
                  </a:lnTo>
                  <a:lnTo>
                    <a:pt x="84741" y="19404"/>
                  </a:lnTo>
                  <a:lnTo>
                    <a:pt x="84920" y="20033"/>
                  </a:lnTo>
                  <a:lnTo>
                    <a:pt x="85040" y="20661"/>
                  </a:lnTo>
                  <a:lnTo>
                    <a:pt x="85160" y="21290"/>
                  </a:lnTo>
                  <a:lnTo>
                    <a:pt x="85220" y="21919"/>
                  </a:lnTo>
                  <a:lnTo>
                    <a:pt x="85280" y="22548"/>
                  </a:lnTo>
                  <a:lnTo>
                    <a:pt x="85280" y="23207"/>
                  </a:lnTo>
                  <a:lnTo>
                    <a:pt x="85250" y="23805"/>
                  </a:lnTo>
                  <a:lnTo>
                    <a:pt x="85220" y="24434"/>
                  </a:lnTo>
                  <a:lnTo>
                    <a:pt x="85130" y="25033"/>
                  </a:lnTo>
                  <a:lnTo>
                    <a:pt x="85010" y="25692"/>
                  </a:lnTo>
                  <a:lnTo>
                    <a:pt x="84831" y="26321"/>
                  </a:lnTo>
                  <a:lnTo>
                    <a:pt x="84621" y="26920"/>
                  </a:lnTo>
                  <a:lnTo>
                    <a:pt x="84381" y="27489"/>
                  </a:lnTo>
                  <a:lnTo>
                    <a:pt x="84082" y="28027"/>
                  </a:lnTo>
                  <a:lnTo>
                    <a:pt x="83753" y="28537"/>
                  </a:lnTo>
                  <a:lnTo>
                    <a:pt x="83393" y="29016"/>
                  </a:lnTo>
                  <a:lnTo>
                    <a:pt x="83004" y="29465"/>
                  </a:lnTo>
                  <a:lnTo>
                    <a:pt x="82585" y="29884"/>
                  </a:lnTo>
                  <a:lnTo>
                    <a:pt x="82136" y="30303"/>
                  </a:lnTo>
                  <a:lnTo>
                    <a:pt x="81627" y="30663"/>
                  </a:lnTo>
                  <a:lnTo>
                    <a:pt x="81118" y="31022"/>
                  </a:lnTo>
                  <a:lnTo>
                    <a:pt x="80579" y="31351"/>
                  </a:lnTo>
                  <a:lnTo>
                    <a:pt x="80040" y="31651"/>
                  </a:lnTo>
                  <a:lnTo>
                    <a:pt x="79441" y="31920"/>
                  </a:lnTo>
                  <a:lnTo>
                    <a:pt x="78842" y="32160"/>
                  </a:lnTo>
                  <a:lnTo>
                    <a:pt x="77704" y="32579"/>
                  </a:lnTo>
                  <a:lnTo>
                    <a:pt x="76566" y="32968"/>
                  </a:lnTo>
                  <a:lnTo>
                    <a:pt x="75428" y="33327"/>
                  </a:lnTo>
                  <a:lnTo>
                    <a:pt x="74261" y="33687"/>
                  </a:lnTo>
                  <a:lnTo>
                    <a:pt x="71925" y="34316"/>
                  </a:lnTo>
                  <a:lnTo>
                    <a:pt x="69619" y="34974"/>
                  </a:lnTo>
                  <a:lnTo>
                    <a:pt x="66625" y="35783"/>
                  </a:lnTo>
                  <a:lnTo>
                    <a:pt x="63601" y="36591"/>
                  </a:lnTo>
                  <a:lnTo>
                    <a:pt x="57552" y="38118"/>
                  </a:lnTo>
                  <a:lnTo>
                    <a:pt x="54558" y="38897"/>
                  </a:lnTo>
                  <a:lnTo>
                    <a:pt x="51534" y="39705"/>
                  </a:lnTo>
                  <a:lnTo>
                    <a:pt x="48539" y="40514"/>
                  </a:lnTo>
                  <a:lnTo>
                    <a:pt x="45545" y="41412"/>
                  </a:lnTo>
                  <a:lnTo>
                    <a:pt x="42550" y="42340"/>
                  </a:lnTo>
                  <a:lnTo>
                    <a:pt x="41053" y="42790"/>
                  </a:lnTo>
                  <a:lnTo>
                    <a:pt x="39526" y="43209"/>
                  </a:lnTo>
                  <a:lnTo>
                    <a:pt x="38029" y="43628"/>
                  </a:lnTo>
                  <a:lnTo>
                    <a:pt x="36502" y="44017"/>
                  </a:lnTo>
                  <a:lnTo>
                    <a:pt x="34975" y="44347"/>
                  </a:lnTo>
                  <a:lnTo>
                    <a:pt x="33418" y="44646"/>
                  </a:lnTo>
                  <a:lnTo>
                    <a:pt x="31921" y="44916"/>
                  </a:lnTo>
                  <a:lnTo>
                    <a:pt x="30423" y="45155"/>
                  </a:lnTo>
                  <a:lnTo>
                    <a:pt x="27429" y="45574"/>
                  </a:lnTo>
                  <a:lnTo>
                    <a:pt x="25932" y="45814"/>
                  </a:lnTo>
                  <a:lnTo>
                    <a:pt x="24465" y="46053"/>
                  </a:lnTo>
                  <a:lnTo>
                    <a:pt x="22967" y="46353"/>
                  </a:lnTo>
                  <a:lnTo>
                    <a:pt x="21500" y="46712"/>
                  </a:lnTo>
                  <a:lnTo>
                    <a:pt x="21440" y="46712"/>
                  </a:lnTo>
                  <a:lnTo>
                    <a:pt x="21261" y="46622"/>
                  </a:lnTo>
                  <a:lnTo>
                    <a:pt x="20782" y="46473"/>
                  </a:lnTo>
                  <a:lnTo>
                    <a:pt x="20332" y="46293"/>
                  </a:lnTo>
                  <a:lnTo>
                    <a:pt x="19883" y="46083"/>
                  </a:lnTo>
                  <a:lnTo>
                    <a:pt x="19494" y="45844"/>
                  </a:lnTo>
                  <a:lnTo>
                    <a:pt x="19105" y="45544"/>
                  </a:lnTo>
                  <a:lnTo>
                    <a:pt x="18745" y="45245"/>
                  </a:lnTo>
                  <a:lnTo>
                    <a:pt x="18386" y="44916"/>
                  </a:lnTo>
                  <a:lnTo>
                    <a:pt x="18057" y="44556"/>
                  </a:lnTo>
                  <a:lnTo>
                    <a:pt x="17757" y="44197"/>
                  </a:lnTo>
                  <a:lnTo>
                    <a:pt x="17458" y="43808"/>
                  </a:lnTo>
                  <a:lnTo>
                    <a:pt x="17188" y="43388"/>
                  </a:lnTo>
                  <a:lnTo>
                    <a:pt x="16919" y="42969"/>
                  </a:lnTo>
                  <a:lnTo>
                    <a:pt x="16709" y="42550"/>
                  </a:lnTo>
                  <a:lnTo>
                    <a:pt x="16470" y="42131"/>
                  </a:lnTo>
                  <a:lnTo>
                    <a:pt x="16081" y="41233"/>
                  </a:lnTo>
                  <a:lnTo>
                    <a:pt x="15901" y="40753"/>
                  </a:lnTo>
                  <a:lnTo>
                    <a:pt x="15721" y="40274"/>
                  </a:lnTo>
                  <a:lnTo>
                    <a:pt x="15571" y="39795"/>
                  </a:lnTo>
                  <a:lnTo>
                    <a:pt x="15452" y="39286"/>
                  </a:lnTo>
                  <a:lnTo>
                    <a:pt x="15362" y="38807"/>
                  </a:lnTo>
                  <a:lnTo>
                    <a:pt x="15302" y="38298"/>
                  </a:lnTo>
                  <a:lnTo>
                    <a:pt x="15242" y="37789"/>
                  </a:lnTo>
                  <a:lnTo>
                    <a:pt x="15242" y="37310"/>
                  </a:lnTo>
                  <a:lnTo>
                    <a:pt x="15242" y="36801"/>
                  </a:lnTo>
                  <a:lnTo>
                    <a:pt x="15272" y="36322"/>
                  </a:lnTo>
                  <a:lnTo>
                    <a:pt x="15332" y="35813"/>
                  </a:lnTo>
                  <a:lnTo>
                    <a:pt x="15392" y="35304"/>
                  </a:lnTo>
                  <a:lnTo>
                    <a:pt x="15512" y="34825"/>
                  </a:lnTo>
                  <a:lnTo>
                    <a:pt x="15661" y="34346"/>
                  </a:lnTo>
                  <a:lnTo>
                    <a:pt x="15811" y="33836"/>
                  </a:lnTo>
                  <a:lnTo>
                    <a:pt x="15991" y="33357"/>
                  </a:lnTo>
                  <a:lnTo>
                    <a:pt x="16230" y="32848"/>
                  </a:lnTo>
                  <a:lnTo>
                    <a:pt x="16500" y="32339"/>
                  </a:lnTo>
                  <a:lnTo>
                    <a:pt x="16769" y="31890"/>
                  </a:lnTo>
                  <a:lnTo>
                    <a:pt x="17099" y="31411"/>
                  </a:lnTo>
                  <a:lnTo>
                    <a:pt x="17428" y="30992"/>
                  </a:lnTo>
                  <a:lnTo>
                    <a:pt x="17757" y="30573"/>
                  </a:lnTo>
                  <a:lnTo>
                    <a:pt x="18117" y="30183"/>
                  </a:lnTo>
                  <a:lnTo>
                    <a:pt x="18506" y="29794"/>
                  </a:lnTo>
                  <a:lnTo>
                    <a:pt x="18895" y="29405"/>
                  </a:lnTo>
                  <a:lnTo>
                    <a:pt x="19314" y="29076"/>
                  </a:lnTo>
                  <a:lnTo>
                    <a:pt x="19734" y="28716"/>
                  </a:lnTo>
                  <a:lnTo>
                    <a:pt x="20183" y="28417"/>
                  </a:lnTo>
                  <a:lnTo>
                    <a:pt x="21111" y="27788"/>
                  </a:lnTo>
                  <a:lnTo>
                    <a:pt x="22069" y="27249"/>
                  </a:lnTo>
                  <a:lnTo>
                    <a:pt x="23057" y="26710"/>
                  </a:lnTo>
                  <a:lnTo>
                    <a:pt x="24075" y="26231"/>
                  </a:lnTo>
                  <a:lnTo>
                    <a:pt x="25123" y="25812"/>
                  </a:lnTo>
                  <a:lnTo>
                    <a:pt x="26171" y="25392"/>
                  </a:lnTo>
                  <a:lnTo>
                    <a:pt x="28238" y="24614"/>
                  </a:lnTo>
                  <a:lnTo>
                    <a:pt x="30274" y="23925"/>
                  </a:lnTo>
                  <a:lnTo>
                    <a:pt x="32999" y="22967"/>
                  </a:lnTo>
                  <a:lnTo>
                    <a:pt x="35753" y="22039"/>
                  </a:lnTo>
                  <a:lnTo>
                    <a:pt x="38478" y="21111"/>
                  </a:lnTo>
                  <a:lnTo>
                    <a:pt x="41233" y="20242"/>
                  </a:lnTo>
                  <a:lnTo>
                    <a:pt x="44018" y="19374"/>
                  </a:lnTo>
                  <a:lnTo>
                    <a:pt x="46773" y="18565"/>
                  </a:lnTo>
                  <a:lnTo>
                    <a:pt x="49557" y="17787"/>
                  </a:lnTo>
                  <a:lnTo>
                    <a:pt x="52372" y="17038"/>
                  </a:lnTo>
                  <a:lnTo>
                    <a:pt x="55067" y="16350"/>
                  </a:lnTo>
                  <a:lnTo>
                    <a:pt x="57762" y="15721"/>
                  </a:lnTo>
                  <a:lnTo>
                    <a:pt x="60517" y="15152"/>
                  </a:lnTo>
                  <a:lnTo>
                    <a:pt x="63241" y="14643"/>
                  </a:lnTo>
                  <a:lnTo>
                    <a:pt x="64619" y="14403"/>
                  </a:lnTo>
                  <a:lnTo>
                    <a:pt x="66026" y="14194"/>
                  </a:lnTo>
                  <a:lnTo>
                    <a:pt x="67404" y="13984"/>
                  </a:lnTo>
                  <a:lnTo>
                    <a:pt x="68781" y="13834"/>
                  </a:lnTo>
                  <a:lnTo>
                    <a:pt x="70158" y="13685"/>
                  </a:lnTo>
                  <a:lnTo>
                    <a:pt x="71536" y="13565"/>
                  </a:lnTo>
                  <a:lnTo>
                    <a:pt x="72943" y="13475"/>
                  </a:lnTo>
                  <a:lnTo>
                    <a:pt x="74320" y="13385"/>
                  </a:lnTo>
                  <a:close/>
                  <a:moveTo>
                    <a:pt x="85609" y="1"/>
                  </a:moveTo>
                  <a:lnTo>
                    <a:pt x="84711" y="30"/>
                  </a:lnTo>
                  <a:lnTo>
                    <a:pt x="83842" y="90"/>
                  </a:lnTo>
                  <a:lnTo>
                    <a:pt x="82974" y="210"/>
                  </a:lnTo>
                  <a:lnTo>
                    <a:pt x="82076" y="420"/>
                  </a:lnTo>
                  <a:lnTo>
                    <a:pt x="81177" y="689"/>
                  </a:lnTo>
                  <a:lnTo>
                    <a:pt x="80219" y="1019"/>
                  </a:lnTo>
                  <a:lnTo>
                    <a:pt x="80848" y="1468"/>
                  </a:lnTo>
                  <a:lnTo>
                    <a:pt x="81507" y="1917"/>
                  </a:lnTo>
                  <a:lnTo>
                    <a:pt x="82106" y="2216"/>
                  </a:lnTo>
                  <a:lnTo>
                    <a:pt x="82345" y="2336"/>
                  </a:lnTo>
                  <a:lnTo>
                    <a:pt x="82555" y="2396"/>
                  </a:lnTo>
                  <a:lnTo>
                    <a:pt x="83244" y="2156"/>
                  </a:lnTo>
                  <a:lnTo>
                    <a:pt x="83723" y="1977"/>
                  </a:lnTo>
                  <a:lnTo>
                    <a:pt x="84920" y="1587"/>
                  </a:lnTo>
                  <a:lnTo>
                    <a:pt x="85340" y="1468"/>
                  </a:lnTo>
                  <a:lnTo>
                    <a:pt x="85699" y="1378"/>
                  </a:lnTo>
                  <a:lnTo>
                    <a:pt x="86088" y="1318"/>
                  </a:lnTo>
                  <a:lnTo>
                    <a:pt x="86448" y="1288"/>
                  </a:lnTo>
                  <a:lnTo>
                    <a:pt x="87166" y="1288"/>
                  </a:lnTo>
                  <a:lnTo>
                    <a:pt x="87525" y="1348"/>
                  </a:lnTo>
                  <a:lnTo>
                    <a:pt x="87885" y="1408"/>
                  </a:lnTo>
                  <a:lnTo>
                    <a:pt x="88214" y="1468"/>
                  </a:lnTo>
                  <a:lnTo>
                    <a:pt x="88574" y="1587"/>
                  </a:lnTo>
                  <a:lnTo>
                    <a:pt x="89262" y="1857"/>
                  </a:lnTo>
                  <a:lnTo>
                    <a:pt x="89981" y="2186"/>
                  </a:lnTo>
                  <a:lnTo>
                    <a:pt x="90699" y="2576"/>
                  </a:lnTo>
                  <a:lnTo>
                    <a:pt x="91119" y="2845"/>
                  </a:lnTo>
                  <a:lnTo>
                    <a:pt x="91478" y="3115"/>
                  </a:lnTo>
                  <a:lnTo>
                    <a:pt x="91777" y="3414"/>
                  </a:lnTo>
                  <a:lnTo>
                    <a:pt x="92077" y="3743"/>
                  </a:lnTo>
                  <a:lnTo>
                    <a:pt x="92316" y="4073"/>
                  </a:lnTo>
                  <a:lnTo>
                    <a:pt x="92526" y="4432"/>
                  </a:lnTo>
                  <a:lnTo>
                    <a:pt x="92706" y="4821"/>
                  </a:lnTo>
                  <a:lnTo>
                    <a:pt x="92855" y="5211"/>
                  </a:lnTo>
                  <a:lnTo>
                    <a:pt x="92975" y="5630"/>
                  </a:lnTo>
                  <a:lnTo>
                    <a:pt x="93065" y="6019"/>
                  </a:lnTo>
                  <a:lnTo>
                    <a:pt x="93095" y="6468"/>
                  </a:lnTo>
                  <a:lnTo>
                    <a:pt x="93125" y="6887"/>
                  </a:lnTo>
                  <a:lnTo>
                    <a:pt x="93125" y="7337"/>
                  </a:lnTo>
                  <a:lnTo>
                    <a:pt x="93095" y="7756"/>
                  </a:lnTo>
                  <a:lnTo>
                    <a:pt x="93035" y="8205"/>
                  </a:lnTo>
                  <a:lnTo>
                    <a:pt x="92945" y="8654"/>
                  </a:lnTo>
                  <a:lnTo>
                    <a:pt x="92766" y="9403"/>
                  </a:lnTo>
                  <a:lnTo>
                    <a:pt x="92526" y="10151"/>
                  </a:lnTo>
                  <a:lnTo>
                    <a:pt x="92227" y="10870"/>
                  </a:lnTo>
                  <a:lnTo>
                    <a:pt x="91897" y="11589"/>
                  </a:lnTo>
                  <a:lnTo>
                    <a:pt x="91508" y="12277"/>
                  </a:lnTo>
                  <a:lnTo>
                    <a:pt x="91119" y="12966"/>
                  </a:lnTo>
                  <a:lnTo>
                    <a:pt x="90699" y="13625"/>
                  </a:lnTo>
                  <a:lnTo>
                    <a:pt x="90280" y="14283"/>
                  </a:lnTo>
                  <a:lnTo>
                    <a:pt x="89861" y="14852"/>
                  </a:lnTo>
                  <a:lnTo>
                    <a:pt x="89412" y="15451"/>
                  </a:lnTo>
                  <a:lnTo>
                    <a:pt x="88933" y="16050"/>
                  </a:lnTo>
                  <a:lnTo>
                    <a:pt x="88454" y="16589"/>
                  </a:lnTo>
                  <a:lnTo>
                    <a:pt x="87915" y="17128"/>
                  </a:lnTo>
                  <a:lnTo>
                    <a:pt x="87376" y="17607"/>
                  </a:lnTo>
                  <a:lnTo>
                    <a:pt x="87076" y="17817"/>
                  </a:lnTo>
                  <a:lnTo>
                    <a:pt x="86777" y="18026"/>
                  </a:lnTo>
                  <a:lnTo>
                    <a:pt x="86448" y="18206"/>
                  </a:lnTo>
                  <a:lnTo>
                    <a:pt x="86118" y="18386"/>
                  </a:lnTo>
                  <a:lnTo>
                    <a:pt x="85819" y="17667"/>
                  </a:lnTo>
                  <a:lnTo>
                    <a:pt x="85489" y="17008"/>
                  </a:lnTo>
                  <a:lnTo>
                    <a:pt x="85100" y="16350"/>
                  </a:lnTo>
                  <a:lnTo>
                    <a:pt x="84681" y="15721"/>
                  </a:lnTo>
                  <a:lnTo>
                    <a:pt x="84232" y="15152"/>
                  </a:lnTo>
                  <a:lnTo>
                    <a:pt x="83723" y="14613"/>
                  </a:lnTo>
                  <a:lnTo>
                    <a:pt x="83184" y="14104"/>
                  </a:lnTo>
                  <a:lnTo>
                    <a:pt x="82585" y="13655"/>
                  </a:lnTo>
                  <a:lnTo>
                    <a:pt x="82196" y="13385"/>
                  </a:lnTo>
                  <a:lnTo>
                    <a:pt x="81806" y="13176"/>
                  </a:lnTo>
                  <a:lnTo>
                    <a:pt x="81387" y="12936"/>
                  </a:lnTo>
                  <a:lnTo>
                    <a:pt x="80968" y="12756"/>
                  </a:lnTo>
                  <a:lnTo>
                    <a:pt x="80519" y="12577"/>
                  </a:lnTo>
                  <a:lnTo>
                    <a:pt x="80100" y="12427"/>
                  </a:lnTo>
                  <a:lnTo>
                    <a:pt x="79650" y="12277"/>
                  </a:lnTo>
                  <a:lnTo>
                    <a:pt x="79201" y="12158"/>
                  </a:lnTo>
                  <a:lnTo>
                    <a:pt x="78273" y="11978"/>
                  </a:lnTo>
                  <a:lnTo>
                    <a:pt x="77345" y="11858"/>
                  </a:lnTo>
                  <a:lnTo>
                    <a:pt x="76416" y="11768"/>
                  </a:lnTo>
                  <a:lnTo>
                    <a:pt x="75488" y="11738"/>
                  </a:lnTo>
                  <a:lnTo>
                    <a:pt x="74201" y="11738"/>
                  </a:lnTo>
                  <a:lnTo>
                    <a:pt x="72913" y="11768"/>
                  </a:lnTo>
                  <a:lnTo>
                    <a:pt x="71626" y="11858"/>
                  </a:lnTo>
                  <a:lnTo>
                    <a:pt x="70338" y="11978"/>
                  </a:lnTo>
                  <a:lnTo>
                    <a:pt x="69080" y="12128"/>
                  </a:lnTo>
                  <a:lnTo>
                    <a:pt x="67793" y="12307"/>
                  </a:lnTo>
                  <a:lnTo>
                    <a:pt x="65248" y="12667"/>
                  </a:lnTo>
                  <a:lnTo>
                    <a:pt x="63511" y="12936"/>
                  </a:lnTo>
                  <a:lnTo>
                    <a:pt x="61774" y="13235"/>
                  </a:lnTo>
                  <a:lnTo>
                    <a:pt x="60067" y="13565"/>
                  </a:lnTo>
                  <a:lnTo>
                    <a:pt x="58331" y="13924"/>
                  </a:lnTo>
                  <a:lnTo>
                    <a:pt x="49078" y="16919"/>
                  </a:lnTo>
                  <a:lnTo>
                    <a:pt x="39646" y="19883"/>
                  </a:lnTo>
                  <a:lnTo>
                    <a:pt x="35125" y="21290"/>
                  </a:lnTo>
                  <a:lnTo>
                    <a:pt x="30843" y="22608"/>
                  </a:lnTo>
                  <a:lnTo>
                    <a:pt x="26950" y="23776"/>
                  </a:lnTo>
                  <a:lnTo>
                    <a:pt x="23477" y="24764"/>
                  </a:lnTo>
                  <a:lnTo>
                    <a:pt x="22698" y="25123"/>
                  </a:lnTo>
                  <a:lnTo>
                    <a:pt x="21830" y="25572"/>
                  </a:lnTo>
                  <a:lnTo>
                    <a:pt x="20961" y="26051"/>
                  </a:lnTo>
                  <a:lnTo>
                    <a:pt x="20093" y="26560"/>
                  </a:lnTo>
                  <a:lnTo>
                    <a:pt x="19255" y="27129"/>
                  </a:lnTo>
                  <a:lnTo>
                    <a:pt x="18476" y="27758"/>
                  </a:lnTo>
                  <a:lnTo>
                    <a:pt x="17727" y="28417"/>
                  </a:lnTo>
                  <a:lnTo>
                    <a:pt x="17009" y="29105"/>
                  </a:lnTo>
                  <a:lnTo>
                    <a:pt x="16350" y="29824"/>
                  </a:lnTo>
                  <a:lnTo>
                    <a:pt x="16021" y="30213"/>
                  </a:lnTo>
                  <a:lnTo>
                    <a:pt x="15721" y="30603"/>
                  </a:lnTo>
                  <a:lnTo>
                    <a:pt x="15452" y="30992"/>
                  </a:lnTo>
                  <a:lnTo>
                    <a:pt x="15182" y="31411"/>
                  </a:lnTo>
                  <a:lnTo>
                    <a:pt x="14943" y="31830"/>
                  </a:lnTo>
                  <a:lnTo>
                    <a:pt x="14703" y="32279"/>
                  </a:lnTo>
                  <a:lnTo>
                    <a:pt x="14494" y="32699"/>
                  </a:lnTo>
                  <a:lnTo>
                    <a:pt x="14314" y="33148"/>
                  </a:lnTo>
                  <a:lnTo>
                    <a:pt x="14134" y="33627"/>
                  </a:lnTo>
                  <a:lnTo>
                    <a:pt x="13984" y="34076"/>
                  </a:lnTo>
                  <a:lnTo>
                    <a:pt x="13865" y="34555"/>
                  </a:lnTo>
                  <a:lnTo>
                    <a:pt x="13745" y="35064"/>
                  </a:lnTo>
                  <a:lnTo>
                    <a:pt x="13685" y="35543"/>
                  </a:lnTo>
                  <a:lnTo>
                    <a:pt x="13625" y="36052"/>
                  </a:lnTo>
                  <a:lnTo>
                    <a:pt x="13565" y="36561"/>
                  </a:lnTo>
                  <a:lnTo>
                    <a:pt x="13565" y="37100"/>
                  </a:lnTo>
                  <a:lnTo>
                    <a:pt x="13595" y="37729"/>
                  </a:lnTo>
                  <a:lnTo>
                    <a:pt x="13655" y="38388"/>
                  </a:lnTo>
                  <a:lnTo>
                    <a:pt x="13745" y="39077"/>
                  </a:lnTo>
                  <a:lnTo>
                    <a:pt x="13895" y="39735"/>
                  </a:lnTo>
                  <a:lnTo>
                    <a:pt x="14044" y="40424"/>
                  </a:lnTo>
                  <a:lnTo>
                    <a:pt x="14254" y="41083"/>
                  </a:lnTo>
                  <a:lnTo>
                    <a:pt x="14494" y="41742"/>
                  </a:lnTo>
                  <a:lnTo>
                    <a:pt x="14763" y="42400"/>
                  </a:lnTo>
                  <a:lnTo>
                    <a:pt x="14763" y="42400"/>
                  </a:lnTo>
                  <a:lnTo>
                    <a:pt x="13625" y="42191"/>
                  </a:lnTo>
                  <a:lnTo>
                    <a:pt x="12517" y="41891"/>
                  </a:lnTo>
                  <a:lnTo>
                    <a:pt x="11409" y="41532"/>
                  </a:lnTo>
                  <a:lnTo>
                    <a:pt x="10331" y="41083"/>
                  </a:lnTo>
                  <a:lnTo>
                    <a:pt x="9792" y="40843"/>
                  </a:lnTo>
                  <a:lnTo>
                    <a:pt x="9253" y="40604"/>
                  </a:lnTo>
                  <a:lnTo>
                    <a:pt x="8744" y="40304"/>
                  </a:lnTo>
                  <a:lnTo>
                    <a:pt x="8235" y="40035"/>
                  </a:lnTo>
                  <a:lnTo>
                    <a:pt x="7756" y="39735"/>
                  </a:lnTo>
                  <a:lnTo>
                    <a:pt x="7247" y="39406"/>
                  </a:lnTo>
                  <a:lnTo>
                    <a:pt x="6798" y="39077"/>
                  </a:lnTo>
                  <a:lnTo>
                    <a:pt x="6319" y="38717"/>
                  </a:lnTo>
                  <a:lnTo>
                    <a:pt x="5870" y="38358"/>
                  </a:lnTo>
                  <a:lnTo>
                    <a:pt x="5451" y="37969"/>
                  </a:lnTo>
                  <a:lnTo>
                    <a:pt x="5031" y="37549"/>
                  </a:lnTo>
                  <a:lnTo>
                    <a:pt x="4642" y="37160"/>
                  </a:lnTo>
                  <a:lnTo>
                    <a:pt x="4283" y="36711"/>
                  </a:lnTo>
                  <a:lnTo>
                    <a:pt x="3923" y="36262"/>
                  </a:lnTo>
                  <a:lnTo>
                    <a:pt x="3594" y="35813"/>
                  </a:lnTo>
                  <a:lnTo>
                    <a:pt x="3265" y="35334"/>
                  </a:lnTo>
                  <a:lnTo>
                    <a:pt x="2995" y="34855"/>
                  </a:lnTo>
                  <a:lnTo>
                    <a:pt x="2726" y="34346"/>
                  </a:lnTo>
                  <a:lnTo>
                    <a:pt x="2486" y="33836"/>
                  </a:lnTo>
                  <a:lnTo>
                    <a:pt x="2247" y="33298"/>
                  </a:lnTo>
                  <a:lnTo>
                    <a:pt x="2067" y="32729"/>
                  </a:lnTo>
                  <a:lnTo>
                    <a:pt x="1917" y="32190"/>
                  </a:lnTo>
                  <a:lnTo>
                    <a:pt x="1768" y="31591"/>
                  </a:lnTo>
                  <a:lnTo>
                    <a:pt x="1678" y="31022"/>
                  </a:lnTo>
                  <a:lnTo>
                    <a:pt x="1618" y="30543"/>
                  </a:lnTo>
                  <a:lnTo>
                    <a:pt x="1588" y="30064"/>
                  </a:lnTo>
                  <a:lnTo>
                    <a:pt x="1588" y="29644"/>
                  </a:lnTo>
                  <a:lnTo>
                    <a:pt x="1618" y="29195"/>
                  </a:lnTo>
                  <a:lnTo>
                    <a:pt x="1678" y="28806"/>
                  </a:lnTo>
                  <a:lnTo>
                    <a:pt x="1768" y="28387"/>
                  </a:lnTo>
                  <a:lnTo>
                    <a:pt x="1887" y="28027"/>
                  </a:lnTo>
                  <a:lnTo>
                    <a:pt x="2037" y="27638"/>
                  </a:lnTo>
                  <a:lnTo>
                    <a:pt x="2187" y="27279"/>
                  </a:lnTo>
                  <a:lnTo>
                    <a:pt x="2366" y="26950"/>
                  </a:lnTo>
                  <a:lnTo>
                    <a:pt x="2576" y="26620"/>
                  </a:lnTo>
                  <a:lnTo>
                    <a:pt x="2786" y="26321"/>
                  </a:lnTo>
                  <a:lnTo>
                    <a:pt x="3025" y="26021"/>
                  </a:lnTo>
                  <a:lnTo>
                    <a:pt x="3295" y="25722"/>
                  </a:lnTo>
                  <a:lnTo>
                    <a:pt x="3564" y="25452"/>
                  </a:lnTo>
                  <a:lnTo>
                    <a:pt x="3864" y="25183"/>
                  </a:lnTo>
                  <a:lnTo>
                    <a:pt x="4163" y="24943"/>
                  </a:lnTo>
                  <a:lnTo>
                    <a:pt x="4492" y="24704"/>
                  </a:lnTo>
                  <a:lnTo>
                    <a:pt x="5151" y="24285"/>
                  </a:lnTo>
                  <a:lnTo>
                    <a:pt x="5870" y="23895"/>
                  </a:lnTo>
                  <a:lnTo>
                    <a:pt x="6648" y="23566"/>
                  </a:lnTo>
                  <a:lnTo>
                    <a:pt x="7427" y="23266"/>
                  </a:lnTo>
                  <a:lnTo>
                    <a:pt x="8235" y="22997"/>
                  </a:lnTo>
                  <a:lnTo>
                    <a:pt x="9044" y="22787"/>
                  </a:lnTo>
                  <a:lnTo>
                    <a:pt x="9852" y="22638"/>
                  </a:lnTo>
                  <a:lnTo>
                    <a:pt x="9732" y="22428"/>
                  </a:lnTo>
                  <a:lnTo>
                    <a:pt x="9583" y="22248"/>
                  </a:lnTo>
                  <a:lnTo>
                    <a:pt x="9253" y="21919"/>
                  </a:lnTo>
                  <a:lnTo>
                    <a:pt x="8954" y="21590"/>
                  </a:lnTo>
                  <a:lnTo>
                    <a:pt x="8834" y="21410"/>
                  </a:lnTo>
                  <a:lnTo>
                    <a:pt x="8744" y="21230"/>
                  </a:lnTo>
                  <a:lnTo>
                    <a:pt x="7696" y="21470"/>
                  </a:lnTo>
                  <a:lnTo>
                    <a:pt x="7157" y="21620"/>
                  </a:lnTo>
                  <a:lnTo>
                    <a:pt x="6648" y="21769"/>
                  </a:lnTo>
                  <a:lnTo>
                    <a:pt x="6139" y="21919"/>
                  </a:lnTo>
                  <a:lnTo>
                    <a:pt x="5630" y="22129"/>
                  </a:lnTo>
                  <a:lnTo>
                    <a:pt x="5151" y="22338"/>
                  </a:lnTo>
                  <a:lnTo>
                    <a:pt x="4672" y="22548"/>
                  </a:lnTo>
                  <a:lnTo>
                    <a:pt x="4223" y="22817"/>
                  </a:lnTo>
                  <a:lnTo>
                    <a:pt x="3774" y="23087"/>
                  </a:lnTo>
                  <a:lnTo>
                    <a:pt x="3355" y="23386"/>
                  </a:lnTo>
                  <a:lnTo>
                    <a:pt x="2935" y="23716"/>
                  </a:lnTo>
                  <a:lnTo>
                    <a:pt x="2546" y="24045"/>
                  </a:lnTo>
                  <a:lnTo>
                    <a:pt x="2187" y="24434"/>
                  </a:lnTo>
                  <a:lnTo>
                    <a:pt x="1827" y="24824"/>
                  </a:lnTo>
                  <a:lnTo>
                    <a:pt x="1468" y="25243"/>
                  </a:lnTo>
                  <a:lnTo>
                    <a:pt x="1229" y="25602"/>
                  </a:lnTo>
                  <a:lnTo>
                    <a:pt x="1019" y="25961"/>
                  </a:lnTo>
                  <a:lnTo>
                    <a:pt x="809" y="26351"/>
                  </a:lnTo>
                  <a:lnTo>
                    <a:pt x="630" y="26710"/>
                  </a:lnTo>
                  <a:lnTo>
                    <a:pt x="480" y="27099"/>
                  </a:lnTo>
                  <a:lnTo>
                    <a:pt x="330" y="27489"/>
                  </a:lnTo>
                  <a:lnTo>
                    <a:pt x="240" y="27878"/>
                  </a:lnTo>
                  <a:lnTo>
                    <a:pt x="151" y="28267"/>
                  </a:lnTo>
                  <a:lnTo>
                    <a:pt x="91" y="28686"/>
                  </a:lnTo>
                  <a:lnTo>
                    <a:pt x="31" y="29076"/>
                  </a:lnTo>
                  <a:lnTo>
                    <a:pt x="1" y="29495"/>
                  </a:lnTo>
                  <a:lnTo>
                    <a:pt x="1" y="29914"/>
                  </a:lnTo>
                  <a:lnTo>
                    <a:pt x="31" y="30722"/>
                  </a:lnTo>
                  <a:lnTo>
                    <a:pt x="121" y="31531"/>
                  </a:lnTo>
                  <a:lnTo>
                    <a:pt x="300" y="32339"/>
                  </a:lnTo>
                  <a:lnTo>
                    <a:pt x="540" y="33148"/>
                  </a:lnTo>
                  <a:lnTo>
                    <a:pt x="809" y="33956"/>
                  </a:lnTo>
                  <a:lnTo>
                    <a:pt x="1139" y="34735"/>
                  </a:lnTo>
                  <a:lnTo>
                    <a:pt x="1528" y="35483"/>
                  </a:lnTo>
                  <a:lnTo>
                    <a:pt x="1947" y="36202"/>
                  </a:lnTo>
                  <a:lnTo>
                    <a:pt x="2396" y="36891"/>
                  </a:lnTo>
                  <a:lnTo>
                    <a:pt x="2875" y="37549"/>
                  </a:lnTo>
                  <a:lnTo>
                    <a:pt x="3474" y="38238"/>
                  </a:lnTo>
                  <a:lnTo>
                    <a:pt x="4073" y="38897"/>
                  </a:lnTo>
                  <a:lnTo>
                    <a:pt x="4732" y="39496"/>
                  </a:lnTo>
                  <a:lnTo>
                    <a:pt x="5421" y="40095"/>
                  </a:lnTo>
                  <a:lnTo>
                    <a:pt x="6169" y="40634"/>
                  </a:lnTo>
                  <a:lnTo>
                    <a:pt x="6918" y="41143"/>
                  </a:lnTo>
                  <a:lnTo>
                    <a:pt x="7696" y="41592"/>
                  </a:lnTo>
                  <a:lnTo>
                    <a:pt x="8505" y="42011"/>
                  </a:lnTo>
                  <a:lnTo>
                    <a:pt x="9343" y="42400"/>
                  </a:lnTo>
                  <a:lnTo>
                    <a:pt x="10182" y="42760"/>
                  </a:lnTo>
                  <a:lnTo>
                    <a:pt x="11020" y="43059"/>
                  </a:lnTo>
                  <a:lnTo>
                    <a:pt x="11918" y="43329"/>
                  </a:lnTo>
                  <a:lnTo>
                    <a:pt x="12787" y="43568"/>
                  </a:lnTo>
                  <a:lnTo>
                    <a:pt x="13655" y="43748"/>
                  </a:lnTo>
                  <a:lnTo>
                    <a:pt x="14553" y="43868"/>
                  </a:lnTo>
                  <a:lnTo>
                    <a:pt x="15422" y="43987"/>
                  </a:lnTo>
                  <a:lnTo>
                    <a:pt x="15571" y="43957"/>
                  </a:lnTo>
                  <a:lnTo>
                    <a:pt x="15961" y="44556"/>
                  </a:lnTo>
                  <a:lnTo>
                    <a:pt x="16380" y="45125"/>
                  </a:lnTo>
                  <a:lnTo>
                    <a:pt x="16829" y="45664"/>
                  </a:lnTo>
                  <a:lnTo>
                    <a:pt x="17308" y="46143"/>
                  </a:lnTo>
                  <a:lnTo>
                    <a:pt x="17817" y="46592"/>
                  </a:lnTo>
                  <a:lnTo>
                    <a:pt x="18356" y="47012"/>
                  </a:lnTo>
                  <a:lnTo>
                    <a:pt x="18925" y="47371"/>
                  </a:lnTo>
                  <a:lnTo>
                    <a:pt x="19554" y="47670"/>
                  </a:lnTo>
                  <a:lnTo>
                    <a:pt x="19524" y="47880"/>
                  </a:lnTo>
                  <a:lnTo>
                    <a:pt x="19524" y="48090"/>
                  </a:lnTo>
                  <a:lnTo>
                    <a:pt x="19584" y="48299"/>
                  </a:lnTo>
                  <a:lnTo>
                    <a:pt x="19704" y="48479"/>
                  </a:lnTo>
                  <a:lnTo>
                    <a:pt x="19853" y="48629"/>
                  </a:lnTo>
                  <a:lnTo>
                    <a:pt x="20033" y="48718"/>
                  </a:lnTo>
                  <a:lnTo>
                    <a:pt x="20273" y="48748"/>
                  </a:lnTo>
                  <a:lnTo>
                    <a:pt x="20392" y="48748"/>
                  </a:lnTo>
                  <a:lnTo>
                    <a:pt x="20512" y="48718"/>
                  </a:lnTo>
                  <a:lnTo>
                    <a:pt x="21171" y="48569"/>
                  </a:lnTo>
                  <a:lnTo>
                    <a:pt x="21321" y="48539"/>
                  </a:lnTo>
                  <a:lnTo>
                    <a:pt x="21410" y="48479"/>
                  </a:lnTo>
                  <a:lnTo>
                    <a:pt x="22728" y="48149"/>
                  </a:lnTo>
                  <a:lnTo>
                    <a:pt x="24075" y="47850"/>
                  </a:lnTo>
                  <a:lnTo>
                    <a:pt x="25393" y="47610"/>
                  </a:lnTo>
                  <a:lnTo>
                    <a:pt x="26740" y="47371"/>
                  </a:lnTo>
                  <a:lnTo>
                    <a:pt x="29435" y="46982"/>
                  </a:lnTo>
                  <a:lnTo>
                    <a:pt x="32130" y="46592"/>
                  </a:lnTo>
                  <a:lnTo>
                    <a:pt x="33597" y="46323"/>
                  </a:lnTo>
                  <a:lnTo>
                    <a:pt x="35065" y="46053"/>
                  </a:lnTo>
                  <a:lnTo>
                    <a:pt x="36502" y="45724"/>
                  </a:lnTo>
                  <a:lnTo>
                    <a:pt x="37939" y="45365"/>
                  </a:lnTo>
                  <a:lnTo>
                    <a:pt x="39376" y="45005"/>
                  </a:lnTo>
                  <a:lnTo>
                    <a:pt x="40814" y="44586"/>
                  </a:lnTo>
                  <a:lnTo>
                    <a:pt x="43658" y="43748"/>
                  </a:lnTo>
                  <a:lnTo>
                    <a:pt x="49408" y="42011"/>
                  </a:lnTo>
                  <a:lnTo>
                    <a:pt x="52312" y="41143"/>
                  </a:lnTo>
                  <a:lnTo>
                    <a:pt x="53779" y="40753"/>
                  </a:lnTo>
                  <a:lnTo>
                    <a:pt x="55217" y="40364"/>
                  </a:lnTo>
                  <a:lnTo>
                    <a:pt x="58361" y="39556"/>
                  </a:lnTo>
                  <a:lnTo>
                    <a:pt x="61505" y="38807"/>
                  </a:lnTo>
                  <a:lnTo>
                    <a:pt x="64649" y="38029"/>
                  </a:lnTo>
                  <a:lnTo>
                    <a:pt x="67793" y="37220"/>
                  </a:lnTo>
                  <a:lnTo>
                    <a:pt x="70278" y="36531"/>
                  </a:lnTo>
                  <a:lnTo>
                    <a:pt x="72763" y="35813"/>
                  </a:lnTo>
                  <a:lnTo>
                    <a:pt x="75249" y="35094"/>
                  </a:lnTo>
                  <a:lnTo>
                    <a:pt x="77704" y="34346"/>
                  </a:lnTo>
                  <a:lnTo>
                    <a:pt x="78692" y="34016"/>
                  </a:lnTo>
                  <a:lnTo>
                    <a:pt x="79680" y="33627"/>
                  </a:lnTo>
                  <a:lnTo>
                    <a:pt x="80639" y="33208"/>
                  </a:lnTo>
                  <a:lnTo>
                    <a:pt x="81118" y="32998"/>
                  </a:lnTo>
                  <a:lnTo>
                    <a:pt x="81567" y="32759"/>
                  </a:lnTo>
                  <a:lnTo>
                    <a:pt x="82016" y="32489"/>
                  </a:lnTo>
                  <a:lnTo>
                    <a:pt x="82465" y="32220"/>
                  </a:lnTo>
                  <a:lnTo>
                    <a:pt x="82884" y="31920"/>
                  </a:lnTo>
                  <a:lnTo>
                    <a:pt x="83274" y="31591"/>
                  </a:lnTo>
                  <a:lnTo>
                    <a:pt x="83693" y="31261"/>
                  </a:lnTo>
                  <a:lnTo>
                    <a:pt x="84052" y="30902"/>
                  </a:lnTo>
                  <a:lnTo>
                    <a:pt x="84411" y="30543"/>
                  </a:lnTo>
                  <a:lnTo>
                    <a:pt x="84771" y="30124"/>
                  </a:lnTo>
                  <a:lnTo>
                    <a:pt x="85160" y="29614"/>
                  </a:lnTo>
                  <a:lnTo>
                    <a:pt x="85519" y="29046"/>
                  </a:lnTo>
                  <a:lnTo>
                    <a:pt x="85819" y="28477"/>
                  </a:lnTo>
                  <a:lnTo>
                    <a:pt x="86088" y="27908"/>
                  </a:lnTo>
                  <a:lnTo>
                    <a:pt x="86328" y="27279"/>
                  </a:lnTo>
                  <a:lnTo>
                    <a:pt x="86537" y="26650"/>
                  </a:lnTo>
                  <a:lnTo>
                    <a:pt x="86717" y="25991"/>
                  </a:lnTo>
                  <a:lnTo>
                    <a:pt x="86837" y="25333"/>
                  </a:lnTo>
                  <a:lnTo>
                    <a:pt x="86927" y="24674"/>
                  </a:lnTo>
                  <a:lnTo>
                    <a:pt x="86987" y="23985"/>
                  </a:lnTo>
                  <a:lnTo>
                    <a:pt x="87016" y="23326"/>
                  </a:lnTo>
                  <a:lnTo>
                    <a:pt x="87016" y="22638"/>
                  </a:lnTo>
                  <a:lnTo>
                    <a:pt x="86957" y="21949"/>
                  </a:lnTo>
                  <a:lnTo>
                    <a:pt x="86897" y="21260"/>
                  </a:lnTo>
                  <a:lnTo>
                    <a:pt x="86777" y="20602"/>
                  </a:lnTo>
                  <a:lnTo>
                    <a:pt x="86627" y="19943"/>
                  </a:lnTo>
                  <a:lnTo>
                    <a:pt x="86777" y="19913"/>
                  </a:lnTo>
                  <a:lnTo>
                    <a:pt x="86957" y="19853"/>
                  </a:lnTo>
                  <a:lnTo>
                    <a:pt x="87406" y="19613"/>
                  </a:lnTo>
                  <a:lnTo>
                    <a:pt x="87855" y="19344"/>
                  </a:lnTo>
                  <a:lnTo>
                    <a:pt x="88274" y="19044"/>
                  </a:lnTo>
                  <a:lnTo>
                    <a:pt x="88693" y="18715"/>
                  </a:lnTo>
                  <a:lnTo>
                    <a:pt x="89083" y="18356"/>
                  </a:lnTo>
                  <a:lnTo>
                    <a:pt x="89472" y="17996"/>
                  </a:lnTo>
                  <a:lnTo>
                    <a:pt x="89831" y="17607"/>
                  </a:lnTo>
                  <a:lnTo>
                    <a:pt x="90190" y="17218"/>
                  </a:lnTo>
                  <a:lnTo>
                    <a:pt x="90879" y="16350"/>
                  </a:lnTo>
                  <a:lnTo>
                    <a:pt x="91508" y="15481"/>
                  </a:lnTo>
                  <a:lnTo>
                    <a:pt x="92077" y="14613"/>
                  </a:lnTo>
                  <a:lnTo>
                    <a:pt x="92616" y="13745"/>
                  </a:lnTo>
                  <a:lnTo>
                    <a:pt x="92915" y="13265"/>
                  </a:lnTo>
                  <a:lnTo>
                    <a:pt x="93215" y="12756"/>
                  </a:lnTo>
                  <a:lnTo>
                    <a:pt x="93454" y="12217"/>
                  </a:lnTo>
                  <a:lnTo>
                    <a:pt x="93724" y="11708"/>
                  </a:lnTo>
                  <a:lnTo>
                    <a:pt x="93933" y="11169"/>
                  </a:lnTo>
                  <a:lnTo>
                    <a:pt x="94143" y="10630"/>
                  </a:lnTo>
                  <a:lnTo>
                    <a:pt x="94323" y="10061"/>
                  </a:lnTo>
                  <a:lnTo>
                    <a:pt x="94472" y="9493"/>
                  </a:lnTo>
                  <a:lnTo>
                    <a:pt x="94592" y="8924"/>
                  </a:lnTo>
                  <a:lnTo>
                    <a:pt x="94712" y="8355"/>
                  </a:lnTo>
                  <a:lnTo>
                    <a:pt x="94772" y="7786"/>
                  </a:lnTo>
                  <a:lnTo>
                    <a:pt x="94802" y="7217"/>
                  </a:lnTo>
                  <a:lnTo>
                    <a:pt x="94802" y="6648"/>
                  </a:lnTo>
                  <a:lnTo>
                    <a:pt x="94772" y="6079"/>
                  </a:lnTo>
                  <a:lnTo>
                    <a:pt x="94682" y="5480"/>
                  </a:lnTo>
                  <a:lnTo>
                    <a:pt x="94562" y="4941"/>
                  </a:lnTo>
                  <a:lnTo>
                    <a:pt x="94383" y="4372"/>
                  </a:lnTo>
                  <a:lnTo>
                    <a:pt x="94173" y="3833"/>
                  </a:lnTo>
                  <a:lnTo>
                    <a:pt x="93873" y="3354"/>
                  </a:lnTo>
                  <a:lnTo>
                    <a:pt x="93574" y="2875"/>
                  </a:lnTo>
                  <a:lnTo>
                    <a:pt x="93185" y="2456"/>
                  </a:lnTo>
                  <a:lnTo>
                    <a:pt x="92796" y="2067"/>
                  </a:lnTo>
                  <a:lnTo>
                    <a:pt x="92346" y="1677"/>
                  </a:lnTo>
                  <a:lnTo>
                    <a:pt x="91897" y="1348"/>
                  </a:lnTo>
                  <a:lnTo>
                    <a:pt x="91418" y="1078"/>
                  </a:lnTo>
                  <a:lnTo>
                    <a:pt x="90879" y="809"/>
                  </a:lnTo>
                  <a:lnTo>
                    <a:pt x="90370" y="599"/>
                  </a:lnTo>
                  <a:lnTo>
                    <a:pt x="89831" y="390"/>
                  </a:lnTo>
                  <a:lnTo>
                    <a:pt x="89262" y="240"/>
                  </a:lnTo>
                  <a:lnTo>
                    <a:pt x="88723" y="150"/>
                  </a:lnTo>
                  <a:lnTo>
                    <a:pt x="88154" y="60"/>
                  </a:lnTo>
                  <a:lnTo>
                    <a:pt x="87585" y="30"/>
                  </a:lnTo>
                  <a:lnTo>
                    <a:pt x="86567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5785;p51">
            <a:extLst>
              <a:ext uri="{FF2B5EF4-FFF2-40B4-BE49-F238E27FC236}">
                <a16:creationId xmlns:a16="http://schemas.microsoft.com/office/drawing/2014/main" id="{DA4BF244-F11E-B41A-81C7-B55C58624B0C}"/>
              </a:ext>
            </a:extLst>
          </p:cNvPr>
          <p:cNvGrpSpPr/>
          <p:nvPr/>
        </p:nvGrpSpPr>
        <p:grpSpPr>
          <a:xfrm>
            <a:off x="4234791" y="3769910"/>
            <a:ext cx="674823" cy="510385"/>
            <a:chOff x="9131776" y="3129947"/>
            <a:chExt cx="519495" cy="640392"/>
          </a:xfrm>
        </p:grpSpPr>
        <p:sp>
          <p:nvSpPr>
            <p:cNvPr id="421" name="Google Shape;5786;p51">
              <a:extLst>
                <a:ext uri="{FF2B5EF4-FFF2-40B4-BE49-F238E27FC236}">
                  <a16:creationId xmlns:a16="http://schemas.microsoft.com/office/drawing/2014/main" id="{1434EB66-5319-9A4E-6EBF-D5D7640EE9A1}"/>
                </a:ext>
              </a:extLst>
            </p:cNvPr>
            <p:cNvSpPr/>
            <p:nvPr/>
          </p:nvSpPr>
          <p:spPr>
            <a:xfrm>
              <a:off x="9310669" y="3357810"/>
              <a:ext cx="321420" cy="412529"/>
            </a:xfrm>
            <a:custGeom>
              <a:avLst/>
              <a:gdLst/>
              <a:ahLst/>
              <a:cxnLst/>
              <a:rect l="l" t="t" r="r" b="b"/>
              <a:pathLst>
                <a:path w="44227" h="56744" extrusionOk="0">
                  <a:moveTo>
                    <a:pt x="28447" y="1"/>
                  </a:moveTo>
                  <a:lnTo>
                    <a:pt x="28117" y="31"/>
                  </a:lnTo>
                  <a:lnTo>
                    <a:pt x="27818" y="120"/>
                  </a:lnTo>
                  <a:lnTo>
                    <a:pt x="27578" y="210"/>
                  </a:lnTo>
                  <a:lnTo>
                    <a:pt x="27369" y="300"/>
                  </a:lnTo>
                  <a:lnTo>
                    <a:pt x="27219" y="390"/>
                  </a:lnTo>
                  <a:lnTo>
                    <a:pt x="5271" y="13984"/>
                  </a:lnTo>
                  <a:lnTo>
                    <a:pt x="0" y="23117"/>
                  </a:lnTo>
                  <a:lnTo>
                    <a:pt x="1498" y="24704"/>
                  </a:lnTo>
                  <a:lnTo>
                    <a:pt x="3204" y="26471"/>
                  </a:lnTo>
                  <a:lnTo>
                    <a:pt x="5480" y="28806"/>
                  </a:lnTo>
                  <a:lnTo>
                    <a:pt x="8175" y="31531"/>
                  </a:lnTo>
                  <a:lnTo>
                    <a:pt x="11229" y="34555"/>
                  </a:lnTo>
                  <a:lnTo>
                    <a:pt x="14553" y="37759"/>
                  </a:lnTo>
                  <a:lnTo>
                    <a:pt x="16290" y="39406"/>
                  </a:lnTo>
                  <a:lnTo>
                    <a:pt x="18086" y="41053"/>
                  </a:lnTo>
                  <a:lnTo>
                    <a:pt x="19883" y="42670"/>
                  </a:lnTo>
                  <a:lnTo>
                    <a:pt x="21680" y="44287"/>
                  </a:lnTo>
                  <a:lnTo>
                    <a:pt x="23506" y="45874"/>
                  </a:lnTo>
                  <a:lnTo>
                    <a:pt x="25303" y="47401"/>
                  </a:lnTo>
                  <a:lnTo>
                    <a:pt x="27069" y="48838"/>
                  </a:lnTo>
                  <a:lnTo>
                    <a:pt x="28836" y="50216"/>
                  </a:lnTo>
                  <a:lnTo>
                    <a:pt x="30543" y="51503"/>
                  </a:lnTo>
                  <a:lnTo>
                    <a:pt x="32190" y="52701"/>
                  </a:lnTo>
                  <a:lnTo>
                    <a:pt x="33777" y="53749"/>
                  </a:lnTo>
                  <a:lnTo>
                    <a:pt x="34525" y="54228"/>
                  </a:lnTo>
                  <a:lnTo>
                    <a:pt x="35274" y="54677"/>
                  </a:lnTo>
                  <a:lnTo>
                    <a:pt x="35992" y="55067"/>
                  </a:lnTo>
                  <a:lnTo>
                    <a:pt x="36711" y="55426"/>
                  </a:lnTo>
                  <a:lnTo>
                    <a:pt x="37370" y="55755"/>
                  </a:lnTo>
                  <a:lnTo>
                    <a:pt x="38029" y="56025"/>
                  </a:lnTo>
                  <a:lnTo>
                    <a:pt x="38657" y="56264"/>
                  </a:lnTo>
                  <a:lnTo>
                    <a:pt x="39256" y="56474"/>
                  </a:lnTo>
                  <a:lnTo>
                    <a:pt x="39825" y="56624"/>
                  </a:lnTo>
                  <a:lnTo>
                    <a:pt x="40334" y="56713"/>
                  </a:lnTo>
                  <a:lnTo>
                    <a:pt x="40843" y="56743"/>
                  </a:lnTo>
                  <a:lnTo>
                    <a:pt x="41322" y="56743"/>
                  </a:lnTo>
                  <a:lnTo>
                    <a:pt x="41742" y="56654"/>
                  </a:lnTo>
                  <a:lnTo>
                    <a:pt x="42131" y="56534"/>
                  </a:lnTo>
                  <a:lnTo>
                    <a:pt x="42490" y="56354"/>
                  </a:lnTo>
                  <a:lnTo>
                    <a:pt x="42820" y="56145"/>
                  </a:lnTo>
                  <a:lnTo>
                    <a:pt x="43119" y="55875"/>
                  </a:lnTo>
                  <a:lnTo>
                    <a:pt x="43359" y="55546"/>
                  </a:lnTo>
                  <a:lnTo>
                    <a:pt x="43568" y="55156"/>
                  </a:lnTo>
                  <a:lnTo>
                    <a:pt x="43748" y="54737"/>
                  </a:lnTo>
                  <a:lnTo>
                    <a:pt x="43898" y="54288"/>
                  </a:lnTo>
                  <a:lnTo>
                    <a:pt x="44047" y="53779"/>
                  </a:lnTo>
                  <a:lnTo>
                    <a:pt x="44137" y="53240"/>
                  </a:lnTo>
                  <a:lnTo>
                    <a:pt x="44197" y="52671"/>
                  </a:lnTo>
                  <a:lnTo>
                    <a:pt x="44227" y="52072"/>
                  </a:lnTo>
                  <a:lnTo>
                    <a:pt x="44227" y="51413"/>
                  </a:lnTo>
                  <a:lnTo>
                    <a:pt x="44227" y="50725"/>
                  </a:lnTo>
                  <a:lnTo>
                    <a:pt x="44197" y="50006"/>
                  </a:lnTo>
                  <a:lnTo>
                    <a:pt x="44107" y="49258"/>
                  </a:lnTo>
                  <a:lnTo>
                    <a:pt x="44017" y="48479"/>
                  </a:lnTo>
                  <a:lnTo>
                    <a:pt x="43808" y="46862"/>
                  </a:lnTo>
                  <a:lnTo>
                    <a:pt x="43478" y="45125"/>
                  </a:lnTo>
                  <a:lnTo>
                    <a:pt x="43089" y="43299"/>
                  </a:lnTo>
                  <a:lnTo>
                    <a:pt x="42640" y="41382"/>
                  </a:lnTo>
                  <a:lnTo>
                    <a:pt x="42131" y="39436"/>
                  </a:lnTo>
                  <a:lnTo>
                    <a:pt x="41562" y="37430"/>
                  </a:lnTo>
                  <a:lnTo>
                    <a:pt x="40963" y="35364"/>
                  </a:lnTo>
                  <a:lnTo>
                    <a:pt x="40304" y="33298"/>
                  </a:lnTo>
                  <a:lnTo>
                    <a:pt x="38987" y="29106"/>
                  </a:lnTo>
                  <a:lnTo>
                    <a:pt x="37579" y="24944"/>
                  </a:lnTo>
                  <a:lnTo>
                    <a:pt x="34944" y="17128"/>
                  </a:lnTo>
                  <a:lnTo>
                    <a:pt x="33807" y="13655"/>
                  </a:lnTo>
                  <a:lnTo>
                    <a:pt x="33298" y="12068"/>
                  </a:lnTo>
                  <a:lnTo>
                    <a:pt x="32848" y="10601"/>
                  </a:lnTo>
                  <a:lnTo>
                    <a:pt x="32489" y="9253"/>
                  </a:lnTo>
                  <a:lnTo>
                    <a:pt x="32190" y="8055"/>
                  </a:lnTo>
                  <a:lnTo>
                    <a:pt x="31980" y="7037"/>
                  </a:lnTo>
                  <a:lnTo>
                    <a:pt x="31830" y="6139"/>
                  </a:lnTo>
                  <a:lnTo>
                    <a:pt x="31741" y="5391"/>
                  </a:lnTo>
                  <a:lnTo>
                    <a:pt x="31651" y="4702"/>
                  </a:lnTo>
                  <a:lnTo>
                    <a:pt x="31531" y="4073"/>
                  </a:lnTo>
                  <a:lnTo>
                    <a:pt x="31381" y="3474"/>
                  </a:lnTo>
                  <a:lnTo>
                    <a:pt x="31261" y="2965"/>
                  </a:lnTo>
                  <a:lnTo>
                    <a:pt x="31082" y="2486"/>
                  </a:lnTo>
                  <a:lnTo>
                    <a:pt x="30932" y="2067"/>
                  </a:lnTo>
                  <a:lnTo>
                    <a:pt x="30752" y="1707"/>
                  </a:lnTo>
                  <a:lnTo>
                    <a:pt x="30573" y="1378"/>
                  </a:lnTo>
                  <a:lnTo>
                    <a:pt x="30393" y="1079"/>
                  </a:lnTo>
                  <a:lnTo>
                    <a:pt x="30183" y="839"/>
                  </a:lnTo>
                  <a:lnTo>
                    <a:pt x="30004" y="630"/>
                  </a:lnTo>
                  <a:lnTo>
                    <a:pt x="29794" y="450"/>
                  </a:lnTo>
                  <a:lnTo>
                    <a:pt x="29615" y="300"/>
                  </a:lnTo>
                  <a:lnTo>
                    <a:pt x="29405" y="210"/>
                  </a:lnTo>
                  <a:lnTo>
                    <a:pt x="29195" y="120"/>
                  </a:lnTo>
                  <a:lnTo>
                    <a:pt x="29016" y="61"/>
                  </a:lnTo>
                  <a:lnTo>
                    <a:pt x="28806" y="31"/>
                  </a:lnTo>
                  <a:lnTo>
                    <a:pt x="28447" y="1"/>
                  </a:lnTo>
                  <a:close/>
                </a:path>
              </a:pathLst>
            </a:custGeom>
            <a:solidFill>
              <a:srgbClr val="ECCA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5787;p51">
              <a:extLst>
                <a:ext uri="{FF2B5EF4-FFF2-40B4-BE49-F238E27FC236}">
                  <a16:creationId xmlns:a16="http://schemas.microsoft.com/office/drawing/2014/main" id="{ACDE7FCA-4970-AE0F-17AC-DF89E6F3FB05}"/>
                </a:ext>
              </a:extLst>
            </p:cNvPr>
            <p:cNvSpPr/>
            <p:nvPr/>
          </p:nvSpPr>
          <p:spPr>
            <a:xfrm>
              <a:off x="9131776" y="3129947"/>
              <a:ext cx="427176" cy="453234"/>
            </a:xfrm>
            <a:custGeom>
              <a:avLst/>
              <a:gdLst/>
              <a:ahLst/>
              <a:cxnLst/>
              <a:rect l="l" t="t" r="r" b="b"/>
              <a:pathLst>
                <a:path w="58779" h="62343" extrusionOk="0">
                  <a:moveTo>
                    <a:pt x="27458" y="0"/>
                  </a:moveTo>
                  <a:lnTo>
                    <a:pt x="26650" y="30"/>
                  </a:lnTo>
                  <a:lnTo>
                    <a:pt x="25871" y="60"/>
                  </a:lnTo>
                  <a:lnTo>
                    <a:pt x="25093" y="150"/>
                  </a:lnTo>
                  <a:lnTo>
                    <a:pt x="24344" y="240"/>
                  </a:lnTo>
                  <a:lnTo>
                    <a:pt x="23595" y="329"/>
                  </a:lnTo>
                  <a:lnTo>
                    <a:pt x="22847" y="479"/>
                  </a:lnTo>
                  <a:lnTo>
                    <a:pt x="22128" y="629"/>
                  </a:lnTo>
                  <a:lnTo>
                    <a:pt x="21410" y="808"/>
                  </a:lnTo>
                  <a:lnTo>
                    <a:pt x="20691" y="988"/>
                  </a:lnTo>
                  <a:lnTo>
                    <a:pt x="20002" y="1198"/>
                  </a:lnTo>
                  <a:lnTo>
                    <a:pt x="19314" y="1437"/>
                  </a:lnTo>
                  <a:lnTo>
                    <a:pt x="18625" y="1677"/>
                  </a:lnTo>
                  <a:lnTo>
                    <a:pt x="17966" y="1946"/>
                  </a:lnTo>
                  <a:lnTo>
                    <a:pt x="17307" y="2246"/>
                  </a:lnTo>
                  <a:lnTo>
                    <a:pt x="16649" y="2545"/>
                  </a:lnTo>
                  <a:lnTo>
                    <a:pt x="16020" y="2845"/>
                  </a:lnTo>
                  <a:lnTo>
                    <a:pt x="14792" y="3503"/>
                  </a:lnTo>
                  <a:lnTo>
                    <a:pt x="13624" y="4192"/>
                  </a:lnTo>
                  <a:lnTo>
                    <a:pt x="12486" y="4941"/>
                  </a:lnTo>
                  <a:lnTo>
                    <a:pt x="11408" y="5749"/>
                  </a:lnTo>
                  <a:lnTo>
                    <a:pt x="10390" y="6558"/>
                  </a:lnTo>
                  <a:lnTo>
                    <a:pt x="9432" y="7396"/>
                  </a:lnTo>
                  <a:lnTo>
                    <a:pt x="8504" y="8234"/>
                  </a:lnTo>
                  <a:lnTo>
                    <a:pt x="7666" y="9103"/>
                  </a:lnTo>
                  <a:lnTo>
                    <a:pt x="6857" y="9941"/>
                  </a:lnTo>
                  <a:lnTo>
                    <a:pt x="6138" y="10810"/>
                  </a:lnTo>
                  <a:lnTo>
                    <a:pt x="5450" y="11678"/>
                  </a:lnTo>
                  <a:lnTo>
                    <a:pt x="4851" y="12516"/>
                  </a:lnTo>
                  <a:lnTo>
                    <a:pt x="4312" y="13325"/>
                  </a:lnTo>
                  <a:lnTo>
                    <a:pt x="3833" y="14103"/>
                  </a:lnTo>
                  <a:lnTo>
                    <a:pt x="3414" y="14882"/>
                  </a:lnTo>
                  <a:lnTo>
                    <a:pt x="3084" y="15571"/>
                  </a:lnTo>
                  <a:lnTo>
                    <a:pt x="2815" y="16259"/>
                  </a:lnTo>
                  <a:lnTo>
                    <a:pt x="2605" y="16888"/>
                  </a:lnTo>
                  <a:lnTo>
                    <a:pt x="2156" y="18655"/>
                  </a:lnTo>
                  <a:lnTo>
                    <a:pt x="1707" y="20451"/>
                  </a:lnTo>
                  <a:lnTo>
                    <a:pt x="1288" y="22218"/>
                  </a:lnTo>
                  <a:lnTo>
                    <a:pt x="928" y="23985"/>
                  </a:lnTo>
                  <a:lnTo>
                    <a:pt x="599" y="25721"/>
                  </a:lnTo>
                  <a:lnTo>
                    <a:pt x="329" y="27458"/>
                  </a:lnTo>
                  <a:lnTo>
                    <a:pt x="150" y="29135"/>
                  </a:lnTo>
                  <a:lnTo>
                    <a:pt x="90" y="29973"/>
                  </a:lnTo>
                  <a:lnTo>
                    <a:pt x="30" y="30782"/>
                  </a:lnTo>
                  <a:lnTo>
                    <a:pt x="0" y="31590"/>
                  </a:lnTo>
                  <a:lnTo>
                    <a:pt x="0" y="32399"/>
                  </a:lnTo>
                  <a:lnTo>
                    <a:pt x="0" y="33177"/>
                  </a:lnTo>
                  <a:lnTo>
                    <a:pt x="60" y="33956"/>
                  </a:lnTo>
                  <a:lnTo>
                    <a:pt x="120" y="34734"/>
                  </a:lnTo>
                  <a:lnTo>
                    <a:pt x="210" y="35483"/>
                  </a:lnTo>
                  <a:lnTo>
                    <a:pt x="329" y="36202"/>
                  </a:lnTo>
                  <a:lnTo>
                    <a:pt x="449" y="36920"/>
                  </a:lnTo>
                  <a:lnTo>
                    <a:pt x="629" y="37639"/>
                  </a:lnTo>
                  <a:lnTo>
                    <a:pt x="838" y="38328"/>
                  </a:lnTo>
                  <a:lnTo>
                    <a:pt x="1078" y="38986"/>
                  </a:lnTo>
                  <a:lnTo>
                    <a:pt x="1347" y="39645"/>
                  </a:lnTo>
                  <a:lnTo>
                    <a:pt x="1647" y="40304"/>
                  </a:lnTo>
                  <a:lnTo>
                    <a:pt x="1976" y="40933"/>
                  </a:lnTo>
                  <a:lnTo>
                    <a:pt x="2336" y="41531"/>
                  </a:lnTo>
                  <a:lnTo>
                    <a:pt x="2725" y="42100"/>
                  </a:lnTo>
                  <a:lnTo>
                    <a:pt x="3174" y="42669"/>
                  </a:lnTo>
                  <a:lnTo>
                    <a:pt x="3653" y="43208"/>
                  </a:lnTo>
                  <a:lnTo>
                    <a:pt x="4192" y="43717"/>
                  </a:lnTo>
                  <a:lnTo>
                    <a:pt x="4761" y="44226"/>
                  </a:lnTo>
                  <a:lnTo>
                    <a:pt x="5390" y="44705"/>
                  </a:lnTo>
                  <a:lnTo>
                    <a:pt x="6019" y="45155"/>
                  </a:lnTo>
                  <a:lnTo>
                    <a:pt x="6707" y="45604"/>
                  </a:lnTo>
                  <a:lnTo>
                    <a:pt x="7396" y="46053"/>
                  </a:lnTo>
                  <a:lnTo>
                    <a:pt x="8115" y="46472"/>
                  </a:lnTo>
                  <a:lnTo>
                    <a:pt x="8863" y="46861"/>
                  </a:lnTo>
                  <a:lnTo>
                    <a:pt x="10390" y="47640"/>
                  </a:lnTo>
                  <a:lnTo>
                    <a:pt x="11947" y="48359"/>
                  </a:lnTo>
                  <a:lnTo>
                    <a:pt x="13534" y="49047"/>
                  </a:lnTo>
                  <a:lnTo>
                    <a:pt x="16589" y="50365"/>
                  </a:lnTo>
                  <a:lnTo>
                    <a:pt x="18026" y="51024"/>
                  </a:lnTo>
                  <a:lnTo>
                    <a:pt x="19373" y="51652"/>
                  </a:lnTo>
                  <a:lnTo>
                    <a:pt x="20002" y="51982"/>
                  </a:lnTo>
                  <a:lnTo>
                    <a:pt x="20601" y="52311"/>
                  </a:lnTo>
                  <a:lnTo>
                    <a:pt x="21140" y="52640"/>
                  </a:lnTo>
                  <a:lnTo>
                    <a:pt x="21649" y="52970"/>
                  </a:lnTo>
                  <a:lnTo>
                    <a:pt x="22128" y="53329"/>
                  </a:lnTo>
                  <a:lnTo>
                    <a:pt x="22547" y="53688"/>
                  </a:lnTo>
                  <a:lnTo>
                    <a:pt x="22907" y="54048"/>
                  </a:lnTo>
                  <a:lnTo>
                    <a:pt x="23206" y="54407"/>
                  </a:lnTo>
                  <a:lnTo>
                    <a:pt x="23476" y="54766"/>
                  </a:lnTo>
                  <a:lnTo>
                    <a:pt x="23715" y="55156"/>
                  </a:lnTo>
                  <a:lnTo>
                    <a:pt x="23925" y="55515"/>
                  </a:lnTo>
                  <a:lnTo>
                    <a:pt x="24104" y="55904"/>
                  </a:lnTo>
                  <a:lnTo>
                    <a:pt x="24434" y="56653"/>
                  </a:lnTo>
                  <a:lnTo>
                    <a:pt x="24673" y="57372"/>
                  </a:lnTo>
                  <a:lnTo>
                    <a:pt x="24883" y="58090"/>
                  </a:lnTo>
                  <a:lnTo>
                    <a:pt x="25033" y="58749"/>
                  </a:lnTo>
                  <a:lnTo>
                    <a:pt x="25332" y="60007"/>
                  </a:lnTo>
                  <a:lnTo>
                    <a:pt x="25482" y="60545"/>
                  </a:lnTo>
                  <a:lnTo>
                    <a:pt x="25662" y="61025"/>
                  </a:lnTo>
                  <a:lnTo>
                    <a:pt x="25751" y="61264"/>
                  </a:lnTo>
                  <a:lnTo>
                    <a:pt x="25871" y="61474"/>
                  </a:lnTo>
                  <a:lnTo>
                    <a:pt x="26021" y="61653"/>
                  </a:lnTo>
                  <a:lnTo>
                    <a:pt x="26171" y="61803"/>
                  </a:lnTo>
                  <a:lnTo>
                    <a:pt x="26320" y="61953"/>
                  </a:lnTo>
                  <a:lnTo>
                    <a:pt x="26530" y="62073"/>
                  </a:lnTo>
                  <a:lnTo>
                    <a:pt x="26739" y="62192"/>
                  </a:lnTo>
                  <a:lnTo>
                    <a:pt x="26979" y="62252"/>
                  </a:lnTo>
                  <a:lnTo>
                    <a:pt x="27249" y="62312"/>
                  </a:lnTo>
                  <a:lnTo>
                    <a:pt x="27518" y="62342"/>
                  </a:lnTo>
                  <a:lnTo>
                    <a:pt x="28207" y="62342"/>
                  </a:lnTo>
                  <a:lnTo>
                    <a:pt x="28566" y="62282"/>
                  </a:lnTo>
                  <a:lnTo>
                    <a:pt x="28895" y="62192"/>
                  </a:lnTo>
                  <a:lnTo>
                    <a:pt x="29165" y="62043"/>
                  </a:lnTo>
                  <a:lnTo>
                    <a:pt x="29434" y="61863"/>
                  </a:lnTo>
                  <a:lnTo>
                    <a:pt x="29644" y="61683"/>
                  </a:lnTo>
                  <a:lnTo>
                    <a:pt x="29824" y="61444"/>
                  </a:lnTo>
                  <a:lnTo>
                    <a:pt x="30003" y="61174"/>
                  </a:lnTo>
                  <a:lnTo>
                    <a:pt x="30153" y="60905"/>
                  </a:lnTo>
                  <a:lnTo>
                    <a:pt x="30243" y="60605"/>
                  </a:lnTo>
                  <a:lnTo>
                    <a:pt x="30363" y="60276"/>
                  </a:lnTo>
                  <a:lnTo>
                    <a:pt x="30423" y="59947"/>
                  </a:lnTo>
                  <a:lnTo>
                    <a:pt x="30482" y="59587"/>
                  </a:lnTo>
                  <a:lnTo>
                    <a:pt x="30572" y="58869"/>
                  </a:lnTo>
                  <a:lnTo>
                    <a:pt x="30632" y="58120"/>
                  </a:lnTo>
                  <a:lnTo>
                    <a:pt x="30662" y="56653"/>
                  </a:lnTo>
                  <a:lnTo>
                    <a:pt x="30692" y="55964"/>
                  </a:lnTo>
                  <a:lnTo>
                    <a:pt x="30722" y="55365"/>
                  </a:lnTo>
                  <a:lnTo>
                    <a:pt x="30782" y="55096"/>
                  </a:lnTo>
                  <a:lnTo>
                    <a:pt x="30842" y="54856"/>
                  </a:lnTo>
                  <a:lnTo>
                    <a:pt x="30902" y="54647"/>
                  </a:lnTo>
                  <a:lnTo>
                    <a:pt x="30991" y="54467"/>
                  </a:lnTo>
                  <a:lnTo>
                    <a:pt x="31111" y="54317"/>
                  </a:lnTo>
                  <a:lnTo>
                    <a:pt x="31231" y="54198"/>
                  </a:lnTo>
                  <a:lnTo>
                    <a:pt x="31381" y="54108"/>
                  </a:lnTo>
                  <a:lnTo>
                    <a:pt x="31560" y="54078"/>
                  </a:lnTo>
                  <a:lnTo>
                    <a:pt x="31740" y="54078"/>
                  </a:lnTo>
                  <a:lnTo>
                    <a:pt x="31950" y="54138"/>
                  </a:lnTo>
                  <a:lnTo>
                    <a:pt x="32129" y="54198"/>
                  </a:lnTo>
                  <a:lnTo>
                    <a:pt x="32279" y="54287"/>
                  </a:lnTo>
                  <a:lnTo>
                    <a:pt x="32459" y="54377"/>
                  </a:lnTo>
                  <a:lnTo>
                    <a:pt x="32638" y="54527"/>
                  </a:lnTo>
                  <a:lnTo>
                    <a:pt x="32938" y="54856"/>
                  </a:lnTo>
                  <a:lnTo>
                    <a:pt x="33237" y="55216"/>
                  </a:lnTo>
                  <a:lnTo>
                    <a:pt x="33537" y="55635"/>
                  </a:lnTo>
                  <a:lnTo>
                    <a:pt x="34106" y="56503"/>
                  </a:lnTo>
                  <a:lnTo>
                    <a:pt x="34405" y="56892"/>
                  </a:lnTo>
                  <a:lnTo>
                    <a:pt x="34704" y="57282"/>
                  </a:lnTo>
                  <a:lnTo>
                    <a:pt x="34974" y="57581"/>
                  </a:lnTo>
                  <a:lnTo>
                    <a:pt x="35124" y="57731"/>
                  </a:lnTo>
                  <a:lnTo>
                    <a:pt x="35303" y="57821"/>
                  </a:lnTo>
                  <a:lnTo>
                    <a:pt x="35453" y="57910"/>
                  </a:lnTo>
                  <a:lnTo>
                    <a:pt x="35603" y="57970"/>
                  </a:lnTo>
                  <a:lnTo>
                    <a:pt x="35752" y="58000"/>
                  </a:lnTo>
                  <a:lnTo>
                    <a:pt x="35932" y="58000"/>
                  </a:lnTo>
                  <a:lnTo>
                    <a:pt x="36112" y="57970"/>
                  </a:lnTo>
                  <a:lnTo>
                    <a:pt x="36291" y="57910"/>
                  </a:lnTo>
                  <a:lnTo>
                    <a:pt x="36471" y="57821"/>
                  </a:lnTo>
                  <a:lnTo>
                    <a:pt x="36651" y="57671"/>
                  </a:lnTo>
                  <a:lnTo>
                    <a:pt x="36800" y="57491"/>
                  </a:lnTo>
                  <a:lnTo>
                    <a:pt x="36950" y="57282"/>
                  </a:lnTo>
                  <a:lnTo>
                    <a:pt x="37040" y="57072"/>
                  </a:lnTo>
                  <a:lnTo>
                    <a:pt x="37070" y="56833"/>
                  </a:lnTo>
                  <a:lnTo>
                    <a:pt x="37100" y="56593"/>
                  </a:lnTo>
                  <a:lnTo>
                    <a:pt x="37100" y="56323"/>
                  </a:lnTo>
                  <a:lnTo>
                    <a:pt x="37040" y="56024"/>
                  </a:lnTo>
                  <a:lnTo>
                    <a:pt x="36980" y="55725"/>
                  </a:lnTo>
                  <a:lnTo>
                    <a:pt x="36800" y="55126"/>
                  </a:lnTo>
                  <a:lnTo>
                    <a:pt x="36591" y="54497"/>
                  </a:lnTo>
                  <a:lnTo>
                    <a:pt x="36022" y="53239"/>
                  </a:lnTo>
                  <a:lnTo>
                    <a:pt x="35752" y="52640"/>
                  </a:lnTo>
                  <a:lnTo>
                    <a:pt x="35543" y="52072"/>
                  </a:lnTo>
                  <a:lnTo>
                    <a:pt x="35363" y="51533"/>
                  </a:lnTo>
                  <a:lnTo>
                    <a:pt x="35333" y="51293"/>
                  </a:lnTo>
                  <a:lnTo>
                    <a:pt x="35303" y="51083"/>
                  </a:lnTo>
                  <a:lnTo>
                    <a:pt x="35303" y="50904"/>
                  </a:lnTo>
                  <a:lnTo>
                    <a:pt x="35333" y="50724"/>
                  </a:lnTo>
                  <a:lnTo>
                    <a:pt x="35393" y="50574"/>
                  </a:lnTo>
                  <a:lnTo>
                    <a:pt x="35483" y="50455"/>
                  </a:lnTo>
                  <a:lnTo>
                    <a:pt x="35633" y="50365"/>
                  </a:lnTo>
                  <a:lnTo>
                    <a:pt x="35812" y="50305"/>
                  </a:lnTo>
                  <a:lnTo>
                    <a:pt x="36052" y="50275"/>
                  </a:lnTo>
                  <a:lnTo>
                    <a:pt x="36321" y="50275"/>
                  </a:lnTo>
                  <a:lnTo>
                    <a:pt x="36651" y="50305"/>
                  </a:lnTo>
                  <a:lnTo>
                    <a:pt x="36950" y="50425"/>
                  </a:lnTo>
                  <a:lnTo>
                    <a:pt x="37280" y="50634"/>
                  </a:lnTo>
                  <a:lnTo>
                    <a:pt x="37609" y="50874"/>
                  </a:lnTo>
                  <a:lnTo>
                    <a:pt x="37968" y="51173"/>
                  </a:lnTo>
                  <a:lnTo>
                    <a:pt x="38328" y="51533"/>
                  </a:lnTo>
                  <a:lnTo>
                    <a:pt x="38687" y="51922"/>
                  </a:lnTo>
                  <a:lnTo>
                    <a:pt x="39046" y="52341"/>
                  </a:lnTo>
                  <a:lnTo>
                    <a:pt x="39795" y="53269"/>
                  </a:lnTo>
                  <a:lnTo>
                    <a:pt x="40543" y="54287"/>
                  </a:lnTo>
                  <a:lnTo>
                    <a:pt x="42100" y="56413"/>
                  </a:lnTo>
                  <a:lnTo>
                    <a:pt x="42879" y="57431"/>
                  </a:lnTo>
                  <a:lnTo>
                    <a:pt x="43268" y="57910"/>
                  </a:lnTo>
                  <a:lnTo>
                    <a:pt x="43657" y="58360"/>
                  </a:lnTo>
                  <a:lnTo>
                    <a:pt x="44077" y="58779"/>
                  </a:lnTo>
                  <a:lnTo>
                    <a:pt x="44466" y="59138"/>
                  </a:lnTo>
                  <a:lnTo>
                    <a:pt x="44825" y="59468"/>
                  </a:lnTo>
                  <a:lnTo>
                    <a:pt x="45215" y="59767"/>
                  </a:lnTo>
                  <a:lnTo>
                    <a:pt x="45604" y="59977"/>
                  </a:lnTo>
                  <a:lnTo>
                    <a:pt x="45963" y="60156"/>
                  </a:lnTo>
                  <a:lnTo>
                    <a:pt x="46352" y="60246"/>
                  </a:lnTo>
                  <a:lnTo>
                    <a:pt x="46532" y="60276"/>
                  </a:lnTo>
                  <a:lnTo>
                    <a:pt x="46712" y="60276"/>
                  </a:lnTo>
                  <a:lnTo>
                    <a:pt x="46891" y="60246"/>
                  </a:lnTo>
                  <a:lnTo>
                    <a:pt x="47071" y="60216"/>
                  </a:lnTo>
                  <a:lnTo>
                    <a:pt x="47251" y="60156"/>
                  </a:lnTo>
                  <a:lnTo>
                    <a:pt x="47430" y="60096"/>
                  </a:lnTo>
                  <a:lnTo>
                    <a:pt x="47580" y="59977"/>
                  </a:lnTo>
                  <a:lnTo>
                    <a:pt x="47760" y="59857"/>
                  </a:lnTo>
                  <a:lnTo>
                    <a:pt x="47939" y="59737"/>
                  </a:lnTo>
                  <a:lnTo>
                    <a:pt x="48089" y="59557"/>
                  </a:lnTo>
                  <a:lnTo>
                    <a:pt x="48239" y="59378"/>
                  </a:lnTo>
                  <a:lnTo>
                    <a:pt x="48389" y="59198"/>
                  </a:lnTo>
                  <a:lnTo>
                    <a:pt x="48478" y="59018"/>
                  </a:lnTo>
                  <a:lnTo>
                    <a:pt x="48568" y="58809"/>
                  </a:lnTo>
                  <a:lnTo>
                    <a:pt x="48628" y="58629"/>
                  </a:lnTo>
                  <a:lnTo>
                    <a:pt x="48688" y="58449"/>
                  </a:lnTo>
                  <a:lnTo>
                    <a:pt x="48688" y="58240"/>
                  </a:lnTo>
                  <a:lnTo>
                    <a:pt x="48688" y="58060"/>
                  </a:lnTo>
                  <a:lnTo>
                    <a:pt x="48688" y="57881"/>
                  </a:lnTo>
                  <a:lnTo>
                    <a:pt x="48658" y="57671"/>
                  </a:lnTo>
                  <a:lnTo>
                    <a:pt x="48538" y="57282"/>
                  </a:lnTo>
                  <a:lnTo>
                    <a:pt x="48329" y="56892"/>
                  </a:lnTo>
                  <a:lnTo>
                    <a:pt x="48089" y="56503"/>
                  </a:lnTo>
                  <a:lnTo>
                    <a:pt x="47820" y="56114"/>
                  </a:lnTo>
                  <a:lnTo>
                    <a:pt x="47460" y="55725"/>
                  </a:lnTo>
                  <a:lnTo>
                    <a:pt x="47101" y="55305"/>
                  </a:lnTo>
                  <a:lnTo>
                    <a:pt x="46682" y="54916"/>
                  </a:lnTo>
                  <a:lnTo>
                    <a:pt x="45783" y="54138"/>
                  </a:lnTo>
                  <a:lnTo>
                    <a:pt x="44825" y="53359"/>
                  </a:lnTo>
                  <a:lnTo>
                    <a:pt x="42879" y="51892"/>
                  </a:lnTo>
                  <a:lnTo>
                    <a:pt x="42041" y="51173"/>
                  </a:lnTo>
                  <a:lnTo>
                    <a:pt x="41651" y="50844"/>
                  </a:lnTo>
                  <a:lnTo>
                    <a:pt x="41292" y="50514"/>
                  </a:lnTo>
                  <a:lnTo>
                    <a:pt x="40993" y="50185"/>
                  </a:lnTo>
                  <a:lnTo>
                    <a:pt x="40723" y="49886"/>
                  </a:lnTo>
                  <a:lnTo>
                    <a:pt x="40513" y="49586"/>
                  </a:lnTo>
                  <a:lnTo>
                    <a:pt x="40394" y="49287"/>
                  </a:lnTo>
                  <a:lnTo>
                    <a:pt x="40304" y="49017"/>
                  </a:lnTo>
                  <a:lnTo>
                    <a:pt x="40304" y="48868"/>
                  </a:lnTo>
                  <a:lnTo>
                    <a:pt x="40304" y="48748"/>
                  </a:lnTo>
                  <a:lnTo>
                    <a:pt x="40334" y="48628"/>
                  </a:lnTo>
                  <a:lnTo>
                    <a:pt x="40394" y="48508"/>
                  </a:lnTo>
                  <a:lnTo>
                    <a:pt x="40454" y="48388"/>
                  </a:lnTo>
                  <a:lnTo>
                    <a:pt x="40573" y="48269"/>
                  </a:lnTo>
                  <a:lnTo>
                    <a:pt x="40783" y="48059"/>
                  </a:lnTo>
                  <a:lnTo>
                    <a:pt x="40993" y="47909"/>
                  </a:lnTo>
                  <a:lnTo>
                    <a:pt x="41232" y="47760"/>
                  </a:lnTo>
                  <a:lnTo>
                    <a:pt x="41472" y="47670"/>
                  </a:lnTo>
                  <a:lnTo>
                    <a:pt x="41741" y="47580"/>
                  </a:lnTo>
                  <a:lnTo>
                    <a:pt x="41981" y="47550"/>
                  </a:lnTo>
                  <a:lnTo>
                    <a:pt x="42250" y="47520"/>
                  </a:lnTo>
                  <a:lnTo>
                    <a:pt x="42520" y="47550"/>
                  </a:lnTo>
                  <a:lnTo>
                    <a:pt x="43059" y="47610"/>
                  </a:lnTo>
                  <a:lnTo>
                    <a:pt x="43598" y="47730"/>
                  </a:lnTo>
                  <a:lnTo>
                    <a:pt x="44137" y="47879"/>
                  </a:lnTo>
                  <a:lnTo>
                    <a:pt x="44676" y="48059"/>
                  </a:lnTo>
                  <a:lnTo>
                    <a:pt x="45215" y="48209"/>
                  </a:lnTo>
                  <a:lnTo>
                    <a:pt x="45724" y="48359"/>
                  </a:lnTo>
                  <a:lnTo>
                    <a:pt x="46203" y="48448"/>
                  </a:lnTo>
                  <a:lnTo>
                    <a:pt x="46442" y="48478"/>
                  </a:lnTo>
                  <a:lnTo>
                    <a:pt x="46682" y="48478"/>
                  </a:lnTo>
                  <a:lnTo>
                    <a:pt x="46891" y="48448"/>
                  </a:lnTo>
                  <a:lnTo>
                    <a:pt x="47101" y="48388"/>
                  </a:lnTo>
                  <a:lnTo>
                    <a:pt x="47281" y="48329"/>
                  </a:lnTo>
                  <a:lnTo>
                    <a:pt x="47460" y="48209"/>
                  </a:lnTo>
                  <a:lnTo>
                    <a:pt x="47640" y="48059"/>
                  </a:lnTo>
                  <a:lnTo>
                    <a:pt x="47790" y="47879"/>
                  </a:lnTo>
                  <a:lnTo>
                    <a:pt x="47909" y="47670"/>
                  </a:lnTo>
                  <a:lnTo>
                    <a:pt x="48029" y="47430"/>
                  </a:lnTo>
                  <a:lnTo>
                    <a:pt x="48149" y="47131"/>
                  </a:lnTo>
                  <a:lnTo>
                    <a:pt x="48209" y="46861"/>
                  </a:lnTo>
                  <a:lnTo>
                    <a:pt x="48269" y="46562"/>
                  </a:lnTo>
                  <a:lnTo>
                    <a:pt x="48269" y="46292"/>
                  </a:lnTo>
                  <a:lnTo>
                    <a:pt x="48269" y="46023"/>
                  </a:lnTo>
                  <a:lnTo>
                    <a:pt x="48239" y="45724"/>
                  </a:lnTo>
                  <a:lnTo>
                    <a:pt x="48149" y="45185"/>
                  </a:lnTo>
                  <a:lnTo>
                    <a:pt x="47999" y="44646"/>
                  </a:lnTo>
                  <a:lnTo>
                    <a:pt x="47790" y="44107"/>
                  </a:lnTo>
                  <a:lnTo>
                    <a:pt x="47370" y="43118"/>
                  </a:lnTo>
                  <a:lnTo>
                    <a:pt x="47161" y="42669"/>
                  </a:lnTo>
                  <a:lnTo>
                    <a:pt x="47011" y="42250"/>
                  </a:lnTo>
                  <a:lnTo>
                    <a:pt x="46891" y="41891"/>
                  </a:lnTo>
                  <a:lnTo>
                    <a:pt x="46861" y="41741"/>
                  </a:lnTo>
                  <a:lnTo>
                    <a:pt x="46861" y="41591"/>
                  </a:lnTo>
                  <a:lnTo>
                    <a:pt x="46861" y="41442"/>
                  </a:lnTo>
                  <a:lnTo>
                    <a:pt x="46891" y="41322"/>
                  </a:lnTo>
                  <a:lnTo>
                    <a:pt x="46951" y="41202"/>
                  </a:lnTo>
                  <a:lnTo>
                    <a:pt x="47041" y="41112"/>
                  </a:lnTo>
                  <a:lnTo>
                    <a:pt x="47161" y="41022"/>
                  </a:lnTo>
                  <a:lnTo>
                    <a:pt x="47311" y="40963"/>
                  </a:lnTo>
                  <a:lnTo>
                    <a:pt x="47520" y="40903"/>
                  </a:lnTo>
                  <a:lnTo>
                    <a:pt x="47730" y="40873"/>
                  </a:lnTo>
                  <a:lnTo>
                    <a:pt x="48269" y="40873"/>
                  </a:lnTo>
                  <a:lnTo>
                    <a:pt x="48838" y="40992"/>
                  </a:lnTo>
                  <a:lnTo>
                    <a:pt x="49437" y="41142"/>
                  </a:lnTo>
                  <a:lnTo>
                    <a:pt x="50095" y="41352"/>
                  </a:lnTo>
                  <a:lnTo>
                    <a:pt x="51443" y="41861"/>
                  </a:lnTo>
                  <a:lnTo>
                    <a:pt x="52102" y="42100"/>
                  </a:lnTo>
                  <a:lnTo>
                    <a:pt x="52790" y="42340"/>
                  </a:lnTo>
                  <a:lnTo>
                    <a:pt x="53419" y="42550"/>
                  </a:lnTo>
                  <a:lnTo>
                    <a:pt x="54048" y="42699"/>
                  </a:lnTo>
                  <a:lnTo>
                    <a:pt x="54347" y="42759"/>
                  </a:lnTo>
                  <a:lnTo>
                    <a:pt x="54617" y="42789"/>
                  </a:lnTo>
                  <a:lnTo>
                    <a:pt x="55126" y="42789"/>
                  </a:lnTo>
                  <a:lnTo>
                    <a:pt x="55365" y="42729"/>
                  </a:lnTo>
                  <a:lnTo>
                    <a:pt x="55605" y="42669"/>
                  </a:lnTo>
                  <a:lnTo>
                    <a:pt x="55815" y="42579"/>
                  </a:lnTo>
                  <a:lnTo>
                    <a:pt x="55994" y="42430"/>
                  </a:lnTo>
                  <a:lnTo>
                    <a:pt x="56144" y="42280"/>
                  </a:lnTo>
                  <a:lnTo>
                    <a:pt x="56294" y="42070"/>
                  </a:lnTo>
                  <a:lnTo>
                    <a:pt x="56413" y="41801"/>
                  </a:lnTo>
                  <a:lnTo>
                    <a:pt x="56503" y="41531"/>
                  </a:lnTo>
                  <a:lnTo>
                    <a:pt x="56563" y="41232"/>
                  </a:lnTo>
                  <a:lnTo>
                    <a:pt x="56593" y="40933"/>
                  </a:lnTo>
                  <a:lnTo>
                    <a:pt x="56563" y="40633"/>
                  </a:lnTo>
                  <a:lnTo>
                    <a:pt x="56533" y="40364"/>
                  </a:lnTo>
                  <a:lnTo>
                    <a:pt x="56443" y="40094"/>
                  </a:lnTo>
                  <a:lnTo>
                    <a:pt x="56354" y="39825"/>
                  </a:lnTo>
                  <a:lnTo>
                    <a:pt x="56204" y="39555"/>
                  </a:lnTo>
                  <a:lnTo>
                    <a:pt x="56054" y="39316"/>
                  </a:lnTo>
                  <a:lnTo>
                    <a:pt x="55874" y="39046"/>
                  </a:lnTo>
                  <a:lnTo>
                    <a:pt x="55695" y="38807"/>
                  </a:lnTo>
                  <a:lnTo>
                    <a:pt x="55276" y="38357"/>
                  </a:lnTo>
                  <a:lnTo>
                    <a:pt x="54826" y="37908"/>
                  </a:lnTo>
                  <a:lnTo>
                    <a:pt x="54347" y="37519"/>
                  </a:lnTo>
                  <a:lnTo>
                    <a:pt x="53449" y="36770"/>
                  </a:lnTo>
                  <a:lnTo>
                    <a:pt x="53090" y="36411"/>
                  </a:lnTo>
                  <a:lnTo>
                    <a:pt x="52790" y="36112"/>
                  </a:lnTo>
                  <a:lnTo>
                    <a:pt x="52670" y="35932"/>
                  </a:lnTo>
                  <a:lnTo>
                    <a:pt x="52581" y="35782"/>
                  </a:lnTo>
                  <a:lnTo>
                    <a:pt x="52521" y="35663"/>
                  </a:lnTo>
                  <a:lnTo>
                    <a:pt x="52521" y="35513"/>
                  </a:lnTo>
                  <a:lnTo>
                    <a:pt x="52521" y="35393"/>
                  </a:lnTo>
                  <a:lnTo>
                    <a:pt x="52581" y="35243"/>
                  </a:lnTo>
                  <a:lnTo>
                    <a:pt x="52670" y="35124"/>
                  </a:lnTo>
                  <a:lnTo>
                    <a:pt x="52790" y="35004"/>
                  </a:lnTo>
                  <a:lnTo>
                    <a:pt x="53150" y="34794"/>
                  </a:lnTo>
                  <a:lnTo>
                    <a:pt x="53569" y="34615"/>
                  </a:lnTo>
                  <a:lnTo>
                    <a:pt x="54048" y="34435"/>
                  </a:lnTo>
                  <a:lnTo>
                    <a:pt x="54557" y="34285"/>
                  </a:lnTo>
                  <a:lnTo>
                    <a:pt x="55605" y="34016"/>
                  </a:lnTo>
                  <a:lnTo>
                    <a:pt x="56683" y="33776"/>
                  </a:lnTo>
                  <a:lnTo>
                    <a:pt x="57192" y="33626"/>
                  </a:lnTo>
                  <a:lnTo>
                    <a:pt x="57641" y="33447"/>
                  </a:lnTo>
                  <a:lnTo>
                    <a:pt x="58030" y="33267"/>
                  </a:lnTo>
                  <a:lnTo>
                    <a:pt x="58210" y="33147"/>
                  </a:lnTo>
                  <a:lnTo>
                    <a:pt x="58360" y="33028"/>
                  </a:lnTo>
                  <a:lnTo>
                    <a:pt x="58479" y="32908"/>
                  </a:lnTo>
                  <a:lnTo>
                    <a:pt x="58599" y="32758"/>
                  </a:lnTo>
                  <a:lnTo>
                    <a:pt x="58689" y="32608"/>
                  </a:lnTo>
                  <a:lnTo>
                    <a:pt x="58749" y="32459"/>
                  </a:lnTo>
                  <a:lnTo>
                    <a:pt x="58779" y="32279"/>
                  </a:lnTo>
                  <a:lnTo>
                    <a:pt x="58779" y="32099"/>
                  </a:lnTo>
                  <a:lnTo>
                    <a:pt x="58749" y="31890"/>
                  </a:lnTo>
                  <a:lnTo>
                    <a:pt x="58689" y="31680"/>
                  </a:lnTo>
                  <a:lnTo>
                    <a:pt x="58599" y="31470"/>
                  </a:lnTo>
                  <a:lnTo>
                    <a:pt x="58479" y="31291"/>
                  </a:lnTo>
                  <a:lnTo>
                    <a:pt x="58330" y="31111"/>
                  </a:lnTo>
                  <a:lnTo>
                    <a:pt x="58180" y="30961"/>
                  </a:lnTo>
                  <a:lnTo>
                    <a:pt x="58030" y="30842"/>
                  </a:lnTo>
                  <a:lnTo>
                    <a:pt x="57821" y="30722"/>
                  </a:lnTo>
                  <a:lnTo>
                    <a:pt x="57431" y="30542"/>
                  </a:lnTo>
                  <a:lnTo>
                    <a:pt x="56952" y="30393"/>
                  </a:lnTo>
                  <a:lnTo>
                    <a:pt x="56473" y="30273"/>
                  </a:lnTo>
                  <a:lnTo>
                    <a:pt x="55455" y="30093"/>
                  </a:lnTo>
                  <a:lnTo>
                    <a:pt x="54946" y="30003"/>
                  </a:lnTo>
                  <a:lnTo>
                    <a:pt x="54467" y="29884"/>
                  </a:lnTo>
                  <a:lnTo>
                    <a:pt x="54018" y="29704"/>
                  </a:lnTo>
                  <a:lnTo>
                    <a:pt x="53808" y="29614"/>
                  </a:lnTo>
                  <a:lnTo>
                    <a:pt x="53629" y="29494"/>
                  </a:lnTo>
                  <a:lnTo>
                    <a:pt x="53449" y="29374"/>
                  </a:lnTo>
                  <a:lnTo>
                    <a:pt x="53269" y="29225"/>
                  </a:lnTo>
                  <a:lnTo>
                    <a:pt x="53120" y="29075"/>
                  </a:lnTo>
                  <a:lnTo>
                    <a:pt x="53000" y="28895"/>
                  </a:lnTo>
                  <a:lnTo>
                    <a:pt x="52880" y="28686"/>
                  </a:lnTo>
                  <a:lnTo>
                    <a:pt x="52790" y="28446"/>
                  </a:lnTo>
                  <a:lnTo>
                    <a:pt x="52730" y="28207"/>
                  </a:lnTo>
                  <a:lnTo>
                    <a:pt x="52700" y="27907"/>
                  </a:lnTo>
                  <a:lnTo>
                    <a:pt x="52700" y="27578"/>
                  </a:lnTo>
                  <a:lnTo>
                    <a:pt x="52700" y="27189"/>
                  </a:lnTo>
                  <a:lnTo>
                    <a:pt x="52760" y="26200"/>
                  </a:lnTo>
                  <a:lnTo>
                    <a:pt x="52850" y="25003"/>
                  </a:lnTo>
                  <a:lnTo>
                    <a:pt x="52910" y="23625"/>
                  </a:lnTo>
                  <a:lnTo>
                    <a:pt x="52910" y="22847"/>
                  </a:lnTo>
                  <a:lnTo>
                    <a:pt x="52910" y="22068"/>
                  </a:lnTo>
                  <a:lnTo>
                    <a:pt x="52880" y="21230"/>
                  </a:lnTo>
                  <a:lnTo>
                    <a:pt x="52820" y="20362"/>
                  </a:lnTo>
                  <a:lnTo>
                    <a:pt x="52700" y="19493"/>
                  </a:lnTo>
                  <a:lnTo>
                    <a:pt x="52581" y="18565"/>
                  </a:lnTo>
                  <a:lnTo>
                    <a:pt x="52371" y="17637"/>
                  </a:lnTo>
                  <a:lnTo>
                    <a:pt x="52161" y="16678"/>
                  </a:lnTo>
                  <a:lnTo>
                    <a:pt x="51862" y="15720"/>
                  </a:lnTo>
                  <a:lnTo>
                    <a:pt x="51503" y="14762"/>
                  </a:lnTo>
                  <a:lnTo>
                    <a:pt x="51083" y="13774"/>
                  </a:lnTo>
                  <a:lnTo>
                    <a:pt x="50604" y="12786"/>
                  </a:lnTo>
                  <a:lnTo>
                    <a:pt x="50065" y="11798"/>
                  </a:lnTo>
                  <a:lnTo>
                    <a:pt x="49736" y="11319"/>
                  </a:lnTo>
                  <a:lnTo>
                    <a:pt x="49407" y="10840"/>
                  </a:lnTo>
                  <a:lnTo>
                    <a:pt x="49077" y="10360"/>
                  </a:lnTo>
                  <a:lnTo>
                    <a:pt x="48688" y="9851"/>
                  </a:lnTo>
                  <a:lnTo>
                    <a:pt x="48299" y="9372"/>
                  </a:lnTo>
                  <a:lnTo>
                    <a:pt x="47880" y="8893"/>
                  </a:lnTo>
                  <a:lnTo>
                    <a:pt x="47430" y="8444"/>
                  </a:lnTo>
                  <a:lnTo>
                    <a:pt x="46981" y="7965"/>
                  </a:lnTo>
                  <a:lnTo>
                    <a:pt x="46472" y="7486"/>
                  </a:lnTo>
                  <a:lnTo>
                    <a:pt x="45963" y="7037"/>
                  </a:lnTo>
                  <a:lnTo>
                    <a:pt x="45424" y="6588"/>
                  </a:lnTo>
                  <a:lnTo>
                    <a:pt x="44855" y="6138"/>
                  </a:lnTo>
                  <a:lnTo>
                    <a:pt x="44256" y="5689"/>
                  </a:lnTo>
                  <a:lnTo>
                    <a:pt x="43628" y="5240"/>
                  </a:lnTo>
                  <a:lnTo>
                    <a:pt x="42969" y="4821"/>
                  </a:lnTo>
                  <a:lnTo>
                    <a:pt x="42310" y="4402"/>
                  </a:lnTo>
                  <a:lnTo>
                    <a:pt x="41591" y="3982"/>
                  </a:lnTo>
                  <a:lnTo>
                    <a:pt x="40843" y="3593"/>
                  </a:lnTo>
                  <a:lnTo>
                    <a:pt x="40064" y="3174"/>
                  </a:lnTo>
                  <a:lnTo>
                    <a:pt x="39256" y="2785"/>
                  </a:lnTo>
                  <a:lnTo>
                    <a:pt x="38417" y="2425"/>
                  </a:lnTo>
                  <a:lnTo>
                    <a:pt x="37549" y="2066"/>
                  </a:lnTo>
                  <a:lnTo>
                    <a:pt x="36681" y="1707"/>
                  </a:lnTo>
                  <a:lnTo>
                    <a:pt x="35782" y="1407"/>
                  </a:lnTo>
                  <a:lnTo>
                    <a:pt x="34914" y="1108"/>
                  </a:lnTo>
                  <a:lnTo>
                    <a:pt x="34076" y="868"/>
                  </a:lnTo>
                  <a:lnTo>
                    <a:pt x="33207" y="659"/>
                  </a:lnTo>
                  <a:lnTo>
                    <a:pt x="32369" y="479"/>
                  </a:lnTo>
                  <a:lnTo>
                    <a:pt x="31530" y="329"/>
                  </a:lnTo>
                  <a:lnTo>
                    <a:pt x="30692" y="210"/>
                  </a:lnTo>
                  <a:lnTo>
                    <a:pt x="29854" y="120"/>
                  </a:lnTo>
                  <a:lnTo>
                    <a:pt x="29045" y="60"/>
                  </a:lnTo>
                  <a:lnTo>
                    <a:pt x="28237" y="30"/>
                  </a:lnTo>
                  <a:lnTo>
                    <a:pt x="27458" y="0"/>
                  </a:lnTo>
                  <a:close/>
                </a:path>
              </a:pathLst>
            </a:custGeom>
            <a:solidFill>
              <a:srgbClr val="A865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5788;p51">
              <a:extLst>
                <a:ext uri="{FF2B5EF4-FFF2-40B4-BE49-F238E27FC236}">
                  <a16:creationId xmlns:a16="http://schemas.microsoft.com/office/drawing/2014/main" id="{22059134-D615-B9F6-8B71-593A15892330}"/>
                </a:ext>
              </a:extLst>
            </p:cNvPr>
            <p:cNvSpPr/>
            <p:nvPr/>
          </p:nvSpPr>
          <p:spPr>
            <a:xfrm>
              <a:off x="9198149" y="3253560"/>
              <a:ext cx="19811" cy="34184"/>
            </a:xfrm>
            <a:custGeom>
              <a:avLst/>
              <a:gdLst/>
              <a:ahLst/>
              <a:cxnLst/>
              <a:rect l="l" t="t" r="r" b="b"/>
              <a:pathLst>
                <a:path w="2726" h="4702" extrusionOk="0">
                  <a:moveTo>
                    <a:pt x="1678" y="1"/>
                  </a:moveTo>
                  <a:lnTo>
                    <a:pt x="1528" y="61"/>
                  </a:lnTo>
                  <a:lnTo>
                    <a:pt x="1378" y="151"/>
                  </a:lnTo>
                  <a:lnTo>
                    <a:pt x="1258" y="270"/>
                  </a:lnTo>
                  <a:lnTo>
                    <a:pt x="1139" y="420"/>
                  </a:lnTo>
                  <a:lnTo>
                    <a:pt x="929" y="809"/>
                  </a:lnTo>
                  <a:lnTo>
                    <a:pt x="749" y="1199"/>
                  </a:lnTo>
                  <a:lnTo>
                    <a:pt x="600" y="1588"/>
                  </a:lnTo>
                  <a:lnTo>
                    <a:pt x="450" y="2007"/>
                  </a:lnTo>
                  <a:lnTo>
                    <a:pt x="210" y="2845"/>
                  </a:lnTo>
                  <a:lnTo>
                    <a:pt x="31" y="3684"/>
                  </a:lnTo>
                  <a:lnTo>
                    <a:pt x="1" y="3893"/>
                  </a:lnTo>
                  <a:lnTo>
                    <a:pt x="31" y="4073"/>
                  </a:lnTo>
                  <a:lnTo>
                    <a:pt x="91" y="4223"/>
                  </a:lnTo>
                  <a:lnTo>
                    <a:pt x="180" y="4343"/>
                  </a:lnTo>
                  <a:lnTo>
                    <a:pt x="270" y="4462"/>
                  </a:lnTo>
                  <a:lnTo>
                    <a:pt x="420" y="4552"/>
                  </a:lnTo>
                  <a:lnTo>
                    <a:pt x="540" y="4642"/>
                  </a:lnTo>
                  <a:lnTo>
                    <a:pt x="689" y="4672"/>
                  </a:lnTo>
                  <a:lnTo>
                    <a:pt x="869" y="4702"/>
                  </a:lnTo>
                  <a:lnTo>
                    <a:pt x="1019" y="4672"/>
                  </a:lnTo>
                  <a:lnTo>
                    <a:pt x="1169" y="4642"/>
                  </a:lnTo>
                  <a:lnTo>
                    <a:pt x="1318" y="4582"/>
                  </a:lnTo>
                  <a:lnTo>
                    <a:pt x="1438" y="4492"/>
                  </a:lnTo>
                  <a:lnTo>
                    <a:pt x="1558" y="4373"/>
                  </a:lnTo>
                  <a:lnTo>
                    <a:pt x="1648" y="4193"/>
                  </a:lnTo>
                  <a:lnTo>
                    <a:pt x="1708" y="4013"/>
                  </a:lnTo>
                  <a:lnTo>
                    <a:pt x="1887" y="3295"/>
                  </a:lnTo>
                  <a:lnTo>
                    <a:pt x="2097" y="2606"/>
                  </a:lnTo>
                  <a:lnTo>
                    <a:pt x="2366" y="1917"/>
                  </a:lnTo>
                  <a:lnTo>
                    <a:pt x="2636" y="1229"/>
                  </a:lnTo>
                  <a:lnTo>
                    <a:pt x="2696" y="1049"/>
                  </a:lnTo>
                  <a:lnTo>
                    <a:pt x="2726" y="869"/>
                  </a:lnTo>
                  <a:lnTo>
                    <a:pt x="2696" y="719"/>
                  </a:lnTo>
                  <a:lnTo>
                    <a:pt x="2666" y="570"/>
                  </a:lnTo>
                  <a:lnTo>
                    <a:pt x="2606" y="420"/>
                  </a:lnTo>
                  <a:lnTo>
                    <a:pt x="2486" y="300"/>
                  </a:lnTo>
                  <a:lnTo>
                    <a:pt x="2396" y="181"/>
                  </a:lnTo>
                  <a:lnTo>
                    <a:pt x="2246" y="91"/>
                  </a:lnTo>
                  <a:lnTo>
                    <a:pt x="2127" y="31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5789;p51">
              <a:extLst>
                <a:ext uri="{FF2B5EF4-FFF2-40B4-BE49-F238E27FC236}">
                  <a16:creationId xmlns:a16="http://schemas.microsoft.com/office/drawing/2014/main" id="{44AFAE17-CCD9-8819-AA34-313A0493039B}"/>
                </a:ext>
              </a:extLst>
            </p:cNvPr>
            <p:cNvSpPr/>
            <p:nvPr/>
          </p:nvSpPr>
          <p:spPr>
            <a:xfrm>
              <a:off x="9238852" y="3249860"/>
              <a:ext cx="22638" cy="33100"/>
            </a:xfrm>
            <a:custGeom>
              <a:avLst/>
              <a:gdLst/>
              <a:ahLst/>
              <a:cxnLst/>
              <a:rect l="l" t="t" r="r" b="b"/>
              <a:pathLst>
                <a:path w="3115" h="4553" extrusionOk="0">
                  <a:moveTo>
                    <a:pt x="988" y="1"/>
                  </a:moveTo>
                  <a:lnTo>
                    <a:pt x="809" y="31"/>
                  </a:lnTo>
                  <a:lnTo>
                    <a:pt x="659" y="61"/>
                  </a:lnTo>
                  <a:lnTo>
                    <a:pt x="509" y="151"/>
                  </a:lnTo>
                  <a:lnTo>
                    <a:pt x="359" y="240"/>
                  </a:lnTo>
                  <a:lnTo>
                    <a:pt x="240" y="360"/>
                  </a:lnTo>
                  <a:lnTo>
                    <a:pt x="150" y="480"/>
                  </a:lnTo>
                  <a:lnTo>
                    <a:pt x="60" y="630"/>
                  </a:lnTo>
                  <a:lnTo>
                    <a:pt x="30" y="809"/>
                  </a:lnTo>
                  <a:lnTo>
                    <a:pt x="0" y="959"/>
                  </a:lnTo>
                  <a:lnTo>
                    <a:pt x="30" y="1169"/>
                  </a:lnTo>
                  <a:lnTo>
                    <a:pt x="120" y="1348"/>
                  </a:lnTo>
                  <a:lnTo>
                    <a:pt x="809" y="2786"/>
                  </a:lnTo>
                  <a:lnTo>
                    <a:pt x="1168" y="3504"/>
                  </a:lnTo>
                  <a:lnTo>
                    <a:pt x="1557" y="4193"/>
                  </a:lnTo>
                  <a:lnTo>
                    <a:pt x="1647" y="4343"/>
                  </a:lnTo>
                  <a:lnTo>
                    <a:pt x="1767" y="4462"/>
                  </a:lnTo>
                  <a:lnTo>
                    <a:pt x="1917" y="4522"/>
                  </a:lnTo>
                  <a:lnTo>
                    <a:pt x="2036" y="4552"/>
                  </a:lnTo>
                  <a:lnTo>
                    <a:pt x="2336" y="4552"/>
                  </a:lnTo>
                  <a:lnTo>
                    <a:pt x="2485" y="4492"/>
                  </a:lnTo>
                  <a:lnTo>
                    <a:pt x="2635" y="4432"/>
                  </a:lnTo>
                  <a:lnTo>
                    <a:pt x="2755" y="4343"/>
                  </a:lnTo>
                  <a:lnTo>
                    <a:pt x="2875" y="4223"/>
                  </a:lnTo>
                  <a:lnTo>
                    <a:pt x="2965" y="4103"/>
                  </a:lnTo>
                  <a:lnTo>
                    <a:pt x="3054" y="3983"/>
                  </a:lnTo>
                  <a:lnTo>
                    <a:pt x="3084" y="3834"/>
                  </a:lnTo>
                  <a:lnTo>
                    <a:pt x="3114" y="3684"/>
                  </a:lnTo>
                  <a:lnTo>
                    <a:pt x="3114" y="3504"/>
                  </a:lnTo>
                  <a:lnTo>
                    <a:pt x="3054" y="3354"/>
                  </a:lnTo>
                  <a:lnTo>
                    <a:pt x="2725" y="2606"/>
                  </a:lnTo>
                  <a:lnTo>
                    <a:pt x="2396" y="1887"/>
                  </a:lnTo>
                  <a:lnTo>
                    <a:pt x="1677" y="480"/>
                  </a:lnTo>
                  <a:lnTo>
                    <a:pt x="1557" y="300"/>
                  </a:lnTo>
                  <a:lnTo>
                    <a:pt x="1437" y="180"/>
                  </a:lnTo>
                  <a:lnTo>
                    <a:pt x="1288" y="91"/>
                  </a:lnTo>
                  <a:lnTo>
                    <a:pt x="1138" y="31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5790;p51">
              <a:extLst>
                <a:ext uri="{FF2B5EF4-FFF2-40B4-BE49-F238E27FC236}">
                  <a16:creationId xmlns:a16="http://schemas.microsoft.com/office/drawing/2014/main" id="{5DDAFADB-38D4-CA88-131A-2A8E6992EED4}"/>
                </a:ext>
              </a:extLst>
            </p:cNvPr>
            <p:cNvSpPr/>
            <p:nvPr/>
          </p:nvSpPr>
          <p:spPr>
            <a:xfrm>
              <a:off x="9251469" y="3225271"/>
              <a:ext cx="23728" cy="17855"/>
            </a:xfrm>
            <a:custGeom>
              <a:avLst/>
              <a:gdLst/>
              <a:ahLst/>
              <a:cxnLst/>
              <a:rect l="l" t="t" r="r" b="b"/>
              <a:pathLst>
                <a:path w="3265" h="2456" extrusionOk="0">
                  <a:moveTo>
                    <a:pt x="869" y="0"/>
                  </a:moveTo>
                  <a:lnTo>
                    <a:pt x="690" y="30"/>
                  </a:lnTo>
                  <a:lnTo>
                    <a:pt x="540" y="90"/>
                  </a:lnTo>
                  <a:lnTo>
                    <a:pt x="390" y="180"/>
                  </a:lnTo>
                  <a:lnTo>
                    <a:pt x="240" y="300"/>
                  </a:lnTo>
                  <a:lnTo>
                    <a:pt x="151" y="449"/>
                  </a:lnTo>
                  <a:lnTo>
                    <a:pt x="61" y="599"/>
                  </a:lnTo>
                  <a:lnTo>
                    <a:pt x="1" y="779"/>
                  </a:lnTo>
                  <a:lnTo>
                    <a:pt x="1" y="958"/>
                  </a:lnTo>
                  <a:lnTo>
                    <a:pt x="31" y="1108"/>
                  </a:lnTo>
                  <a:lnTo>
                    <a:pt x="91" y="1288"/>
                  </a:lnTo>
                  <a:lnTo>
                    <a:pt x="181" y="1438"/>
                  </a:lnTo>
                  <a:lnTo>
                    <a:pt x="300" y="1557"/>
                  </a:lnTo>
                  <a:lnTo>
                    <a:pt x="450" y="1677"/>
                  </a:lnTo>
                  <a:lnTo>
                    <a:pt x="839" y="1917"/>
                  </a:lnTo>
                  <a:lnTo>
                    <a:pt x="1229" y="2126"/>
                  </a:lnTo>
                  <a:lnTo>
                    <a:pt x="1648" y="2276"/>
                  </a:lnTo>
                  <a:lnTo>
                    <a:pt x="2097" y="2396"/>
                  </a:lnTo>
                  <a:lnTo>
                    <a:pt x="2277" y="2426"/>
                  </a:lnTo>
                  <a:lnTo>
                    <a:pt x="2426" y="2456"/>
                  </a:lnTo>
                  <a:lnTo>
                    <a:pt x="2606" y="2426"/>
                  </a:lnTo>
                  <a:lnTo>
                    <a:pt x="2786" y="2366"/>
                  </a:lnTo>
                  <a:lnTo>
                    <a:pt x="2905" y="2276"/>
                  </a:lnTo>
                  <a:lnTo>
                    <a:pt x="3055" y="2156"/>
                  </a:lnTo>
                  <a:lnTo>
                    <a:pt x="3145" y="2006"/>
                  </a:lnTo>
                  <a:lnTo>
                    <a:pt x="3235" y="1857"/>
                  </a:lnTo>
                  <a:lnTo>
                    <a:pt x="3265" y="1677"/>
                  </a:lnTo>
                  <a:lnTo>
                    <a:pt x="3265" y="1497"/>
                  </a:lnTo>
                  <a:lnTo>
                    <a:pt x="3235" y="1318"/>
                  </a:lnTo>
                  <a:lnTo>
                    <a:pt x="3175" y="1168"/>
                  </a:lnTo>
                  <a:lnTo>
                    <a:pt x="3085" y="1018"/>
                  </a:lnTo>
                  <a:lnTo>
                    <a:pt x="2965" y="899"/>
                  </a:lnTo>
                  <a:lnTo>
                    <a:pt x="2846" y="779"/>
                  </a:lnTo>
                  <a:lnTo>
                    <a:pt x="2666" y="719"/>
                  </a:lnTo>
                  <a:lnTo>
                    <a:pt x="1947" y="449"/>
                  </a:lnTo>
                  <a:lnTo>
                    <a:pt x="1797" y="389"/>
                  </a:lnTo>
                  <a:lnTo>
                    <a:pt x="1738" y="360"/>
                  </a:lnTo>
                  <a:lnTo>
                    <a:pt x="1558" y="240"/>
                  </a:lnTo>
                  <a:lnTo>
                    <a:pt x="1378" y="120"/>
                  </a:lnTo>
                  <a:lnTo>
                    <a:pt x="1229" y="3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5791;p51">
              <a:extLst>
                <a:ext uri="{FF2B5EF4-FFF2-40B4-BE49-F238E27FC236}">
                  <a16:creationId xmlns:a16="http://schemas.microsoft.com/office/drawing/2014/main" id="{75785CA2-CE5C-3CE5-A629-AB3BD5EE8D4B}"/>
                </a:ext>
              </a:extLst>
            </p:cNvPr>
            <p:cNvSpPr/>
            <p:nvPr/>
          </p:nvSpPr>
          <p:spPr>
            <a:xfrm>
              <a:off x="9327212" y="3190449"/>
              <a:ext cx="25029" cy="15899"/>
            </a:xfrm>
            <a:custGeom>
              <a:avLst/>
              <a:gdLst/>
              <a:ahLst/>
              <a:cxnLst/>
              <a:rect l="l" t="t" r="r" b="b"/>
              <a:pathLst>
                <a:path w="3444" h="2187" extrusionOk="0">
                  <a:moveTo>
                    <a:pt x="2485" y="0"/>
                  </a:moveTo>
                  <a:lnTo>
                    <a:pt x="1976" y="30"/>
                  </a:lnTo>
                  <a:lnTo>
                    <a:pt x="1497" y="120"/>
                  </a:lnTo>
                  <a:lnTo>
                    <a:pt x="988" y="240"/>
                  </a:lnTo>
                  <a:lnTo>
                    <a:pt x="539" y="419"/>
                  </a:lnTo>
                  <a:lnTo>
                    <a:pt x="360" y="539"/>
                  </a:lnTo>
                  <a:lnTo>
                    <a:pt x="240" y="629"/>
                  </a:lnTo>
                  <a:lnTo>
                    <a:pt x="120" y="779"/>
                  </a:lnTo>
                  <a:lnTo>
                    <a:pt x="60" y="929"/>
                  </a:lnTo>
                  <a:lnTo>
                    <a:pt x="0" y="1108"/>
                  </a:lnTo>
                  <a:lnTo>
                    <a:pt x="0" y="1288"/>
                  </a:lnTo>
                  <a:lnTo>
                    <a:pt x="0" y="1468"/>
                  </a:lnTo>
                  <a:lnTo>
                    <a:pt x="60" y="1617"/>
                  </a:lnTo>
                  <a:lnTo>
                    <a:pt x="150" y="1797"/>
                  </a:lnTo>
                  <a:lnTo>
                    <a:pt x="270" y="1917"/>
                  </a:lnTo>
                  <a:lnTo>
                    <a:pt x="419" y="2036"/>
                  </a:lnTo>
                  <a:lnTo>
                    <a:pt x="569" y="2096"/>
                  </a:lnTo>
                  <a:lnTo>
                    <a:pt x="749" y="2156"/>
                  </a:lnTo>
                  <a:lnTo>
                    <a:pt x="928" y="2186"/>
                  </a:lnTo>
                  <a:lnTo>
                    <a:pt x="1108" y="2156"/>
                  </a:lnTo>
                  <a:lnTo>
                    <a:pt x="1258" y="2096"/>
                  </a:lnTo>
                  <a:lnTo>
                    <a:pt x="1587" y="1977"/>
                  </a:lnTo>
                  <a:lnTo>
                    <a:pt x="1917" y="1887"/>
                  </a:lnTo>
                  <a:lnTo>
                    <a:pt x="2276" y="1827"/>
                  </a:lnTo>
                  <a:lnTo>
                    <a:pt x="2605" y="1797"/>
                  </a:lnTo>
                  <a:lnTo>
                    <a:pt x="2785" y="1767"/>
                  </a:lnTo>
                  <a:lnTo>
                    <a:pt x="2965" y="1707"/>
                  </a:lnTo>
                  <a:lnTo>
                    <a:pt x="3114" y="1617"/>
                  </a:lnTo>
                  <a:lnTo>
                    <a:pt x="3234" y="1497"/>
                  </a:lnTo>
                  <a:lnTo>
                    <a:pt x="3324" y="1348"/>
                  </a:lnTo>
                  <a:lnTo>
                    <a:pt x="3414" y="1198"/>
                  </a:lnTo>
                  <a:lnTo>
                    <a:pt x="3444" y="1018"/>
                  </a:lnTo>
                  <a:lnTo>
                    <a:pt x="3444" y="839"/>
                  </a:lnTo>
                  <a:lnTo>
                    <a:pt x="3414" y="659"/>
                  </a:lnTo>
                  <a:lnTo>
                    <a:pt x="3354" y="509"/>
                  </a:lnTo>
                  <a:lnTo>
                    <a:pt x="3264" y="360"/>
                  </a:lnTo>
                  <a:lnTo>
                    <a:pt x="3144" y="240"/>
                  </a:lnTo>
                  <a:lnTo>
                    <a:pt x="2995" y="150"/>
                  </a:lnTo>
                  <a:lnTo>
                    <a:pt x="2845" y="60"/>
                  </a:lnTo>
                  <a:lnTo>
                    <a:pt x="2665" y="30"/>
                  </a:lnTo>
                  <a:lnTo>
                    <a:pt x="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5792;p51">
              <a:extLst>
                <a:ext uri="{FF2B5EF4-FFF2-40B4-BE49-F238E27FC236}">
                  <a16:creationId xmlns:a16="http://schemas.microsoft.com/office/drawing/2014/main" id="{CCD21B8E-5D25-9D6E-8F6A-5F3DC1B5A608}"/>
                </a:ext>
              </a:extLst>
            </p:cNvPr>
            <p:cNvSpPr/>
            <p:nvPr/>
          </p:nvSpPr>
          <p:spPr>
            <a:xfrm>
              <a:off x="9313497" y="3236370"/>
              <a:ext cx="22856" cy="19818"/>
            </a:xfrm>
            <a:custGeom>
              <a:avLst/>
              <a:gdLst/>
              <a:ahLst/>
              <a:cxnLst/>
              <a:rect l="l" t="t" r="r" b="b"/>
              <a:pathLst>
                <a:path w="3145" h="2726" extrusionOk="0">
                  <a:moveTo>
                    <a:pt x="839" y="0"/>
                  </a:moveTo>
                  <a:lnTo>
                    <a:pt x="660" y="30"/>
                  </a:lnTo>
                  <a:lnTo>
                    <a:pt x="510" y="90"/>
                  </a:lnTo>
                  <a:lnTo>
                    <a:pt x="360" y="210"/>
                  </a:lnTo>
                  <a:lnTo>
                    <a:pt x="240" y="330"/>
                  </a:lnTo>
                  <a:lnTo>
                    <a:pt x="121" y="479"/>
                  </a:lnTo>
                  <a:lnTo>
                    <a:pt x="61" y="629"/>
                  </a:lnTo>
                  <a:lnTo>
                    <a:pt x="1" y="809"/>
                  </a:lnTo>
                  <a:lnTo>
                    <a:pt x="1" y="988"/>
                  </a:lnTo>
                  <a:lnTo>
                    <a:pt x="31" y="1168"/>
                  </a:lnTo>
                  <a:lnTo>
                    <a:pt x="91" y="1318"/>
                  </a:lnTo>
                  <a:lnTo>
                    <a:pt x="210" y="1468"/>
                  </a:lnTo>
                  <a:lnTo>
                    <a:pt x="630" y="1857"/>
                  </a:lnTo>
                  <a:lnTo>
                    <a:pt x="1079" y="2216"/>
                  </a:lnTo>
                  <a:lnTo>
                    <a:pt x="1318" y="2366"/>
                  </a:lnTo>
                  <a:lnTo>
                    <a:pt x="1558" y="2486"/>
                  </a:lnTo>
                  <a:lnTo>
                    <a:pt x="1827" y="2605"/>
                  </a:lnTo>
                  <a:lnTo>
                    <a:pt x="2097" y="2695"/>
                  </a:lnTo>
                  <a:lnTo>
                    <a:pt x="2276" y="2725"/>
                  </a:lnTo>
                  <a:lnTo>
                    <a:pt x="2456" y="2725"/>
                  </a:lnTo>
                  <a:lnTo>
                    <a:pt x="2606" y="2695"/>
                  </a:lnTo>
                  <a:lnTo>
                    <a:pt x="2726" y="2605"/>
                  </a:lnTo>
                  <a:lnTo>
                    <a:pt x="2845" y="2516"/>
                  </a:lnTo>
                  <a:lnTo>
                    <a:pt x="2965" y="2396"/>
                  </a:lnTo>
                  <a:lnTo>
                    <a:pt x="3025" y="2276"/>
                  </a:lnTo>
                  <a:lnTo>
                    <a:pt x="3085" y="2126"/>
                  </a:lnTo>
                  <a:lnTo>
                    <a:pt x="3145" y="1977"/>
                  </a:lnTo>
                  <a:lnTo>
                    <a:pt x="3145" y="1797"/>
                  </a:lnTo>
                  <a:lnTo>
                    <a:pt x="3145" y="1647"/>
                  </a:lnTo>
                  <a:lnTo>
                    <a:pt x="3115" y="1497"/>
                  </a:lnTo>
                  <a:lnTo>
                    <a:pt x="3055" y="1348"/>
                  </a:lnTo>
                  <a:lnTo>
                    <a:pt x="2965" y="1228"/>
                  </a:lnTo>
                  <a:lnTo>
                    <a:pt x="2845" y="1108"/>
                  </a:lnTo>
                  <a:lnTo>
                    <a:pt x="2666" y="1048"/>
                  </a:lnTo>
                  <a:lnTo>
                    <a:pt x="2366" y="899"/>
                  </a:lnTo>
                  <a:lnTo>
                    <a:pt x="2217" y="809"/>
                  </a:lnTo>
                  <a:lnTo>
                    <a:pt x="2157" y="809"/>
                  </a:lnTo>
                  <a:lnTo>
                    <a:pt x="2127" y="779"/>
                  </a:lnTo>
                  <a:lnTo>
                    <a:pt x="1857" y="569"/>
                  </a:lnTo>
                  <a:lnTo>
                    <a:pt x="1618" y="330"/>
                  </a:lnTo>
                  <a:lnTo>
                    <a:pt x="1468" y="210"/>
                  </a:lnTo>
                  <a:lnTo>
                    <a:pt x="1318" y="120"/>
                  </a:lnTo>
                  <a:lnTo>
                    <a:pt x="1169" y="60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5793;p51">
              <a:extLst>
                <a:ext uri="{FF2B5EF4-FFF2-40B4-BE49-F238E27FC236}">
                  <a16:creationId xmlns:a16="http://schemas.microsoft.com/office/drawing/2014/main" id="{16A16A9E-772A-0879-4CFB-244BC3A4466C}"/>
                </a:ext>
              </a:extLst>
            </p:cNvPr>
            <p:cNvSpPr/>
            <p:nvPr/>
          </p:nvSpPr>
          <p:spPr>
            <a:xfrm>
              <a:off x="9279983" y="3197412"/>
              <a:ext cx="27428" cy="13500"/>
            </a:xfrm>
            <a:custGeom>
              <a:avLst/>
              <a:gdLst/>
              <a:ahLst/>
              <a:cxnLst/>
              <a:rect l="l" t="t" r="r" b="b"/>
              <a:pathLst>
                <a:path w="3774" h="1857" extrusionOk="0">
                  <a:moveTo>
                    <a:pt x="2396" y="0"/>
                  </a:moveTo>
                  <a:lnTo>
                    <a:pt x="1797" y="30"/>
                  </a:lnTo>
                  <a:lnTo>
                    <a:pt x="1228" y="90"/>
                  </a:lnTo>
                  <a:lnTo>
                    <a:pt x="659" y="150"/>
                  </a:lnTo>
                  <a:lnTo>
                    <a:pt x="510" y="210"/>
                  </a:lnTo>
                  <a:lnTo>
                    <a:pt x="360" y="300"/>
                  </a:lnTo>
                  <a:lnTo>
                    <a:pt x="240" y="420"/>
                  </a:lnTo>
                  <a:lnTo>
                    <a:pt x="120" y="539"/>
                  </a:lnTo>
                  <a:lnTo>
                    <a:pt x="60" y="719"/>
                  </a:lnTo>
                  <a:lnTo>
                    <a:pt x="30" y="869"/>
                  </a:lnTo>
                  <a:lnTo>
                    <a:pt x="0" y="1048"/>
                  </a:lnTo>
                  <a:lnTo>
                    <a:pt x="30" y="1198"/>
                  </a:lnTo>
                  <a:lnTo>
                    <a:pt x="90" y="1378"/>
                  </a:lnTo>
                  <a:lnTo>
                    <a:pt x="180" y="1528"/>
                  </a:lnTo>
                  <a:lnTo>
                    <a:pt x="300" y="1647"/>
                  </a:lnTo>
                  <a:lnTo>
                    <a:pt x="420" y="1737"/>
                  </a:lnTo>
                  <a:lnTo>
                    <a:pt x="569" y="1797"/>
                  </a:lnTo>
                  <a:lnTo>
                    <a:pt x="749" y="1827"/>
                  </a:lnTo>
                  <a:lnTo>
                    <a:pt x="899" y="1857"/>
                  </a:lnTo>
                  <a:lnTo>
                    <a:pt x="1078" y="1827"/>
                  </a:lnTo>
                  <a:lnTo>
                    <a:pt x="1528" y="1797"/>
                  </a:lnTo>
                  <a:lnTo>
                    <a:pt x="1947" y="1767"/>
                  </a:lnTo>
                  <a:lnTo>
                    <a:pt x="2396" y="1767"/>
                  </a:lnTo>
                  <a:lnTo>
                    <a:pt x="2815" y="1797"/>
                  </a:lnTo>
                  <a:lnTo>
                    <a:pt x="2995" y="1797"/>
                  </a:lnTo>
                  <a:lnTo>
                    <a:pt x="3174" y="1767"/>
                  </a:lnTo>
                  <a:lnTo>
                    <a:pt x="3324" y="1677"/>
                  </a:lnTo>
                  <a:lnTo>
                    <a:pt x="3474" y="1587"/>
                  </a:lnTo>
                  <a:lnTo>
                    <a:pt x="3594" y="1468"/>
                  </a:lnTo>
                  <a:lnTo>
                    <a:pt x="3684" y="1318"/>
                  </a:lnTo>
                  <a:lnTo>
                    <a:pt x="3743" y="1168"/>
                  </a:lnTo>
                  <a:lnTo>
                    <a:pt x="3773" y="989"/>
                  </a:lnTo>
                  <a:lnTo>
                    <a:pt x="3773" y="809"/>
                  </a:lnTo>
                  <a:lnTo>
                    <a:pt x="3743" y="629"/>
                  </a:lnTo>
                  <a:lnTo>
                    <a:pt x="3654" y="480"/>
                  </a:lnTo>
                  <a:lnTo>
                    <a:pt x="3564" y="360"/>
                  </a:lnTo>
                  <a:lnTo>
                    <a:pt x="3444" y="240"/>
                  </a:lnTo>
                  <a:lnTo>
                    <a:pt x="3294" y="150"/>
                  </a:lnTo>
                  <a:lnTo>
                    <a:pt x="3145" y="90"/>
                  </a:lnTo>
                  <a:lnTo>
                    <a:pt x="2965" y="3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5794;p51">
              <a:extLst>
                <a:ext uri="{FF2B5EF4-FFF2-40B4-BE49-F238E27FC236}">
                  <a16:creationId xmlns:a16="http://schemas.microsoft.com/office/drawing/2014/main" id="{9B14C64A-5D49-4E0D-6430-682E9533C3FE}"/>
                </a:ext>
              </a:extLst>
            </p:cNvPr>
            <p:cNvSpPr/>
            <p:nvPr/>
          </p:nvSpPr>
          <p:spPr>
            <a:xfrm>
              <a:off x="9271711" y="3306880"/>
              <a:ext cx="16548" cy="26354"/>
            </a:xfrm>
            <a:custGeom>
              <a:avLst/>
              <a:gdLst/>
              <a:ahLst/>
              <a:cxnLst/>
              <a:rect l="l" t="t" r="r" b="b"/>
              <a:pathLst>
                <a:path w="2277" h="3625" extrusionOk="0">
                  <a:moveTo>
                    <a:pt x="1258" y="1"/>
                  </a:moveTo>
                  <a:lnTo>
                    <a:pt x="1079" y="61"/>
                  </a:lnTo>
                  <a:lnTo>
                    <a:pt x="929" y="121"/>
                  </a:lnTo>
                  <a:lnTo>
                    <a:pt x="779" y="211"/>
                  </a:lnTo>
                  <a:lnTo>
                    <a:pt x="659" y="360"/>
                  </a:lnTo>
                  <a:lnTo>
                    <a:pt x="570" y="510"/>
                  </a:lnTo>
                  <a:lnTo>
                    <a:pt x="420" y="780"/>
                  </a:lnTo>
                  <a:lnTo>
                    <a:pt x="330" y="1049"/>
                  </a:lnTo>
                  <a:lnTo>
                    <a:pt x="240" y="1318"/>
                  </a:lnTo>
                  <a:lnTo>
                    <a:pt x="180" y="1618"/>
                  </a:lnTo>
                  <a:lnTo>
                    <a:pt x="120" y="2067"/>
                  </a:lnTo>
                  <a:lnTo>
                    <a:pt x="90" y="2307"/>
                  </a:lnTo>
                  <a:lnTo>
                    <a:pt x="31" y="2516"/>
                  </a:lnTo>
                  <a:lnTo>
                    <a:pt x="1" y="2696"/>
                  </a:lnTo>
                  <a:lnTo>
                    <a:pt x="1" y="2876"/>
                  </a:lnTo>
                  <a:lnTo>
                    <a:pt x="61" y="3025"/>
                  </a:lnTo>
                  <a:lnTo>
                    <a:pt x="120" y="3205"/>
                  </a:lnTo>
                  <a:lnTo>
                    <a:pt x="240" y="3325"/>
                  </a:lnTo>
                  <a:lnTo>
                    <a:pt x="360" y="3444"/>
                  </a:lnTo>
                  <a:lnTo>
                    <a:pt x="510" y="3534"/>
                  </a:lnTo>
                  <a:lnTo>
                    <a:pt x="689" y="3594"/>
                  </a:lnTo>
                  <a:lnTo>
                    <a:pt x="869" y="3624"/>
                  </a:lnTo>
                  <a:lnTo>
                    <a:pt x="1049" y="3624"/>
                  </a:lnTo>
                  <a:lnTo>
                    <a:pt x="1198" y="3564"/>
                  </a:lnTo>
                  <a:lnTo>
                    <a:pt x="1348" y="3504"/>
                  </a:lnTo>
                  <a:lnTo>
                    <a:pt x="1498" y="3385"/>
                  </a:lnTo>
                  <a:lnTo>
                    <a:pt x="1588" y="3265"/>
                  </a:lnTo>
                  <a:lnTo>
                    <a:pt x="1677" y="3115"/>
                  </a:lnTo>
                  <a:lnTo>
                    <a:pt x="1767" y="2965"/>
                  </a:lnTo>
                  <a:lnTo>
                    <a:pt x="1827" y="2756"/>
                  </a:lnTo>
                  <a:lnTo>
                    <a:pt x="1857" y="2516"/>
                  </a:lnTo>
                  <a:lnTo>
                    <a:pt x="1947" y="2097"/>
                  </a:lnTo>
                  <a:lnTo>
                    <a:pt x="2037" y="1648"/>
                  </a:lnTo>
                  <a:lnTo>
                    <a:pt x="2097" y="1468"/>
                  </a:lnTo>
                  <a:lnTo>
                    <a:pt x="2186" y="1289"/>
                  </a:lnTo>
                  <a:lnTo>
                    <a:pt x="2246" y="1139"/>
                  </a:lnTo>
                  <a:lnTo>
                    <a:pt x="2276" y="959"/>
                  </a:lnTo>
                  <a:lnTo>
                    <a:pt x="2276" y="780"/>
                  </a:lnTo>
                  <a:lnTo>
                    <a:pt x="2216" y="600"/>
                  </a:lnTo>
                  <a:lnTo>
                    <a:pt x="2157" y="450"/>
                  </a:lnTo>
                  <a:lnTo>
                    <a:pt x="2037" y="300"/>
                  </a:lnTo>
                  <a:lnTo>
                    <a:pt x="1917" y="181"/>
                  </a:lnTo>
                  <a:lnTo>
                    <a:pt x="1767" y="91"/>
                  </a:lnTo>
                  <a:lnTo>
                    <a:pt x="1588" y="31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5795;p51">
              <a:extLst>
                <a:ext uri="{FF2B5EF4-FFF2-40B4-BE49-F238E27FC236}">
                  <a16:creationId xmlns:a16="http://schemas.microsoft.com/office/drawing/2014/main" id="{D5277FB4-597D-8341-9405-C3BF770D9F77}"/>
                </a:ext>
              </a:extLst>
            </p:cNvPr>
            <p:cNvSpPr/>
            <p:nvPr/>
          </p:nvSpPr>
          <p:spPr>
            <a:xfrm>
              <a:off x="9199676" y="3326469"/>
              <a:ext cx="15022" cy="22217"/>
            </a:xfrm>
            <a:custGeom>
              <a:avLst/>
              <a:gdLst/>
              <a:ahLst/>
              <a:cxnLst/>
              <a:rect l="l" t="t" r="r" b="b"/>
              <a:pathLst>
                <a:path w="2067" h="3056" extrusionOk="0">
                  <a:moveTo>
                    <a:pt x="1108" y="1"/>
                  </a:moveTo>
                  <a:lnTo>
                    <a:pt x="959" y="31"/>
                  </a:lnTo>
                  <a:lnTo>
                    <a:pt x="809" y="91"/>
                  </a:lnTo>
                  <a:lnTo>
                    <a:pt x="659" y="181"/>
                  </a:lnTo>
                  <a:lnTo>
                    <a:pt x="509" y="300"/>
                  </a:lnTo>
                  <a:lnTo>
                    <a:pt x="390" y="450"/>
                  </a:lnTo>
                  <a:lnTo>
                    <a:pt x="270" y="630"/>
                  </a:lnTo>
                  <a:lnTo>
                    <a:pt x="180" y="809"/>
                  </a:lnTo>
                  <a:lnTo>
                    <a:pt x="120" y="1019"/>
                  </a:lnTo>
                  <a:lnTo>
                    <a:pt x="60" y="1229"/>
                  </a:lnTo>
                  <a:lnTo>
                    <a:pt x="0" y="1678"/>
                  </a:lnTo>
                  <a:lnTo>
                    <a:pt x="0" y="2127"/>
                  </a:lnTo>
                  <a:lnTo>
                    <a:pt x="0" y="2307"/>
                  </a:lnTo>
                  <a:lnTo>
                    <a:pt x="60" y="2456"/>
                  </a:lnTo>
                  <a:lnTo>
                    <a:pt x="120" y="2606"/>
                  </a:lnTo>
                  <a:lnTo>
                    <a:pt x="210" y="2756"/>
                  </a:lnTo>
                  <a:lnTo>
                    <a:pt x="330" y="2875"/>
                  </a:lnTo>
                  <a:lnTo>
                    <a:pt x="479" y="2965"/>
                  </a:lnTo>
                  <a:lnTo>
                    <a:pt x="629" y="3025"/>
                  </a:lnTo>
                  <a:lnTo>
                    <a:pt x="809" y="3055"/>
                  </a:lnTo>
                  <a:lnTo>
                    <a:pt x="988" y="3055"/>
                  </a:lnTo>
                  <a:lnTo>
                    <a:pt x="1168" y="3025"/>
                  </a:lnTo>
                  <a:lnTo>
                    <a:pt x="1318" y="2935"/>
                  </a:lnTo>
                  <a:lnTo>
                    <a:pt x="1468" y="2846"/>
                  </a:lnTo>
                  <a:lnTo>
                    <a:pt x="1587" y="2726"/>
                  </a:lnTo>
                  <a:lnTo>
                    <a:pt x="1677" y="2576"/>
                  </a:lnTo>
                  <a:lnTo>
                    <a:pt x="1737" y="2426"/>
                  </a:lnTo>
                  <a:lnTo>
                    <a:pt x="1767" y="2247"/>
                  </a:lnTo>
                  <a:lnTo>
                    <a:pt x="1797" y="1618"/>
                  </a:lnTo>
                  <a:lnTo>
                    <a:pt x="1827" y="1498"/>
                  </a:lnTo>
                  <a:lnTo>
                    <a:pt x="1917" y="1348"/>
                  </a:lnTo>
                  <a:lnTo>
                    <a:pt x="2007" y="1199"/>
                  </a:lnTo>
                  <a:lnTo>
                    <a:pt x="2036" y="1019"/>
                  </a:lnTo>
                  <a:lnTo>
                    <a:pt x="2066" y="869"/>
                  </a:lnTo>
                  <a:lnTo>
                    <a:pt x="2036" y="690"/>
                  </a:lnTo>
                  <a:lnTo>
                    <a:pt x="1977" y="510"/>
                  </a:lnTo>
                  <a:lnTo>
                    <a:pt x="1887" y="360"/>
                  </a:lnTo>
                  <a:lnTo>
                    <a:pt x="1767" y="240"/>
                  </a:lnTo>
                  <a:lnTo>
                    <a:pt x="1617" y="151"/>
                  </a:lnTo>
                  <a:lnTo>
                    <a:pt x="1468" y="61"/>
                  </a:lnTo>
                  <a:lnTo>
                    <a:pt x="1288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5796;p51">
              <a:extLst>
                <a:ext uri="{FF2B5EF4-FFF2-40B4-BE49-F238E27FC236}">
                  <a16:creationId xmlns:a16="http://schemas.microsoft.com/office/drawing/2014/main" id="{59944F42-A9BC-82E4-FDB9-37C588D31847}"/>
                </a:ext>
              </a:extLst>
            </p:cNvPr>
            <p:cNvSpPr/>
            <p:nvPr/>
          </p:nvSpPr>
          <p:spPr>
            <a:xfrm>
              <a:off x="9379442" y="3190449"/>
              <a:ext cx="27210" cy="23300"/>
            </a:xfrm>
            <a:custGeom>
              <a:avLst/>
              <a:gdLst/>
              <a:ahLst/>
              <a:cxnLst/>
              <a:rect l="l" t="t" r="r" b="b"/>
              <a:pathLst>
                <a:path w="3744" h="3205" extrusionOk="0">
                  <a:moveTo>
                    <a:pt x="2875" y="0"/>
                  </a:moveTo>
                  <a:lnTo>
                    <a:pt x="2696" y="30"/>
                  </a:lnTo>
                  <a:lnTo>
                    <a:pt x="2546" y="60"/>
                  </a:lnTo>
                  <a:lnTo>
                    <a:pt x="2396" y="150"/>
                  </a:lnTo>
                  <a:lnTo>
                    <a:pt x="2276" y="270"/>
                  </a:lnTo>
                  <a:lnTo>
                    <a:pt x="2097" y="479"/>
                  </a:lnTo>
                  <a:lnTo>
                    <a:pt x="1887" y="659"/>
                  </a:lnTo>
                  <a:lnTo>
                    <a:pt x="1498" y="958"/>
                  </a:lnTo>
                  <a:lnTo>
                    <a:pt x="1049" y="1228"/>
                  </a:lnTo>
                  <a:lnTo>
                    <a:pt x="570" y="1497"/>
                  </a:lnTo>
                  <a:lnTo>
                    <a:pt x="420" y="1587"/>
                  </a:lnTo>
                  <a:lnTo>
                    <a:pt x="300" y="1677"/>
                  </a:lnTo>
                  <a:lnTo>
                    <a:pt x="180" y="1797"/>
                  </a:lnTo>
                  <a:lnTo>
                    <a:pt x="90" y="1947"/>
                  </a:lnTo>
                  <a:lnTo>
                    <a:pt x="31" y="2096"/>
                  </a:lnTo>
                  <a:lnTo>
                    <a:pt x="1" y="2246"/>
                  </a:lnTo>
                  <a:lnTo>
                    <a:pt x="1" y="2426"/>
                  </a:lnTo>
                  <a:lnTo>
                    <a:pt x="31" y="2605"/>
                  </a:lnTo>
                  <a:lnTo>
                    <a:pt x="120" y="2755"/>
                  </a:lnTo>
                  <a:lnTo>
                    <a:pt x="210" y="2905"/>
                  </a:lnTo>
                  <a:lnTo>
                    <a:pt x="330" y="3025"/>
                  </a:lnTo>
                  <a:lnTo>
                    <a:pt x="480" y="3114"/>
                  </a:lnTo>
                  <a:lnTo>
                    <a:pt x="659" y="3174"/>
                  </a:lnTo>
                  <a:lnTo>
                    <a:pt x="809" y="3204"/>
                  </a:lnTo>
                  <a:lnTo>
                    <a:pt x="989" y="3204"/>
                  </a:lnTo>
                  <a:lnTo>
                    <a:pt x="1168" y="3144"/>
                  </a:lnTo>
                  <a:lnTo>
                    <a:pt x="1827" y="2815"/>
                  </a:lnTo>
                  <a:lnTo>
                    <a:pt x="2456" y="2426"/>
                  </a:lnTo>
                  <a:lnTo>
                    <a:pt x="2725" y="2216"/>
                  </a:lnTo>
                  <a:lnTo>
                    <a:pt x="3025" y="2006"/>
                  </a:lnTo>
                  <a:lnTo>
                    <a:pt x="3294" y="1737"/>
                  </a:lnTo>
                  <a:lnTo>
                    <a:pt x="3534" y="1468"/>
                  </a:lnTo>
                  <a:lnTo>
                    <a:pt x="3624" y="1318"/>
                  </a:lnTo>
                  <a:lnTo>
                    <a:pt x="3684" y="1168"/>
                  </a:lnTo>
                  <a:lnTo>
                    <a:pt x="3744" y="988"/>
                  </a:lnTo>
                  <a:lnTo>
                    <a:pt x="3744" y="839"/>
                  </a:lnTo>
                  <a:lnTo>
                    <a:pt x="3744" y="689"/>
                  </a:lnTo>
                  <a:lnTo>
                    <a:pt x="3684" y="539"/>
                  </a:lnTo>
                  <a:lnTo>
                    <a:pt x="3624" y="390"/>
                  </a:lnTo>
                  <a:lnTo>
                    <a:pt x="3504" y="240"/>
                  </a:lnTo>
                  <a:lnTo>
                    <a:pt x="3354" y="150"/>
                  </a:lnTo>
                  <a:lnTo>
                    <a:pt x="3205" y="60"/>
                  </a:lnTo>
                  <a:lnTo>
                    <a:pt x="3055" y="30"/>
                  </a:lnTo>
                  <a:lnTo>
                    <a:pt x="2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5797;p51">
              <a:extLst>
                <a:ext uri="{FF2B5EF4-FFF2-40B4-BE49-F238E27FC236}">
                  <a16:creationId xmlns:a16="http://schemas.microsoft.com/office/drawing/2014/main" id="{9FA4CCDD-1D47-2368-716F-DC84A4A01394}"/>
                </a:ext>
              </a:extLst>
            </p:cNvPr>
            <p:cNvSpPr/>
            <p:nvPr/>
          </p:nvSpPr>
          <p:spPr>
            <a:xfrm>
              <a:off x="9362681" y="3160198"/>
              <a:ext cx="20901" cy="20029"/>
            </a:xfrm>
            <a:custGeom>
              <a:avLst/>
              <a:gdLst/>
              <a:ahLst/>
              <a:cxnLst/>
              <a:rect l="l" t="t" r="r" b="b"/>
              <a:pathLst>
                <a:path w="2876" h="2755" extrusionOk="0">
                  <a:moveTo>
                    <a:pt x="2067" y="0"/>
                  </a:moveTo>
                  <a:lnTo>
                    <a:pt x="1917" y="30"/>
                  </a:lnTo>
                  <a:lnTo>
                    <a:pt x="1768" y="60"/>
                  </a:lnTo>
                  <a:lnTo>
                    <a:pt x="1618" y="120"/>
                  </a:lnTo>
                  <a:lnTo>
                    <a:pt x="1468" y="210"/>
                  </a:lnTo>
                  <a:lnTo>
                    <a:pt x="1348" y="330"/>
                  </a:lnTo>
                  <a:lnTo>
                    <a:pt x="1229" y="449"/>
                  </a:lnTo>
                  <a:lnTo>
                    <a:pt x="1079" y="569"/>
                  </a:lnTo>
                  <a:lnTo>
                    <a:pt x="809" y="749"/>
                  </a:lnTo>
                  <a:lnTo>
                    <a:pt x="480" y="1018"/>
                  </a:lnTo>
                  <a:lnTo>
                    <a:pt x="181" y="1348"/>
                  </a:lnTo>
                  <a:lnTo>
                    <a:pt x="91" y="1497"/>
                  </a:lnTo>
                  <a:lnTo>
                    <a:pt x="31" y="1647"/>
                  </a:lnTo>
                  <a:lnTo>
                    <a:pt x="1" y="1827"/>
                  </a:lnTo>
                  <a:lnTo>
                    <a:pt x="31" y="2006"/>
                  </a:lnTo>
                  <a:lnTo>
                    <a:pt x="61" y="2186"/>
                  </a:lnTo>
                  <a:lnTo>
                    <a:pt x="151" y="2336"/>
                  </a:lnTo>
                  <a:lnTo>
                    <a:pt x="241" y="2485"/>
                  </a:lnTo>
                  <a:lnTo>
                    <a:pt x="390" y="2605"/>
                  </a:lnTo>
                  <a:lnTo>
                    <a:pt x="540" y="2695"/>
                  </a:lnTo>
                  <a:lnTo>
                    <a:pt x="690" y="2755"/>
                  </a:lnTo>
                  <a:lnTo>
                    <a:pt x="1049" y="2755"/>
                  </a:lnTo>
                  <a:lnTo>
                    <a:pt x="1199" y="2725"/>
                  </a:lnTo>
                  <a:lnTo>
                    <a:pt x="1348" y="2635"/>
                  </a:lnTo>
                  <a:lnTo>
                    <a:pt x="1498" y="2545"/>
                  </a:lnTo>
                  <a:lnTo>
                    <a:pt x="1618" y="2396"/>
                  </a:lnTo>
                  <a:lnTo>
                    <a:pt x="1678" y="2366"/>
                  </a:lnTo>
                  <a:lnTo>
                    <a:pt x="1768" y="2276"/>
                  </a:lnTo>
                  <a:lnTo>
                    <a:pt x="2037" y="2036"/>
                  </a:lnTo>
                  <a:lnTo>
                    <a:pt x="2396" y="1737"/>
                  </a:lnTo>
                  <a:lnTo>
                    <a:pt x="2546" y="1587"/>
                  </a:lnTo>
                  <a:lnTo>
                    <a:pt x="2696" y="1407"/>
                  </a:lnTo>
                  <a:lnTo>
                    <a:pt x="2786" y="1258"/>
                  </a:lnTo>
                  <a:lnTo>
                    <a:pt x="2846" y="1108"/>
                  </a:lnTo>
                  <a:lnTo>
                    <a:pt x="2876" y="928"/>
                  </a:lnTo>
                  <a:lnTo>
                    <a:pt x="2876" y="779"/>
                  </a:lnTo>
                  <a:lnTo>
                    <a:pt x="2846" y="599"/>
                  </a:lnTo>
                  <a:lnTo>
                    <a:pt x="2786" y="449"/>
                  </a:lnTo>
                  <a:lnTo>
                    <a:pt x="2666" y="330"/>
                  </a:lnTo>
                  <a:lnTo>
                    <a:pt x="2546" y="180"/>
                  </a:lnTo>
                  <a:lnTo>
                    <a:pt x="2396" y="90"/>
                  </a:lnTo>
                  <a:lnTo>
                    <a:pt x="2247" y="30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5798;p51">
              <a:extLst>
                <a:ext uri="{FF2B5EF4-FFF2-40B4-BE49-F238E27FC236}">
                  <a16:creationId xmlns:a16="http://schemas.microsoft.com/office/drawing/2014/main" id="{79003D8D-25B0-9A28-5A93-B56F74E27D71}"/>
                </a:ext>
              </a:extLst>
            </p:cNvPr>
            <p:cNvSpPr/>
            <p:nvPr/>
          </p:nvSpPr>
          <p:spPr>
            <a:xfrm>
              <a:off x="9142220" y="3141046"/>
              <a:ext cx="477453" cy="615624"/>
            </a:xfrm>
            <a:custGeom>
              <a:avLst/>
              <a:gdLst/>
              <a:ahLst/>
              <a:cxnLst/>
              <a:rect l="l" t="t" r="r" b="b"/>
              <a:pathLst>
                <a:path w="65697" h="84680" extrusionOk="0">
                  <a:moveTo>
                    <a:pt x="53599" y="34495"/>
                  </a:moveTo>
                  <a:lnTo>
                    <a:pt x="53599" y="34675"/>
                  </a:lnTo>
                  <a:lnTo>
                    <a:pt x="53659" y="34854"/>
                  </a:lnTo>
                  <a:lnTo>
                    <a:pt x="54497" y="37908"/>
                  </a:lnTo>
                  <a:lnTo>
                    <a:pt x="54228" y="37399"/>
                  </a:lnTo>
                  <a:lnTo>
                    <a:pt x="53868" y="36950"/>
                  </a:lnTo>
                  <a:lnTo>
                    <a:pt x="53180" y="36082"/>
                  </a:lnTo>
                  <a:lnTo>
                    <a:pt x="52940" y="35782"/>
                  </a:lnTo>
                  <a:lnTo>
                    <a:pt x="52731" y="35483"/>
                  </a:lnTo>
                  <a:lnTo>
                    <a:pt x="52611" y="35214"/>
                  </a:lnTo>
                  <a:lnTo>
                    <a:pt x="52551" y="35124"/>
                  </a:lnTo>
                  <a:lnTo>
                    <a:pt x="52551" y="35004"/>
                  </a:lnTo>
                  <a:lnTo>
                    <a:pt x="52551" y="34914"/>
                  </a:lnTo>
                  <a:lnTo>
                    <a:pt x="52581" y="34824"/>
                  </a:lnTo>
                  <a:lnTo>
                    <a:pt x="52641" y="34764"/>
                  </a:lnTo>
                  <a:lnTo>
                    <a:pt x="52731" y="34675"/>
                  </a:lnTo>
                  <a:lnTo>
                    <a:pt x="52820" y="34615"/>
                  </a:lnTo>
                  <a:lnTo>
                    <a:pt x="52970" y="34585"/>
                  </a:lnTo>
                  <a:lnTo>
                    <a:pt x="53359" y="34525"/>
                  </a:lnTo>
                  <a:lnTo>
                    <a:pt x="53599" y="34495"/>
                  </a:lnTo>
                  <a:close/>
                  <a:moveTo>
                    <a:pt x="32010" y="2066"/>
                  </a:moveTo>
                  <a:lnTo>
                    <a:pt x="33477" y="2096"/>
                  </a:lnTo>
                  <a:lnTo>
                    <a:pt x="34944" y="2186"/>
                  </a:lnTo>
                  <a:lnTo>
                    <a:pt x="35633" y="2246"/>
                  </a:lnTo>
                  <a:lnTo>
                    <a:pt x="36352" y="2336"/>
                  </a:lnTo>
                  <a:lnTo>
                    <a:pt x="37040" y="2426"/>
                  </a:lnTo>
                  <a:lnTo>
                    <a:pt x="37729" y="2575"/>
                  </a:lnTo>
                  <a:lnTo>
                    <a:pt x="38418" y="2725"/>
                  </a:lnTo>
                  <a:lnTo>
                    <a:pt x="39106" y="2875"/>
                  </a:lnTo>
                  <a:lnTo>
                    <a:pt x="39765" y="3084"/>
                  </a:lnTo>
                  <a:lnTo>
                    <a:pt x="40454" y="3294"/>
                  </a:lnTo>
                  <a:lnTo>
                    <a:pt x="41083" y="3563"/>
                  </a:lnTo>
                  <a:lnTo>
                    <a:pt x="41741" y="3833"/>
                  </a:lnTo>
                  <a:lnTo>
                    <a:pt x="42370" y="4132"/>
                  </a:lnTo>
                  <a:lnTo>
                    <a:pt x="42969" y="4462"/>
                  </a:lnTo>
                  <a:lnTo>
                    <a:pt x="43568" y="4821"/>
                  </a:lnTo>
                  <a:lnTo>
                    <a:pt x="44167" y="5210"/>
                  </a:lnTo>
                  <a:lnTo>
                    <a:pt x="44736" y="5629"/>
                  </a:lnTo>
                  <a:lnTo>
                    <a:pt x="45305" y="6079"/>
                  </a:lnTo>
                  <a:lnTo>
                    <a:pt x="45784" y="6528"/>
                  </a:lnTo>
                  <a:lnTo>
                    <a:pt x="46233" y="7007"/>
                  </a:lnTo>
                  <a:lnTo>
                    <a:pt x="46682" y="7486"/>
                  </a:lnTo>
                  <a:lnTo>
                    <a:pt x="47071" y="7995"/>
                  </a:lnTo>
                  <a:lnTo>
                    <a:pt x="47461" y="8534"/>
                  </a:lnTo>
                  <a:lnTo>
                    <a:pt x="47820" y="9073"/>
                  </a:lnTo>
                  <a:lnTo>
                    <a:pt x="48149" y="9642"/>
                  </a:lnTo>
                  <a:lnTo>
                    <a:pt x="48479" y="10211"/>
                  </a:lnTo>
                  <a:lnTo>
                    <a:pt x="48748" y="10810"/>
                  </a:lnTo>
                  <a:lnTo>
                    <a:pt x="49018" y="11409"/>
                  </a:lnTo>
                  <a:lnTo>
                    <a:pt x="49287" y="12007"/>
                  </a:lnTo>
                  <a:lnTo>
                    <a:pt x="49527" y="12636"/>
                  </a:lnTo>
                  <a:lnTo>
                    <a:pt x="49916" y="13894"/>
                  </a:lnTo>
                  <a:lnTo>
                    <a:pt x="50275" y="15151"/>
                  </a:lnTo>
                  <a:lnTo>
                    <a:pt x="50605" y="16529"/>
                  </a:lnTo>
                  <a:lnTo>
                    <a:pt x="50874" y="17906"/>
                  </a:lnTo>
                  <a:lnTo>
                    <a:pt x="51084" y="19344"/>
                  </a:lnTo>
                  <a:lnTo>
                    <a:pt x="51233" y="20781"/>
                  </a:lnTo>
                  <a:lnTo>
                    <a:pt x="51353" y="22218"/>
                  </a:lnTo>
                  <a:lnTo>
                    <a:pt x="51413" y="23655"/>
                  </a:lnTo>
                  <a:lnTo>
                    <a:pt x="51413" y="25093"/>
                  </a:lnTo>
                  <a:lnTo>
                    <a:pt x="51353" y="26500"/>
                  </a:lnTo>
                  <a:lnTo>
                    <a:pt x="51353" y="27039"/>
                  </a:lnTo>
                  <a:lnTo>
                    <a:pt x="51383" y="27608"/>
                  </a:lnTo>
                  <a:lnTo>
                    <a:pt x="51473" y="28177"/>
                  </a:lnTo>
                  <a:lnTo>
                    <a:pt x="51533" y="28446"/>
                  </a:lnTo>
                  <a:lnTo>
                    <a:pt x="51623" y="28746"/>
                  </a:lnTo>
                  <a:lnTo>
                    <a:pt x="51713" y="28985"/>
                  </a:lnTo>
                  <a:lnTo>
                    <a:pt x="51832" y="29255"/>
                  </a:lnTo>
                  <a:lnTo>
                    <a:pt x="51982" y="29494"/>
                  </a:lnTo>
                  <a:lnTo>
                    <a:pt x="52132" y="29704"/>
                  </a:lnTo>
                  <a:lnTo>
                    <a:pt x="52311" y="29914"/>
                  </a:lnTo>
                  <a:lnTo>
                    <a:pt x="52521" y="30093"/>
                  </a:lnTo>
                  <a:lnTo>
                    <a:pt x="52761" y="30273"/>
                  </a:lnTo>
                  <a:lnTo>
                    <a:pt x="53030" y="30393"/>
                  </a:lnTo>
                  <a:lnTo>
                    <a:pt x="53300" y="30482"/>
                  </a:lnTo>
                  <a:lnTo>
                    <a:pt x="53569" y="30572"/>
                  </a:lnTo>
                  <a:lnTo>
                    <a:pt x="54168" y="30752"/>
                  </a:lnTo>
                  <a:lnTo>
                    <a:pt x="54467" y="30872"/>
                  </a:lnTo>
                  <a:lnTo>
                    <a:pt x="54767" y="30992"/>
                  </a:lnTo>
                  <a:lnTo>
                    <a:pt x="55006" y="31141"/>
                  </a:lnTo>
                  <a:lnTo>
                    <a:pt x="55216" y="31321"/>
                  </a:lnTo>
                  <a:lnTo>
                    <a:pt x="55336" y="31501"/>
                  </a:lnTo>
                  <a:lnTo>
                    <a:pt x="55455" y="31740"/>
                  </a:lnTo>
                  <a:lnTo>
                    <a:pt x="55545" y="31980"/>
                  </a:lnTo>
                  <a:lnTo>
                    <a:pt x="55605" y="32219"/>
                  </a:lnTo>
                  <a:lnTo>
                    <a:pt x="55575" y="32219"/>
                  </a:lnTo>
                  <a:lnTo>
                    <a:pt x="55515" y="32249"/>
                  </a:lnTo>
                  <a:lnTo>
                    <a:pt x="55396" y="32279"/>
                  </a:lnTo>
                  <a:lnTo>
                    <a:pt x="55216" y="32339"/>
                  </a:lnTo>
                  <a:lnTo>
                    <a:pt x="54857" y="32399"/>
                  </a:lnTo>
                  <a:lnTo>
                    <a:pt x="54497" y="32429"/>
                  </a:lnTo>
                  <a:lnTo>
                    <a:pt x="53749" y="32489"/>
                  </a:lnTo>
                  <a:lnTo>
                    <a:pt x="53000" y="32549"/>
                  </a:lnTo>
                  <a:lnTo>
                    <a:pt x="52641" y="32608"/>
                  </a:lnTo>
                  <a:lnTo>
                    <a:pt x="52311" y="32668"/>
                  </a:lnTo>
                  <a:lnTo>
                    <a:pt x="51952" y="32788"/>
                  </a:lnTo>
                  <a:lnTo>
                    <a:pt x="51653" y="32908"/>
                  </a:lnTo>
                  <a:lnTo>
                    <a:pt x="51383" y="33058"/>
                  </a:lnTo>
                  <a:lnTo>
                    <a:pt x="51114" y="33267"/>
                  </a:lnTo>
                  <a:lnTo>
                    <a:pt x="50904" y="33537"/>
                  </a:lnTo>
                  <a:lnTo>
                    <a:pt x="50694" y="33836"/>
                  </a:lnTo>
                  <a:lnTo>
                    <a:pt x="50575" y="34195"/>
                  </a:lnTo>
                  <a:lnTo>
                    <a:pt x="50455" y="34645"/>
                  </a:lnTo>
                  <a:lnTo>
                    <a:pt x="50455" y="34854"/>
                  </a:lnTo>
                  <a:lnTo>
                    <a:pt x="50425" y="35034"/>
                  </a:lnTo>
                  <a:lnTo>
                    <a:pt x="50485" y="35423"/>
                  </a:lnTo>
                  <a:lnTo>
                    <a:pt x="50605" y="35782"/>
                  </a:lnTo>
                  <a:lnTo>
                    <a:pt x="50754" y="36142"/>
                  </a:lnTo>
                  <a:lnTo>
                    <a:pt x="50964" y="36501"/>
                  </a:lnTo>
                  <a:lnTo>
                    <a:pt x="51174" y="36830"/>
                  </a:lnTo>
                  <a:lnTo>
                    <a:pt x="51653" y="37429"/>
                  </a:lnTo>
                  <a:lnTo>
                    <a:pt x="51952" y="37789"/>
                  </a:lnTo>
                  <a:lnTo>
                    <a:pt x="52252" y="38208"/>
                  </a:lnTo>
                  <a:lnTo>
                    <a:pt x="52521" y="38657"/>
                  </a:lnTo>
                  <a:lnTo>
                    <a:pt x="52611" y="38897"/>
                  </a:lnTo>
                  <a:lnTo>
                    <a:pt x="52701" y="39136"/>
                  </a:lnTo>
                  <a:lnTo>
                    <a:pt x="52761" y="39376"/>
                  </a:lnTo>
                  <a:lnTo>
                    <a:pt x="52791" y="39615"/>
                  </a:lnTo>
                  <a:lnTo>
                    <a:pt x="52791" y="39855"/>
                  </a:lnTo>
                  <a:lnTo>
                    <a:pt x="52731" y="40064"/>
                  </a:lnTo>
                  <a:lnTo>
                    <a:pt x="52611" y="40274"/>
                  </a:lnTo>
                  <a:lnTo>
                    <a:pt x="52461" y="40454"/>
                  </a:lnTo>
                  <a:lnTo>
                    <a:pt x="52222" y="40633"/>
                  </a:lnTo>
                  <a:lnTo>
                    <a:pt x="51922" y="40783"/>
                  </a:lnTo>
                  <a:lnTo>
                    <a:pt x="51772" y="40813"/>
                  </a:lnTo>
                  <a:lnTo>
                    <a:pt x="51383" y="40813"/>
                  </a:lnTo>
                  <a:lnTo>
                    <a:pt x="51174" y="40753"/>
                  </a:lnTo>
                  <a:lnTo>
                    <a:pt x="50754" y="40603"/>
                  </a:lnTo>
                  <a:lnTo>
                    <a:pt x="50305" y="40394"/>
                  </a:lnTo>
                  <a:lnTo>
                    <a:pt x="49856" y="40154"/>
                  </a:lnTo>
                  <a:lnTo>
                    <a:pt x="49437" y="39915"/>
                  </a:lnTo>
                  <a:lnTo>
                    <a:pt x="49078" y="39675"/>
                  </a:lnTo>
                  <a:lnTo>
                    <a:pt x="48778" y="39525"/>
                  </a:lnTo>
                  <a:lnTo>
                    <a:pt x="48359" y="39346"/>
                  </a:lnTo>
                  <a:lnTo>
                    <a:pt x="47940" y="39196"/>
                  </a:lnTo>
                  <a:lnTo>
                    <a:pt x="47520" y="39106"/>
                  </a:lnTo>
                  <a:lnTo>
                    <a:pt x="47101" y="39046"/>
                  </a:lnTo>
                  <a:lnTo>
                    <a:pt x="46682" y="39046"/>
                  </a:lnTo>
                  <a:lnTo>
                    <a:pt x="46263" y="39106"/>
                  </a:lnTo>
                  <a:lnTo>
                    <a:pt x="45844" y="39196"/>
                  </a:lnTo>
                  <a:lnTo>
                    <a:pt x="45424" y="39346"/>
                  </a:lnTo>
                  <a:lnTo>
                    <a:pt x="45185" y="39465"/>
                  </a:lnTo>
                  <a:lnTo>
                    <a:pt x="45005" y="39585"/>
                  </a:lnTo>
                  <a:lnTo>
                    <a:pt x="44826" y="39705"/>
                  </a:lnTo>
                  <a:lnTo>
                    <a:pt x="44706" y="39825"/>
                  </a:lnTo>
                  <a:lnTo>
                    <a:pt x="44586" y="39975"/>
                  </a:lnTo>
                  <a:lnTo>
                    <a:pt x="44496" y="40124"/>
                  </a:lnTo>
                  <a:lnTo>
                    <a:pt x="44406" y="40304"/>
                  </a:lnTo>
                  <a:lnTo>
                    <a:pt x="44346" y="40454"/>
                  </a:lnTo>
                  <a:lnTo>
                    <a:pt x="44257" y="40813"/>
                  </a:lnTo>
                  <a:lnTo>
                    <a:pt x="44257" y="41172"/>
                  </a:lnTo>
                  <a:lnTo>
                    <a:pt x="44257" y="41562"/>
                  </a:lnTo>
                  <a:lnTo>
                    <a:pt x="44317" y="41951"/>
                  </a:lnTo>
                  <a:lnTo>
                    <a:pt x="44406" y="42729"/>
                  </a:lnTo>
                  <a:lnTo>
                    <a:pt x="44436" y="43119"/>
                  </a:lnTo>
                  <a:lnTo>
                    <a:pt x="44436" y="43508"/>
                  </a:lnTo>
                  <a:lnTo>
                    <a:pt x="44406" y="43867"/>
                  </a:lnTo>
                  <a:lnTo>
                    <a:pt x="44317" y="44197"/>
                  </a:lnTo>
                  <a:lnTo>
                    <a:pt x="44227" y="44346"/>
                  </a:lnTo>
                  <a:lnTo>
                    <a:pt x="44137" y="44496"/>
                  </a:lnTo>
                  <a:lnTo>
                    <a:pt x="44047" y="44646"/>
                  </a:lnTo>
                  <a:lnTo>
                    <a:pt x="43897" y="44795"/>
                  </a:lnTo>
                  <a:lnTo>
                    <a:pt x="43778" y="44885"/>
                  </a:lnTo>
                  <a:lnTo>
                    <a:pt x="43598" y="44915"/>
                  </a:lnTo>
                  <a:lnTo>
                    <a:pt x="43448" y="44945"/>
                  </a:lnTo>
                  <a:lnTo>
                    <a:pt x="43239" y="44945"/>
                  </a:lnTo>
                  <a:lnTo>
                    <a:pt x="43059" y="44915"/>
                  </a:lnTo>
                  <a:lnTo>
                    <a:pt x="42849" y="44855"/>
                  </a:lnTo>
                  <a:lnTo>
                    <a:pt x="42430" y="44676"/>
                  </a:lnTo>
                  <a:lnTo>
                    <a:pt x="42011" y="44496"/>
                  </a:lnTo>
                  <a:lnTo>
                    <a:pt x="41622" y="44256"/>
                  </a:lnTo>
                  <a:lnTo>
                    <a:pt x="41023" y="43927"/>
                  </a:lnTo>
                  <a:lnTo>
                    <a:pt x="40663" y="43777"/>
                  </a:lnTo>
                  <a:lnTo>
                    <a:pt x="40334" y="43628"/>
                  </a:lnTo>
                  <a:lnTo>
                    <a:pt x="39945" y="43508"/>
                  </a:lnTo>
                  <a:lnTo>
                    <a:pt x="39585" y="43418"/>
                  </a:lnTo>
                  <a:lnTo>
                    <a:pt x="39226" y="43358"/>
                  </a:lnTo>
                  <a:lnTo>
                    <a:pt x="38837" y="43358"/>
                  </a:lnTo>
                  <a:lnTo>
                    <a:pt x="38478" y="43418"/>
                  </a:lnTo>
                  <a:lnTo>
                    <a:pt x="38298" y="43478"/>
                  </a:lnTo>
                  <a:lnTo>
                    <a:pt x="38088" y="43538"/>
                  </a:lnTo>
                  <a:lnTo>
                    <a:pt x="37729" y="43747"/>
                  </a:lnTo>
                  <a:lnTo>
                    <a:pt x="37430" y="43987"/>
                  </a:lnTo>
                  <a:lnTo>
                    <a:pt x="37160" y="44256"/>
                  </a:lnTo>
                  <a:lnTo>
                    <a:pt x="36950" y="44526"/>
                  </a:lnTo>
                  <a:lnTo>
                    <a:pt x="36801" y="44855"/>
                  </a:lnTo>
                  <a:lnTo>
                    <a:pt x="36711" y="45185"/>
                  </a:lnTo>
                  <a:lnTo>
                    <a:pt x="36621" y="45544"/>
                  </a:lnTo>
                  <a:lnTo>
                    <a:pt x="36621" y="45903"/>
                  </a:lnTo>
                  <a:lnTo>
                    <a:pt x="36621" y="46263"/>
                  </a:lnTo>
                  <a:lnTo>
                    <a:pt x="36681" y="46622"/>
                  </a:lnTo>
                  <a:lnTo>
                    <a:pt x="36771" y="46981"/>
                  </a:lnTo>
                  <a:lnTo>
                    <a:pt x="36891" y="47341"/>
                  </a:lnTo>
                  <a:lnTo>
                    <a:pt x="37040" y="47700"/>
                  </a:lnTo>
                  <a:lnTo>
                    <a:pt x="37220" y="48029"/>
                  </a:lnTo>
                  <a:lnTo>
                    <a:pt x="37400" y="48359"/>
                  </a:lnTo>
                  <a:lnTo>
                    <a:pt x="37609" y="48628"/>
                  </a:lnTo>
                  <a:lnTo>
                    <a:pt x="37909" y="49017"/>
                  </a:lnTo>
                  <a:lnTo>
                    <a:pt x="38238" y="49347"/>
                  </a:lnTo>
                  <a:lnTo>
                    <a:pt x="38897" y="50035"/>
                  </a:lnTo>
                  <a:lnTo>
                    <a:pt x="39585" y="50664"/>
                  </a:lnTo>
                  <a:lnTo>
                    <a:pt x="40274" y="51323"/>
                  </a:lnTo>
                  <a:lnTo>
                    <a:pt x="40963" y="51952"/>
                  </a:lnTo>
                  <a:lnTo>
                    <a:pt x="41592" y="52641"/>
                  </a:lnTo>
                  <a:lnTo>
                    <a:pt x="41921" y="53000"/>
                  </a:lnTo>
                  <a:lnTo>
                    <a:pt x="42191" y="53389"/>
                  </a:lnTo>
                  <a:lnTo>
                    <a:pt x="42460" y="53748"/>
                  </a:lnTo>
                  <a:lnTo>
                    <a:pt x="42700" y="54168"/>
                  </a:lnTo>
                  <a:lnTo>
                    <a:pt x="42789" y="54377"/>
                  </a:lnTo>
                  <a:lnTo>
                    <a:pt x="42879" y="54557"/>
                  </a:lnTo>
                  <a:lnTo>
                    <a:pt x="42939" y="54767"/>
                  </a:lnTo>
                  <a:lnTo>
                    <a:pt x="42969" y="54946"/>
                  </a:lnTo>
                  <a:lnTo>
                    <a:pt x="42999" y="55335"/>
                  </a:lnTo>
                  <a:lnTo>
                    <a:pt x="42939" y="55725"/>
                  </a:lnTo>
                  <a:lnTo>
                    <a:pt x="42849" y="56084"/>
                  </a:lnTo>
                  <a:lnTo>
                    <a:pt x="42670" y="56443"/>
                  </a:lnTo>
                  <a:lnTo>
                    <a:pt x="42460" y="56803"/>
                  </a:lnTo>
                  <a:lnTo>
                    <a:pt x="42191" y="57132"/>
                  </a:lnTo>
                  <a:lnTo>
                    <a:pt x="42101" y="57222"/>
                  </a:lnTo>
                  <a:lnTo>
                    <a:pt x="41981" y="57312"/>
                  </a:lnTo>
                  <a:lnTo>
                    <a:pt x="41891" y="57372"/>
                  </a:lnTo>
                  <a:lnTo>
                    <a:pt x="41801" y="57402"/>
                  </a:lnTo>
                  <a:lnTo>
                    <a:pt x="41592" y="57402"/>
                  </a:lnTo>
                  <a:lnTo>
                    <a:pt x="41412" y="57342"/>
                  </a:lnTo>
                  <a:lnTo>
                    <a:pt x="41202" y="57222"/>
                  </a:lnTo>
                  <a:lnTo>
                    <a:pt x="41023" y="57072"/>
                  </a:lnTo>
                  <a:lnTo>
                    <a:pt x="40693" y="56743"/>
                  </a:lnTo>
                  <a:lnTo>
                    <a:pt x="40424" y="56443"/>
                  </a:lnTo>
                  <a:lnTo>
                    <a:pt x="40154" y="56144"/>
                  </a:lnTo>
                  <a:lnTo>
                    <a:pt x="39705" y="55485"/>
                  </a:lnTo>
                  <a:lnTo>
                    <a:pt x="39286" y="54796"/>
                  </a:lnTo>
                  <a:lnTo>
                    <a:pt x="38897" y="54078"/>
                  </a:lnTo>
                  <a:lnTo>
                    <a:pt x="38537" y="53329"/>
                  </a:lnTo>
                  <a:lnTo>
                    <a:pt x="38208" y="52581"/>
                  </a:lnTo>
                  <a:lnTo>
                    <a:pt x="37609" y="51143"/>
                  </a:lnTo>
                  <a:lnTo>
                    <a:pt x="37040" y="49796"/>
                  </a:lnTo>
                  <a:lnTo>
                    <a:pt x="36741" y="49077"/>
                  </a:lnTo>
                  <a:lnTo>
                    <a:pt x="36382" y="48389"/>
                  </a:lnTo>
                  <a:lnTo>
                    <a:pt x="36202" y="48059"/>
                  </a:lnTo>
                  <a:lnTo>
                    <a:pt x="35992" y="47730"/>
                  </a:lnTo>
                  <a:lnTo>
                    <a:pt x="35753" y="47430"/>
                  </a:lnTo>
                  <a:lnTo>
                    <a:pt x="35513" y="47131"/>
                  </a:lnTo>
                  <a:lnTo>
                    <a:pt x="35274" y="46891"/>
                  </a:lnTo>
                  <a:lnTo>
                    <a:pt x="35004" y="46652"/>
                  </a:lnTo>
                  <a:lnTo>
                    <a:pt x="34705" y="46442"/>
                  </a:lnTo>
                  <a:lnTo>
                    <a:pt x="34375" y="46293"/>
                  </a:lnTo>
                  <a:lnTo>
                    <a:pt x="33986" y="46143"/>
                  </a:lnTo>
                  <a:lnTo>
                    <a:pt x="33597" y="46053"/>
                  </a:lnTo>
                  <a:lnTo>
                    <a:pt x="33148" y="46053"/>
                  </a:lnTo>
                  <a:lnTo>
                    <a:pt x="32728" y="46113"/>
                  </a:lnTo>
                  <a:lnTo>
                    <a:pt x="32549" y="46143"/>
                  </a:lnTo>
                  <a:lnTo>
                    <a:pt x="32339" y="46233"/>
                  </a:lnTo>
                  <a:lnTo>
                    <a:pt x="32160" y="46323"/>
                  </a:lnTo>
                  <a:lnTo>
                    <a:pt x="31980" y="46412"/>
                  </a:lnTo>
                  <a:lnTo>
                    <a:pt x="31830" y="46562"/>
                  </a:lnTo>
                  <a:lnTo>
                    <a:pt x="31680" y="46712"/>
                  </a:lnTo>
                  <a:lnTo>
                    <a:pt x="31531" y="46861"/>
                  </a:lnTo>
                  <a:lnTo>
                    <a:pt x="31441" y="47071"/>
                  </a:lnTo>
                  <a:lnTo>
                    <a:pt x="31321" y="47281"/>
                  </a:lnTo>
                  <a:lnTo>
                    <a:pt x="31261" y="47490"/>
                  </a:lnTo>
                  <a:lnTo>
                    <a:pt x="31231" y="47700"/>
                  </a:lnTo>
                  <a:lnTo>
                    <a:pt x="31231" y="47910"/>
                  </a:lnTo>
                  <a:lnTo>
                    <a:pt x="31261" y="48089"/>
                  </a:lnTo>
                  <a:lnTo>
                    <a:pt x="31291" y="48299"/>
                  </a:lnTo>
                  <a:lnTo>
                    <a:pt x="31411" y="48688"/>
                  </a:lnTo>
                  <a:lnTo>
                    <a:pt x="31710" y="49437"/>
                  </a:lnTo>
                  <a:lnTo>
                    <a:pt x="31830" y="49826"/>
                  </a:lnTo>
                  <a:lnTo>
                    <a:pt x="31920" y="50245"/>
                  </a:lnTo>
                  <a:lnTo>
                    <a:pt x="31980" y="50814"/>
                  </a:lnTo>
                  <a:lnTo>
                    <a:pt x="32040" y="51383"/>
                  </a:lnTo>
                  <a:lnTo>
                    <a:pt x="32040" y="51952"/>
                  </a:lnTo>
                  <a:lnTo>
                    <a:pt x="31980" y="52551"/>
                  </a:lnTo>
                  <a:lnTo>
                    <a:pt x="31950" y="52611"/>
                  </a:lnTo>
                  <a:lnTo>
                    <a:pt x="31890" y="52641"/>
                  </a:lnTo>
                  <a:lnTo>
                    <a:pt x="31710" y="52641"/>
                  </a:lnTo>
                  <a:lnTo>
                    <a:pt x="31501" y="52521"/>
                  </a:lnTo>
                  <a:lnTo>
                    <a:pt x="31231" y="52371"/>
                  </a:lnTo>
                  <a:lnTo>
                    <a:pt x="30662" y="51952"/>
                  </a:lnTo>
                  <a:lnTo>
                    <a:pt x="30273" y="51622"/>
                  </a:lnTo>
                  <a:lnTo>
                    <a:pt x="29974" y="51293"/>
                  </a:lnTo>
                  <a:lnTo>
                    <a:pt x="29704" y="50934"/>
                  </a:lnTo>
                  <a:lnTo>
                    <a:pt x="29225" y="50215"/>
                  </a:lnTo>
                  <a:lnTo>
                    <a:pt x="28956" y="49886"/>
                  </a:lnTo>
                  <a:lnTo>
                    <a:pt x="28806" y="49736"/>
                  </a:lnTo>
                  <a:lnTo>
                    <a:pt x="28626" y="49586"/>
                  </a:lnTo>
                  <a:lnTo>
                    <a:pt x="28476" y="49467"/>
                  </a:lnTo>
                  <a:lnTo>
                    <a:pt x="28267" y="49377"/>
                  </a:lnTo>
                  <a:lnTo>
                    <a:pt x="28057" y="49287"/>
                  </a:lnTo>
                  <a:lnTo>
                    <a:pt x="27818" y="49227"/>
                  </a:lnTo>
                  <a:lnTo>
                    <a:pt x="27548" y="49167"/>
                  </a:lnTo>
                  <a:lnTo>
                    <a:pt x="27279" y="49137"/>
                  </a:lnTo>
                  <a:lnTo>
                    <a:pt x="27039" y="49137"/>
                  </a:lnTo>
                  <a:lnTo>
                    <a:pt x="26860" y="49167"/>
                  </a:lnTo>
                  <a:lnTo>
                    <a:pt x="26650" y="49227"/>
                  </a:lnTo>
                  <a:lnTo>
                    <a:pt x="26500" y="49317"/>
                  </a:lnTo>
                  <a:lnTo>
                    <a:pt x="26350" y="49407"/>
                  </a:lnTo>
                  <a:lnTo>
                    <a:pt x="26201" y="49526"/>
                  </a:lnTo>
                  <a:lnTo>
                    <a:pt x="26111" y="49646"/>
                  </a:lnTo>
                  <a:lnTo>
                    <a:pt x="25991" y="49796"/>
                  </a:lnTo>
                  <a:lnTo>
                    <a:pt x="25931" y="49946"/>
                  </a:lnTo>
                  <a:lnTo>
                    <a:pt x="25841" y="50125"/>
                  </a:lnTo>
                  <a:lnTo>
                    <a:pt x="25752" y="50515"/>
                  </a:lnTo>
                  <a:lnTo>
                    <a:pt x="25692" y="50934"/>
                  </a:lnTo>
                  <a:lnTo>
                    <a:pt x="25692" y="51383"/>
                  </a:lnTo>
                  <a:lnTo>
                    <a:pt x="25692" y="51862"/>
                  </a:lnTo>
                  <a:lnTo>
                    <a:pt x="25782" y="52790"/>
                  </a:lnTo>
                  <a:lnTo>
                    <a:pt x="25901" y="53629"/>
                  </a:lnTo>
                  <a:lnTo>
                    <a:pt x="25961" y="54317"/>
                  </a:lnTo>
                  <a:lnTo>
                    <a:pt x="25961" y="54467"/>
                  </a:lnTo>
                  <a:lnTo>
                    <a:pt x="25931" y="54617"/>
                  </a:lnTo>
                  <a:lnTo>
                    <a:pt x="25901" y="54796"/>
                  </a:lnTo>
                  <a:lnTo>
                    <a:pt x="25812" y="54946"/>
                  </a:lnTo>
                  <a:lnTo>
                    <a:pt x="25632" y="55246"/>
                  </a:lnTo>
                  <a:lnTo>
                    <a:pt x="25392" y="55515"/>
                  </a:lnTo>
                  <a:lnTo>
                    <a:pt x="25093" y="55725"/>
                  </a:lnTo>
                  <a:lnTo>
                    <a:pt x="24943" y="55815"/>
                  </a:lnTo>
                  <a:lnTo>
                    <a:pt x="24793" y="55874"/>
                  </a:lnTo>
                  <a:lnTo>
                    <a:pt x="24644" y="55934"/>
                  </a:lnTo>
                  <a:lnTo>
                    <a:pt x="24464" y="55934"/>
                  </a:lnTo>
                  <a:lnTo>
                    <a:pt x="24314" y="55904"/>
                  </a:lnTo>
                  <a:lnTo>
                    <a:pt x="24165" y="55874"/>
                  </a:lnTo>
                  <a:lnTo>
                    <a:pt x="23925" y="55725"/>
                  </a:lnTo>
                  <a:lnTo>
                    <a:pt x="23715" y="55545"/>
                  </a:lnTo>
                  <a:lnTo>
                    <a:pt x="23506" y="55306"/>
                  </a:lnTo>
                  <a:lnTo>
                    <a:pt x="23356" y="55066"/>
                  </a:lnTo>
                  <a:lnTo>
                    <a:pt x="23206" y="54796"/>
                  </a:lnTo>
                  <a:lnTo>
                    <a:pt x="23087" y="54527"/>
                  </a:lnTo>
                  <a:lnTo>
                    <a:pt x="22847" y="53988"/>
                  </a:lnTo>
                  <a:lnTo>
                    <a:pt x="22638" y="53359"/>
                  </a:lnTo>
                  <a:lnTo>
                    <a:pt x="22428" y="52730"/>
                  </a:lnTo>
                  <a:lnTo>
                    <a:pt x="22039" y="51473"/>
                  </a:lnTo>
                  <a:lnTo>
                    <a:pt x="21829" y="50844"/>
                  </a:lnTo>
                  <a:lnTo>
                    <a:pt x="21560" y="50245"/>
                  </a:lnTo>
                  <a:lnTo>
                    <a:pt x="21260" y="49646"/>
                  </a:lnTo>
                  <a:lnTo>
                    <a:pt x="21080" y="49377"/>
                  </a:lnTo>
                  <a:lnTo>
                    <a:pt x="20901" y="49077"/>
                  </a:lnTo>
                  <a:lnTo>
                    <a:pt x="20661" y="48808"/>
                  </a:lnTo>
                  <a:lnTo>
                    <a:pt x="20422" y="48508"/>
                  </a:lnTo>
                  <a:lnTo>
                    <a:pt x="19883" y="47999"/>
                  </a:lnTo>
                  <a:lnTo>
                    <a:pt x="19344" y="47550"/>
                  </a:lnTo>
                  <a:lnTo>
                    <a:pt x="18745" y="47101"/>
                  </a:lnTo>
                  <a:lnTo>
                    <a:pt x="18116" y="46712"/>
                  </a:lnTo>
                  <a:lnTo>
                    <a:pt x="17457" y="46352"/>
                  </a:lnTo>
                  <a:lnTo>
                    <a:pt x="16769" y="46023"/>
                  </a:lnTo>
                  <a:lnTo>
                    <a:pt x="16080" y="45724"/>
                  </a:lnTo>
                  <a:lnTo>
                    <a:pt x="14673" y="45155"/>
                  </a:lnTo>
                  <a:lnTo>
                    <a:pt x="13265" y="44616"/>
                  </a:lnTo>
                  <a:lnTo>
                    <a:pt x="11858" y="44077"/>
                  </a:lnTo>
                  <a:lnTo>
                    <a:pt x="11199" y="43777"/>
                  </a:lnTo>
                  <a:lnTo>
                    <a:pt x="10540" y="43478"/>
                  </a:lnTo>
                  <a:lnTo>
                    <a:pt x="9882" y="43119"/>
                  </a:lnTo>
                  <a:lnTo>
                    <a:pt x="9223" y="42699"/>
                  </a:lnTo>
                  <a:lnTo>
                    <a:pt x="8624" y="42250"/>
                  </a:lnTo>
                  <a:lnTo>
                    <a:pt x="8025" y="41771"/>
                  </a:lnTo>
                  <a:lnTo>
                    <a:pt x="7486" y="41262"/>
                  </a:lnTo>
                  <a:lnTo>
                    <a:pt x="6947" y="40723"/>
                  </a:lnTo>
                  <a:lnTo>
                    <a:pt x="6468" y="40124"/>
                  </a:lnTo>
                  <a:lnTo>
                    <a:pt x="5989" y="39525"/>
                  </a:lnTo>
                  <a:lnTo>
                    <a:pt x="5540" y="38927"/>
                  </a:lnTo>
                  <a:lnTo>
                    <a:pt x="5121" y="38268"/>
                  </a:lnTo>
                  <a:lnTo>
                    <a:pt x="4761" y="37609"/>
                  </a:lnTo>
                  <a:lnTo>
                    <a:pt x="4402" y="36950"/>
                  </a:lnTo>
                  <a:lnTo>
                    <a:pt x="4043" y="36262"/>
                  </a:lnTo>
                  <a:lnTo>
                    <a:pt x="3743" y="35543"/>
                  </a:lnTo>
                  <a:lnTo>
                    <a:pt x="3474" y="34854"/>
                  </a:lnTo>
                  <a:lnTo>
                    <a:pt x="3204" y="34136"/>
                  </a:lnTo>
                  <a:lnTo>
                    <a:pt x="2965" y="33417"/>
                  </a:lnTo>
                  <a:lnTo>
                    <a:pt x="2755" y="32698"/>
                  </a:lnTo>
                  <a:lnTo>
                    <a:pt x="2575" y="31980"/>
                  </a:lnTo>
                  <a:lnTo>
                    <a:pt x="2426" y="31231"/>
                  </a:lnTo>
                  <a:lnTo>
                    <a:pt x="2306" y="30482"/>
                  </a:lnTo>
                  <a:lnTo>
                    <a:pt x="2186" y="29734"/>
                  </a:lnTo>
                  <a:lnTo>
                    <a:pt x="2096" y="28985"/>
                  </a:lnTo>
                  <a:lnTo>
                    <a:pt x="2036" y="28237"/>
                  </a:lnTo>
                  <a:lnTo>
                    <a:pt x="2006" y="27488"/>
                  </a:lnTo>
                  <a:lnTo>
                    <a:pt x="2006" y="26740"/>
                  </a:lnTo>
                  <a:lnTo>
                    <a:pt x="2006" y="25991"/>
                  </a:lnTo>
                  <a:lnTo>
                    <a:pt x="2066" y="25242"/>
                  </a:lnTo>
                  <a:lnTo>
                    <a:pt x="2126" y="24494"/>
                  </a:lnTo>
                  <a:lnTo>
                    <a:pt x="2216" y="23745"/>
                  </a:lnTo>
                  <a:lnTo>
                    <a:pt x="2336" y="22997"/>
                  </a:lnTo>
                  <a:lnTo>
                    <a:pt x="2456" y="22248"/>
                  </a:lnTo>
                  <a:lnTo>
                    <a:pt x="2635" y="21499"/>
                  </a:lnTo>
                  <a:lnTo>
                    <a:pt x="2815" y="20781"/>
                  </a:lnTo>
                  <a:lnTo>
                    <a:pt x="3025" y="20062"/>
                  </a:lnTo>
                  <a:lnTo>
                    <a:pt x="3264" y="19344"/>
                  </a:lnTo>
                  <a:lnTo>
                    <a:pt x="3534" y="18625"/>
                  </a:lnTo>
                  <a:lnTo>
                    <a:pt x="3803" y="17936"/>
                  </a:lnTo>
                  <a:lnTo>
                    <a:pt x="4103" y="17248"/>
                  </a:lnTo>
                  <a:lnTo>
                    <a:pt x="4432" y="16589"/>
                  </a:lnTo>
                  <a:lnTo>
                    <a:pt x="4791" y="15930"/>
                  </a:lnTo>
                  <a:lnTo>
                    <a:pt x="5151" y="15271"/>
                  </a:lnTo>
                  <a:lnTo>
                    <a:pt x="5570" y="14642"/>
                  </a:lnTo>
                  <a:lnTo>
                    <a:pt x="5989" y="14014"/>
                  </a:lnTo>
                  <a:lnTo>
                    <a:pt x="6438" y="13385"/>
                  </a:lnTo>
                  <a:lnTo>
                    <a:pt x="6887" y="12816"/>
                  </a:lnTo>
                  <a:lnTo>
                    <a:pt x="7396" y="12247"/>
                  </a:lnTo>
                  <a:lnTo>
                    <a:pt x="7905" y="11678"/>
                  </a:lnTo>
                  <a:lnTo>
                    <a:pt x="8953" y="10540"/>
                  </a:lnTo>
                  <a:lnTo>
                    <a:pt x="9552" y="9941"/>
                  </a:lnTo>
                  <a:lnTo>
                    <a:pt x="10181" y="9313"/>
                  </a:lnTo>
                  <a:lnTo>
                    <a:pt x="10840" y="8714"/>
                  </a:lnTo>
                  <a:lnTo>
                    <a:pt x="11528" y="8145"/>
                  </a:lnTo>
                  <a:lnTo>
                    <a:pt x="12247" y="7636"/>
                  </a:lnTo>
                  <a:lnTo>
                    <a:pt x="12606" y="7396"/>
                  </a:lnTo>
                  <a:lnTo>
                    <a:pt x="12966" y="7187"/>
                  </a:lnTo>
                  <a:lnTo>
                    <a:pt x="13265" y="6977"/>
                  </a:lnTo>
                  <a:lnTo>
                    <a:pt x="13684" y="6737"/>
                  </a:lnTo>
                  <a:lnTo>
                    <a:pt x="14762" y="6228"/>
                  </a:lnTo>
                  <a:lnTo>
                    <a:pt x="16140" y="5600"/>
                  </a:lnTo>
                  <a:lnTo>
                    <a:pt x="17667" y="5001"/>
                  </a:lnTo>
                  <a:lnTo>
                    <a:pt x="19254" y="4402"/>
                  </a:lnTo>
                  <a:lnTo>
                    <a:pt x="20781" y="3833"/>
                  </a:lnTo>
                  <a:lnTo>
                    <a:pt x="22128" y="3384"/>
                  </a:lnTo>
                  <a:lnTo>
                    <a:pt x="23206" y="3084"/>
                  </a:lnTo>
                  <a:lnTo>
                    <a:pt x="24644" y="2785"/>
                  </a:lnTo>
                  <a:lnTo>
                    <a:pt x="26111" y="2515"/>
                  </a:lnTo>
                  <a:lnTo>
                    <a:pt x="27578" y="2336"/>
                  </a:lnTo>
                  <a:lnTo>
                    <a:pt x="29045" y="2186"/>
                  </a:lnTo>
                  <a:lnTo>
                    <a:pt x="30513" y="2096"/>
                  </a:lnTo>
                  <a:lnTo>
                    <a:pt x="32010" y="2066"/>
                  </a:lnTo>
                  <a:close/>
                  <a:moveTo>
                    <a:pt x="54857" y="39196"/>
                  </a:moveTo>
                  <a:lnTo>
                    <a:pt x="55515" y="41741"/>
                  </a:lnTo>
                  <a:lnTo>
                    <a:pt x="56174" y="44286"/>
                  </a:lnTo>
                  <a:lnTo>
                    <a:pt x="56773" y="46832"/>
                  </a:lnTo>
                  <a:lnTo>
                    <a:pt x="57372" y="49377"/>
                  </a:lnTo>
                  <a:lnTo>
                    <a:pt x="58540" y="54497"/>
                  </a:lnTo>
                  <a:lnTo>
                    <a:pt x="59648" y="59617"/>
                  </a:lnTo>
                  <a:lnTo>
                    <a:pt x="59977" y="61115"/>
                  </a:lnTo>
                  <a:lnTo>
                    <a:pt x="60246" y="62612"/>
                  </a:lnTo>
                  <a:lnTo>
                    <a:pt x="60486" y="64139"/>
                  </a:lnTo>
                  <a:lnTo>
                    <a:pt x="60696" y="65666"/>
                  </a:lnTo>
                  <a:lnTo>
                    <a:pt x="61055" y="68690"/>
                  </a:lnTo>
                  <a:lnTo>
                    <a:pt x="61414" y="71744"/>
                  </a:lnTo>
                  <a:lnTo>
                    <a:pt x="61594" y="73301"/>
                  </a:lnTo>
                  <a:lnTo>
                    <a:pt x="61803" y="74859"/>
                  </a:lnTo>
                  <a:lnTo>
                    <a:pt x="62073" y="76386"/>
                  </a:lnTo>
                  <a:lnTo>
                    <a:pt x="62253" y="77134"/>
                  </a:lnTo>
                  <a:lnTo>
                    <a:pt x="62432" y="77883"/>
                  </a:lnTo>
                  <a:lnTo>
                    <a:pt x="63031" y="80278"/>
                  </a:lnTo>
                  <a:lnTo>
                    <a:pt x="63301" y="81476"/>
                  </a:lnTo>
                  <a:lnTo>
                    <a:pt x="63540" y="82704"/>
                  </a:lnTo>
                  <a:lnTo>
                    <a:pt x="63091" y="82614"/>
                  </a:lnTo>
                  <a:lnTo>
                    <a:pt x="62642" y="82464"/>
                  </a:lnTo>
                  <a:lnTo>
                    <a:pt x="62193" y="82314"/>
                  </a:lnTo>
                  <a:lnTo>
                    <a:pt x="61774" y="82105"/>
                  </a:lnTo>
                  <a:lnTo>
                    <a:pt x="61354" y="81895"/>
                  </a:lnTo>
                  <a:lnTo>
                    <a:pt x="60905" y="81656"/>
                  </a:lnTo>
                  <a:lnTo>
                    <a:pt x="60097" y="81117"/>
                  </a:lnTo>
                  <a:lnTo>
                    <a:pt x="59288" y="80548"/>
                  </a:lnTo>
                  <a:lnTo>
                    <a:pt x="58540" y="79979"/>
                  </a:lnTo>
                  <a:lnTo>
                    <a:pt x="57222" y="78901"/>
                  </a:lnTo>
                  <a:lnTo>
                    <a:pt x="55366" y="77464"/>
                  </a:lnTo>
                  <a:lnTo>
                    <a:pt x="53509" y="75996"/>
                  </a:lnTo>
                  <a:lnTo>
                    <a:pt x="51683" y="74529"/>
                  </a:lnTo>
                  <a:lnTo>
                    <a:pt x="49796" y="73092"/>
                  </a:lnTo>
                  <a:lnTo>
                    <a:pt x="48389" y="72014"/>
                  </a:lnTo>
                  <a:lnTo>
                    <a:pt x="46982" y="70936"/>
                  </a:lnTo>
                  <a:lnTo>
                    <a:pt x="44227" y="68750"/>
                  </a:lnTo>
                  <a:lnTo>
                    <a:pt x="41472" y="66534"/>
                  </a:lnTo>
                  <a:lnTo>
                    <a:pt x="38747" y="64289"/>
                  </a:lnTo>
                  <a:lnTo>
                    <a:pt x="36022" y="62073"/>
                  </a:lnTo>
                  <a:lnTo>
                    <a:pt x="33267" y="59857"/>
                  </a:lnTo>
                  <a:lnTo>
                    <a:pt x="30483" y="57701"/>
                  </a:lnTo>
                  <a:lnTo>
                    <a:pt x="29075" y="56623"/>
                  </a:lnTo>
                  <a:lnTo>
                    <a:pt x="27668" y="55575"/>
                  </a:lnTo>
                  <a:lnTo>
                    <a:pt x="27758" y="55335"/>
                  </a:lnTo>
                  <a:lnTo>
                    <a:pt x="27818" y="55126"/>
                  </a:lnTo>
                  <a:lnTo>
                    <a:pt x="27908" y="54677"/>
                  </a:lnTo>
                  <a:lnTo>
                    <a:pt x="27937" y="54228"/>
                  </a:lnTo>
                  <a:lnTo>
                    <a:pt x="27937" y="53778"/>
                  </a:lnTo>
                  <a:lnTo>
                    <a:pt x="27878" y="53329"/>
                  </a:lnTo>
                  <a:lnTo>
                    <a:pt x="27818" y="52880"/>
                  </a:lnTo>
                  <a:lnTo>
                    <a:pt x="27668" y="51922"/>
                  </a:lnTo>
                  <a:lnTo>
                    <a:pt x="27638" y="51413"/>
                  </a:lnTo>
                  <a:lnTo>
                    <a:pt x="27788" y="51593"/>
                  </a:lnTo>
                  <a:lnTo>
                    <a:pt x="28057" y="51982"/>
                  </a:lnTo>
                  <a:lnTo>
                    <a:pt x="28297" y="52371"/>
                  </a:lnTo>
                  <a:lnTo>
                    <a:pt x="28566" y="52760"/>
                  </a:lnTo>
                  <a:lnTo>
                    <a:pt x="28716" y="52940"/>
                  </a:lnTo>
                  <a:lnTo>
                    <a:pt x="28896" y="53090"/>
                  </a:lnTo>
                  <a:lnTo>
                    <a:pt x="29255" y="53419"/>
                  </a:lnTo>
                  <a:lnTo>
                    <a:pt x="29644" y="53719"/>
                  </a:lnTo>
                  <a:lnTo>
                    <a:pt x="30063" y="54018"/>
                  </a:lnTo>
                  <a:lnTo>
                    <a:pt x="30513" y="54287"/>
                  </a:lnTo>
                  <a:lnTo>
                    <a:pt x="30962" y="54497"/>
                  </a:lnTo>
                  <a:lnTo>
                    <a:pt x="31441" y="54647"/>
                  </a:lnTo>
                  <a:lnTo>
                    <a:pt x="31680" y="54677"/>
                  </a:lnTo>
                  <a:lnTo>
                    <a:pt x="31920" y="54707"/>
                  </a:lnTo>
                  <a:lnTo>
                    <a:pt x="32429" y="54707"/>
                  </a:lnTo>
                  <a:lnTo>
                    <a:pt x="32639" y="54647"/>
                  </a:lnTo>
                  <a:lnTo>
                    <a:pt x="32848" y="54587"/>
                  </a:lnTo>
                  <a:lnTo>
                    <a:pt x="33028" y="54497"/>
                  </a:lnTo>
                  <a:lnTo>
                    <a:pt x="33178" y="54377"/>
                  </a:lnTo>
                  <a:lnTo>
                    <a:pt x="33327" y="54258"/>
                  </a:lnTo>
                  <a:lnTo>
                    <a:pt x="33447" y="54078"/>
                  </a:lnTo>
                  <a:lnTo>
                    <a:pt x="33567" y="53928"/>
                  </a:lnTo>
                  <a:lnTo>
                    <a:pt x="33657" y="53748"/>
                  </a:lnTo>
                  <a:lnTo>
                    <a:pt x="33836" y="53359"/>
                  </a:lnTo>
                  <a:lnTo>
                    <a:pt x="33956" y="52970"/>
                  </a:lnTo>
                  <a:lnTo>
                    <a:pt x="34016" y="52581"/>
                  </a:lnTo>
                  <a:lnTo>
                    <a:pt x="34046" y="52191"/>
                  </a:lnTo>
                  <a:lnTo>
                    <a:pt x="34076" y="51712"/>
                  </a:lnTo>
                  <a:lnTo>
                    <a:pt x="34076" y="51233"/>
                  </a:lnTo>
                  <a:lnTo>
                    <a:pt x="34046" y="50754"/>
                  </a:lnTo>
                  <a:lnTo>
                    <a:pt x="34016" y="50275"/>
                  </a:lnTo>
                  <a:lnTo>
                    <a:pt x="33926" y="49796"/>
                  </a:lnTo>
                  <a:lnTo>
                    <a:pt x="33806" y="49347"/>
                  </a:lnTo>
                  <a:lnTo>
                    <a:pt x="33657" y="48898"/>
                  </a:lnTo>
                  <a:lnTo>
                    <a:pt x="33447" y="48448"/>
                  </a:lnTo>
                  <a:lnTo>
                    <a:pt x="33327" y="48149"/>
                  </a:lnTo>
                  <a:lnTo>
                    <a:pt x="33327" y="48089"/>
                  </a:lnTo>
                  <a:lnTo>
                    <a:pt x="33327" y="48029"/>
                  </a:lnTo>
                  <a:lnTo>
                    <a:pt x="33387" y="48029"/>
                  </a:lnTo>
                  <a:lnTo>
                    <a:pt x="33417" y="48059"/>
                  </a:lnTo>
                  <a:lnTo>
                    <a:pt x="33597" y="48179"/>
                  </a:lnTo>
                  <a:lnTo>
                    <a:pt x="33986" y="48598"/>
                  </a:lnTo>
                  <a:lnTo>
                    <a:pt x="34256" y="48958"/>
                  </a:lnTo>
                  <a:lnTo>
                    <a:pt x="34495" y="49287"/>
                  </a:lnTo>
                  <a:lnTo>
                    <a:pt x="34705" y="49646"/>
                  </a:lnTo>
                  <a:lnTo>
                    <a:pt x="35064" y="50365"/>
                  </a:lnTo>
                  <a:lnTo>
                    <a:pt x="35663" y="51682"/>
                  </a:lnTo>
                  <a:lnTo>
                    <a:pt x="36232" y="53000"/>
                  </a:lnTo>
                  <a:lnTo>
                    <a:pt x="36831" y="54317"/>
                  </a:lnTo>
                  <a:lnTo>
                    <a:pt x="37160" y="54976"/>
                  </a:lnTo>
                  <a:lnTo>
                    <a:pt x="37489" y="55605"/>
                  </a:lnTo>
                  <a:lnTo>
                    <a:pt x="37789" y="56204"/>
                  </a:lnTo>
                  <a:lnTo>
                    <a:pt x="38148" y="56803"/>
                  </a:lnTo>
                  <a:lnTo>
                    <a:pt x="38567" y="57402"/>
                  </a:lnTo>
                  <a:lnTo>
                    <a:pt x="39017" y="57970"/>
                  </a:lnTo>
                  <a:lnTo>
                    <a:pt x="39256" y="58210"/>
                  </a:lnTo>
                  <a:lnTo>
                    <a:pt x="39496" y="58480"/>
                  </a:lnTo>
                  <a:lnTo>
                    <a:pt x="39765" y="58689"/>
                  </a:lnTo>
                  <a:lnTo>
                    <a:pt x="40065" y="58899"/>
                  </a:lnTo>
                  <a:lnTo>
                    <a:pt x="40364" y="59078"/>
                  </a:lnTo>
                  <a:lnTo>
                    <a:pt x="40663" y="59228"/>
                  </a:lnTo>
                  <a:lnTo>
                    <a:pt x="40993" y="59348"/>
                  </a:lnTo>
                  <a:lnTo>
                    <a:pt x="41322" y="59438"/>
                  </a:lnTo>
                  <a:lnTo>
                    <a:pt x="41682" y="59468"/>
                  </a:lnTo>
                  <a:lnTo>
                    <a:pt x="42041" y="59438"/>
                  </a:lnTo>
                  <a:lnTo>
                    <a:pt x="42370" y="59378"/>
                  </a:lnTo>
                  <a:lnTo>
                    <a:pt x="42730" y="59258"/>
                  </a:lnTo>
                  <a:lnTo>
                    <a:pt x="43029" y="59078"/>
                  </a:lnTo>
                  <a:lnTo>
                    <a:pt x="43328" y="58869"/>
                  </a:lnTo>
                  <a:lnTo>
                    <a:pt x="43598" y="58629"/>
                  </a:lnTo>
                  <a:lnTo>
                    <a:pt x="43867" y="58360"/>
                  </a:lnTo>
                  <a:lnTo>
                    <a:pt x="44107" y="58060"/>
                  </a:lnTo>
                  <a:lnTo>
                    <a:pt x="44317" y="57731"/>
                  </a:lnTo>
                  <a:lnTo>
                    <a:pt x="44496" y="57402"/>
                  </a:lnTo>
                  <a:lnTo>
                    <a:pt x="44676" y="57042"/>
                  </a:lnTo>
                  <a:lnTo>
                    <a:pt x="44796" y="56713"/>
                  </a:lnTo>
                  <a:lnTo>
                    <a:pt x="44915" y="56354"/>
                  </a:lnTo>
                  <a:lnTo>
                    <a:pt x="44975" y="56024"/>
                  </a:lnTo>
                  <a:lnTo>
                    <a:pt x="45035" y="55695"/>
                  </a:lnTo>
                  <a:lnTo>
                    <a:pt x="45035" y="55246"/>
                  </a:lnTo>
                  <a:lnTo>
                    <a:pt x="45005" y="54796"/>
                  </a:lnTo>
                  <a:lnTo>
                    <a:pt x="44915" y="54377"/>
                  </a:lnTo>
                  <a:lnTo>
                    <a:pt x="44826" y="53958"/>
                  </a:lnTo>
                  <a:lnTo>
                    <a:pt x="44646" y="53569"/>
                  </a:lnTo>
                  <a:lnTo>
                    <a:pt x="44466" y="53180"/>
                  </a:lnTo>
                  <a:lnTo>
                    <a:pt x="44257" y="52790"/>
                  </a:lnTo>
                  <a:lnTo>
                    <a:pt x="44017" y="52431"/>
                  </a:lnTo>
                  <a:lnTo>
                    <a:pt x="43748" y="52072"/>
                  </a:lnTo>
                  <a:lnTo>
                    <a:pt x="43478" y="51712"/>
                  </a:lnTo>
                  <a:lnTo>
                    <a:pt x="42879" y="51054"/>
                  </a:lnTo>
                  <a:lnTo>
                    <a:pt x="42250" y="50425"/>
                  </a:lnTo>
                  <a:lnTo>
                    <a:pt x="41622" y="49826"/>
                  </a:lnTo>
                  <a:lnTo>
                    <a:pt x="40963" y="49227"/>
                  </a:lnTo>
                  <a:lnTo>
                    <a:pt x="40304" y="48598"/>
                  </a:lnTo>
                  <a:lnTo>
                    <a:pt x="39675" y="47939"/>
                  </a:lnTo>
                  <a:lnTo>
                    <a:pt x="39376" y="47610"/>
                  </a:lnTo>
                  <a:lnTo>
                    <a:pt x="39106" y="47251"/>
                  </a:lnTo>
                  <a:lnTo>
                    <a:pt x="38957" y="46981"/>
                  </a:lnTo>
                  <a:lnTo>
                    <a:pt x="38807" y="46682"/>
                  </a:lnTo>
                  <a:lnTo>
                    <a:pt x="38687" y="46352"/>
                  </a:lnTo>
                  <a:lnTo>
                    <a:pt x="38657" y="46023"/>
                  </a:lnTo>
                  <a:lnTo>
                    <a:pt x="38657" y="45873"/>
                  </a:lnTo>
                  <a:lnTo>
                    <a:pt x="38657" y="45724"/>
                  </a:lnTo>
                  <a:lnTo>
                    <a:pt x="38717" y="45604"/>
                  </a:lnTo>
                  <a:lnTo>
                    <a:pt x="38777" y="45514"/>
                  </a:lnTo>
                  <a:lnTo>
                    <a:pt x="38897" y="45454"/>
                  </a:lnTo>
                  <a:lnTo>
                    <a:pt x="39046" y="45424"/>
                  </a:lnTo>
                  <a:lnTo>
                    <a:pt x="39196" y="45424"/>
                  </a:lnTo>
                  <a:lnTo>
                    <a:pt x="39406" y="45454"/>
                  </a:lnTo>
                  <a:lnTo>
                    <a:pt x="39795" y="45574"/>
                  </a:lnTo>
                  <a:lnTo>
                    <a:pt x="40184" y="45694"/>
                  </a:lnTo>
                  <a:lnTo>
                    <a:pt x="40903" y="46023"/>
                  </a:lnTo>
                  <a:lnTo>
                    <a:pt x="41622" y="46352"/>
                  </a:lnTo>
                  <a:lnTo>
                    <a:pt x="42310" y="46652"/>
                  </a:lnTo>
                  <a:lnTo>
                    <a:pt x="42640" y="46772"/>
                  </a:lnTo>
                  <a:lnTo>
                    <a:pt x="42999" y="46861"/>
                  </a:lnTo>
                  <a:lnTo>
                    <a:pt x="43358" y="46891"/>
                  </a:lnTo>
                  <a:lnTo>
                    <a:pt x="43718" y="46891"/>
                  </a:lnTo>
                  <a:lnTo>
                    <a:pt x="44077" y="46832"/>
                  </a:lnTo>
                  <a:lnTo>
                    <a:pt x="44466" y="46742"/>
                  </a:lnTo>
                  <a:lnTo>
                    <a:pt x="44856" y="46562"/>
                  </a:lnTo>
                  <a:lnTo>
                    <a:pt x="45245" y="46293"/>
                  </a:lnTo>
                  <a:lnTo>
                    <a:pt x="45424" y="46173"/>
                  </a:lnTo>
                  <a:lnTo>
                    <a:pt x="45604" y="45993"/>
                  </a:lnTo>
                  <a:lnTo>
                    <a:pt x="45754" y="45843"/>
                  </a:lnTo>
                  <a:lnTo>
                    <a:pt x="45874" y="45664"/>
                  </a:lnTo>
                  <a:lnTo>
                    <a:pt x="45993" y="45484"/>
                  </a:lnTo>
                  <a:lnTo>
                    <a:pt x="46083" y="45274"/>
                  </a:lnTo>
                  <a:lnTo>
                    <a:pt x="46233" y="44855"/>
                  </a:lnTo>
                  <a:lnTo>
                    <a:pt x="46353" y="44436"/>
                  </a:lnTo>
                  <a:lnTo>
                    <a:pt x="46413" y="43987"/>
                  </a:lnTo>
                  <a:lnTo>
                    <a:pt x="46413" y="43538"/>
                  </a:lnTo>
                  <a:lnTo>
                    <a:pt x="46413" y="43119"/>
                  </a:lnTo>
                  <a:lnTo>
                    <a:pt x="46353" y="42759"/>
                  </a:lnTo>
                  <a:lnTo>
                    <a:pt x="46293" y="42430"/>
                  </a:lnTo>
                  <a:lnTo>
                    <a:pt x="46233" y="42071"/>
                  </a:lnTo>
                  <a:lnTo>
                    <a:pt x="46203" y="41741"/>
                  </a:lnTo>
                  <a:lnTo>
                    <a:pt x="46203" y="41591"/>
                  </a:lnTo>
                  <a:lnTo>
                    <a:pt x="46233" y="41472"/>
                  </a:lnTo>
                  <a:lnTo>
                    <a:pt x="46263" y="41352"/>
                  </a:lnTo>
                  <a:lnTo>
                    <a:pt x="46353" y="41232"/>
                  </a:lnTo>
                  <a:lnTo>
                    <a:pt x="46443" y="41172"/>
                  </a:lnTo>
                  <a:lnTo>
                    <a:pt x="46592" y="41112"/>
                  </a:lnTo>
                  <a:lnTo>
                    <a:pt x="46772" y="41082"/>
                  </a:lnTo>
                  <a:lnTo>
                    <a:pt x="46982" y="41052"/>
                  </a:lnTo>
                  <a:lnTo>
                    <a:pt x="47191" y="41082"/>
                  </a:lnTo>
                  <a:lnTo>
                    <a:pt x="47371" y="41112"/>
                  </a:lnTo>
                  <a:lnTo>
                    <a:pt x="47790" y="41232"/>
                  </a:lnTo>
                  <a:lnTo>
                    <a:pt x="48179" y="41412"/>
                  </a:lnTo>
                  <a:lnTo>
                    <a:pt x="48569" y="41621"/>
                  </a:lnTo>
                  <a:lnTo>
                    <a:pt x="49347" y="42071"/>
                  </a:lnTo>
                  <a:lnTo>
                    <a:pt x="49736" y="42280"/>
                  </a:lnTo>
                  <a:lnTo>
                    <a:pt x="50096" y="42460"/>
                  </a:lnTo>
                  <a:lnTo>
                    <a:pt x="50485" y="42610"/>
                  </a:lnTo>
                  <a:lnTo>
                    <a:pt x="50904" y="42729"/>
                  </a:lnTo>
                  <a:lnTo>
                    <a:pt x="51323" y="42789"/>
                  </a:lnTo>
                  <a:lnTo>
                    <a:pt x="51713" y="42789"/>
                  </a:lnTo>
                  <a:lnTo>
                    <a:pt x="52132" y="42759"/>
                  </a:lnTo>
                  <a:lnTo>
                    <a:pt x="52521" y="42669"/>
                  </a:lnTo>
                  <a:lnTo>
                    <a:pt x="52910" y="42550"/>
                  </a:lnTo>
                  <a:lnTo>
                    <a:pt x="53300" y="42340"/>
                  </a:lnTo>
                  <a:lnTo>
                    <a:pt x="53479" y="42220"/>
                  </a:lnTo>
                  <a:lnTo>
                    <a:pt x="53659" y="42071"/>
                  </a:lnTo>
                  <a:lnTo>
                    <a:pt x="53958" y="41741"/>
                  </a:lnTo>
                  <a:lnTo>
                    <a:pt x="54198" y="41382"/>
                  </a:lnTo>
                  <a:lnTo>
                    <a:pt x="54437" y="40963"/>
                  </a:lnTo>
                  <a:lnTo>
                    <a:pt x="54587" y="40543"/>
                  </a:lnTo>
                  <a:lnTo>
                    <a:pt x="54737" y="40124"/>
                  </a:lnTo>
                  <a:lnTo>
                    <a:pt x="54827" y="39675"/>
                  </a:lnTo>
                  <a:lnTo>
                    <a:pt x="54857" y="39256"/>
                  </a:lnTo>
                  <a:lnTo>
                    <a:pt x="54857" y="39196"/>
                  </a:lnTo>
                  <a:close/>
                  <a:moveTo>
                    <a:pt x="32489" y="0"/>
                  </a:moveTo>
                  <a:lnTo>
                    <a:pt x="31531" y="30"/>
                  </a:lnTo>
                  <a:lnTo>
                    <a:pt x="30573" y="60"/>
                  </a:lnTo>
                  <a:lnTo>
                    <a:pt x="29614" y="120"/>
                  </a:lnTo>
                  <a:lnTo>
                    <a:pt x="28656" y="180"/>
                  </a:lnTo>
                  <a:lnTo>
                    <a:pt x="26770" y="389"/>
                  </a:lnTo>
                  <a:lnTo>
                    <a:pt x="25153" y="629"/>
                  </a:lnTo>
                  <a:lnTo>
                    <a:pt x="23536" y="898"/>
                  </a:lnTo>
                  <a:lnTo>
                    <a:pt x="22727" y="1078"/>
                  </a:lnTo>
                  <a:lnTo>
                    <a:pt x="21889" y="1288"/>
                  </a:lnTo>
                  <a:lnTo>
                    <a:pt x="21080" y="1497"/>
                  </a:lnTo>
                  <a:lnTo>
                    <a:pt x="20272" y="1737"/>
                  </a:lnTo>
                  <a:lnTo>
                    <a:pt x="19493" y="2006"/>
                  </a:lnTo>
                  <a:lnTo>
                    <a:pt x="18715" y="2306"/>
                  </a:lnTo>
                  <a:lnTo>
                    <a:pt x="17936" y="2605"/>
                  </a:lnTo>
                  <a:lnTo>
                    <a:pt x="17158" y="2965"/>
                  </a:lnTo>
                  <a:lnTo>
                    <a:pt x="16439" y="3354"/>
                  </a:lnTo>
                  <a:lnTo>
                    <a:pt x="15721" y="3743"/>
                  </a:lnTo>
                  <a:lnTo>
                    <a:pt x="15002" y="4192"/>
                  </a:lnTo>
                  <a:lnTo>
                    <a:pt x="14343" y="4641"/>
                  </a:lnTo>
                  <a:lnTo>
                    <a:pt x="13804" y="4761"/>
                  </a:lnTo>
                  <a:lnTo>
                    <a:pt x="13265" y="4941"/>
                  </a:lnTo>
                  <a:lnTo>
                    <a:pt x="12756" y="5150"/>
                  </a:lnTo>
                  <a:lnTo>
                    <a:pt x="12247" y="5390"/>
                  </a:lnTo>
                  <a:lnTo>
                    <a:pt x="11738" y="5689"/>
                  </a:lnTo>
                  <a:lnTo>
                    <a:pt x="11259" y="6019"/>
                  </a:lnTo>
                  <a:lnTo>
                    <a:pt x="10780" y="6348"/>
                  </a:lnTo>
                  <a:lnTo>
                    <a:pt x="10331" y="6707"/>
                  </a:lnTo>
                  <a:lnTo>
                    <a:pt x="9432" y="7486"/>
                  </a:lnTo>
                  <a:lnTo>
                    <a:pt x="8564" y="8294"/>
                  </a:lnTo>
                  <a:lnTo>
                    <a:pt x="6977" y="9822"/>
                  </a:lnTo>
                  <a:lnTo>
                    <a:pt x="6468" y="10331"/>
                  </a:lnTo>
                  <a:lnTo>
                    <a:pt x="5959" y="10870"/>
                  </a:lnTo>
                  <a:lnTo>
                    <a:pt x="5510" y="11409"/>
                  </a:lnTo>
                  <a:lnTo>
                    <a:pt x="5031" y="11977"/>
                  </a:lnTo>
                  <a:lnTo>
                    <a:pt x="4612" y="12546"/>
                  </a:lnTo>
                  <a:lnTo>
                    <a:pt x="4192" y="13115"/>
                  </a:lnTo>
                  <a:lnTo>
                    <a:pt x="3803" y="13714"/>
                  </a:lnTo>
                  <a:lnTo>
                    <a:pt x="3414" y="14343"/>
                  </a:lnTo>
                  <a:lnTo>
                    <a:pt x="3055" y="14972"/>
                  </a:lnTo>
                  <a:lnTo>
                    <a:pt x="2725" y="15601"/>
                  </a:lnTo>
                  <a:lnTo>
                    <a:pt x="2396" y="16229"/>
                  </a:lnTo>
                  <a:lnTo>
                    <a:pt x="2096" y="16888"/>
                  </a:lnTo>
                  <a:lnTo>
                    <a:pt x="1827" y="17547"/>
                  </a:lnTo>
                  <a:lnTo>
                    <a:pt x="1557" y="18236"/>
                  </a:lnTo>
                  <a:lnTo>
                    <a:pt x="1318" y="18894"/>
                  </a:lnTo>
                  <a:lnTo>
                    <a:pt x="1078" y="19583"/>
                  </a:lnTo>
                  <a:lnTo>
                    <a:pt x="899" y="20242"/>
                  </a:lnTo>
                  <a:lnTo>
                    <a:pt x="719" y="20901"/>
                  </a:lnTo>
                  <a:lnTo>
                    <a:pt x="569" y="21559"/>
                  </a:lnTo>
                  <a:lnTo>
                    <a:pt x="419" y="22218"/>
                  </a:lnTo>
                  <a:lnTo>
                    <a:pt x="300" y="22877"/>
                  </a:lnTo>
                  <a:lnTo>
                    <a:pt x="210" y="23566"/>
                  </a:lnTo>
                  <a:lnTo>
                    <a:pt x="120" y="24254"/>
                  </a:lnTo>
                  <a:lnTo>
                    <a:pt x="60" y="24943"/>
                  </a:lnTo>
                  <a:lnTo>
                    <a:pt x="30" y="25632"/>
                  </a:lnTo>
                  <a:lnTo>
                    <a:pt x="0" y="26320"/>
                  </a:lnTo>
                  <a:lnTo>
                    <a:pt x="0" y="27009"/>
                  </a:lnTo>
                  <a:lnTo>
                    <a:pt x="0" y="27698"/>
                  </a:lnTo>
                  <a:lnTo>
                    <a:pt x="60" y="28386"/>
                  </a:lnTo>
                  <a:lnTo>
                    <a:pt x="90" y="29075"/>
                  </a:lnTo>
                  <a:lnTo>
                    <a:pt x="180" y="29764"/>
                  </a:lnTo>
                  <a:lnTo>
                    <a:pt x="270" y="30453"/>
                  </a:lnTo>
                  <a:lnTo>
                    <a:pt x="360" y="31141"/>
                  </a:lnTo>
                  <a:lnTo>
                    <a:pt x="509" y="31800"/>
                  </a:lnTo>
                  <a:lnTo>
                    <a:pt x="629" y="32489"/>
                  </a:lnTo>
                  <a:lnTo>
                    <a:pt x="809" y="33147"/>
                  </a:lnTo>
                  <a:lnTo>
                    <a:pt x="988" y="33836"/>
                  </a:lnTo>
                  <a:lnTo>
                    <a:pt x="1198" y="34465"/>
                  </a:lnTo>
                  <a:lnTo>
                    <a:pt x="1408" y="35124"/>
                  </a:lnTo>
                  <a:lnTo>
                    <a:pt x="1647" y="35782"/>
                  </a:lnTo>
                  <a:lnTo>
                    <a:pt x="1917" y="36411"/>
                  </a:lnTo>
                  <a:lnTo>
                    <a:pt x="2186" y="37040"/>
                  </a:lnTo>
                  <a:lnTo>
                    <a:pt x="2486" y="37639"/>
                  </a:lnTo>
                  <a:lnTo>
                    <a:pt x="2785" y="38238"/>
                  </a:lnTo>
                  <a:lnTo>
                    <a:pt x="3114" y="38837"/>
                  </a:lnTo>
                  <a:lnTo>
                    <a:pt x="3474" y="39436"/>
                  </a:lnTo>
                  <a:lnTo>
                    <a:pt x="3833" y="40004"/>
                  </a:lnTo>
                  <a:lnTo>
                    <a:pt x="4222" y="40543"/>
                  </a:lnTo>
                  <a:lnTo>
                    <a:pt x="4671" y="41142"/>
                  </a:lnTo>
                  <a:lnTo>
                    <a:pt x="5151" y="41681"/>
                  </a:lnTo>
                  <a:lnTo>
                    <a:pt x="5630" y="42190"/>
                  </a:lnTo>
                  <a:lnTo>
                    <a:pt x="6139" y="42699"/>
                  </a:lnTo>
                  <a:lnTo>
                    <a:pt x="6648" y="43149"/>
                  </a:lnTo>
                  <a:lnTo>
                    <a:pt x="7187" y="43568"/>
                  </a:lnTo>
                  <a:lnTo>
                    <a:pt x="7726" y="43987"/>
                  </a:lnTo>
                  <a:lnTo>
                    <a:pt x="8295" y="44376"/>
                  </a:lnTo>
                  <a:lnTo>
                    <a:pt x="8893" y="44736"/>
                  </a:lnTo>
                  <a:lnTo>
                    <a:pt x="9492" y="45095"/>
                  </a:lnTo>
                  <a:lnTo>
                    <a:pt x="10091" y="45424"/>
                  </a:lnTo>
                  <a:lnTo>
                    <a:pt x="10720" y="45724"/>
                  </a:lnTo>
                  <a:lnTo>
                    <a:pt x="12008" y="46323"/>
                  </a:lnTo>
                  <a:lnTo>
                    <a:pt x="13355" y="46861"/>
                  </a:lnTo>
                  <a:lnTo>
                    <a:pt x="14732" y="47400"/>
                  </a:lnTo>
                  <a:lnTo>
                    <a:pt x="15421" y="47700"/>
                  </a:lnTo>
                  <a:lnTo>
                    <a:pt x="16110" y="47999"/>
                  </a:lnTo>
                  <a:lnTo>
                    <a:pt x="16769" y="48329"/>
                  </a:lnTo>
                  <a:lnTo>
                    <a:pt x="17427" y="48718"/>
                  </a:lnTo>
                  <a:lnTo>
                    <a:pt x="18026" y="49137"/>
                  </a:lnTo>
                  <a:lnTo>
                    <a:pt x="18625" y="49586"/>
                  </a:lnTo>
                  <a:lnTo>
                    <a:pt x="18895" y="49826"/>
                  </a:lnTo>
                  <a:lnTo>
                    <a:pt x="19134" y="50095"/>
                  </a:lnTo>
                  <a:lnTo>
                    <a:pt x="19344" y="50395"/>
                  </a:lnTo>
                  <a:lnTo>
                    <a:pt x="19553" y="50694"/>
                  </a:lnTo>
                  <a:lnTo>
                    <a:pt x="19703" y="50994"/>
                  </a:lnTo>
                  <a:lnTo>
                    <a:pt x="19883" y="51323"/>
                  </a:lnTo>
                  <a:lnTo>
                    <a:pt x="20152" y="52012"/>
                  </a:lnTo>
                  <a:lnTo>
                    <a:pt x="20392" y="52700"/>
                  </a:lnTo>
                  <a:lnTo>
                    <a:pt x="20601" y="53419"/>
                  </a:lnTo>
                  <a:lnTo>
                    <a:pt x="20781" y="54138"/>
                  </a:lnTo>
                  <a:lnTo>
                    <a:pt x="20991" y="54796"/>
                  </a:lnTo>
                  <a:lnTo>
                    <a:pt x="21200" y="55335"/>
                  </a:lnTo>
                  <a:lnTo>
                    <a:pt x="21410" y="55785"/>
                  </a:lnTo>
                  <a:lnTo>
                    <a:pt x="21679" y="56234"/>
                  </a:lnTo>
                  <a:lnTo>
                    <a:pt x="21979" y="56593"/>
                  </a:lnTo>
                  <a:lnTo>
                    <a:pt x="22308" y="56952"/>
                  </a:lnTo>
                  <a:lnTo>
                    <a:pt x="22667" y="57222"/>
                  </a:lnTo>
                  <a:lnTo>
                    <a:pt x="23027" y="57461"/>
                  </a:lnTo>
                  <a:lnTo>
                    <a:pt x="23416" y="57671"/>
                  </a:lnTo>
                  <a:lnTo>
                    <a:pt x="23805" y="57791"/>
                  </a:lnTo>
                  <a:lnTo>
                    <a:pt x="24225" y="57881"/>
                  </a:lnTo>
                  <a:lnTo>
                    <a:pt x="24614" y="57911"/>
                  </a:lnTo>
                  <a:lnTo>
                    <a:pt x="25033" y="57851"/>
                  </a:lnTo>
                  <a:lnTo>
                    <a:pt x="25452" y="57761"/>
                  </a:lnTo>
                  <a:lnTo>
                    <a:pt x="25841" y="57611"/>
                  </a:lnTo>
                  <a:lnTo>
                    <a:pt x="26231" y="57372"/>
                  </a:lnTo>
                  <a:lnTo>
                    <a:pt x="26590" y="57072"/>
                  </a:lnTo>
                  <a:lnTo>
                    <a:pt x="28087" y="58210"/>
                  </a:lnTo>
                  <a:lnTo>
                    <a:pt x="29554" y="59348"/>
                  </a:lnTo>
                  <a:lnTo>
                    <a:pt x="32489" y="61683"/>
                  </a:lnTo>
                  <a:lnTo>
                    <a:pt x="35393" y="64049"/>
                  </a:lnTo>
                  <a:lnTo>
                    <a:pt x="38298" y="66415"/>
                  </a:lnTo>
                  <a:lnTo>
                    <a:pt x="41202" y="68780"/>
                  </a:lnTo>
                  <a:lnTo>
                    <a:pt x="44107" y="71146"/>
                  </a:lnTo>
                  <a:lnTo>
                    <a:pt x="47071" y="73451"/>
                  </a:lnTo>
                  <a:lnTo>
                    <a:pt x="48539" y="74589"/>
                  </a:lnTo>
                  <a:lnTo>
                    <a:pt x="50036" y="75727"/>
                  </a:lnTo>
                  <a:lnTo>
                    <a:pt x="50964" y="76416"/>
                  </a:lnTo>
                  <a:lnTo>
                    <a:pt x="51862" y="77134"/>
                  </a:lnTo>
                  <a:lnTo>
                    <a:pt x="53629" y="78572"/>
                  </a:lnTo>
                  <a:lnTo>
                    <a:pt x="55396" y="80009"/>
                  </a:lnTo>
                  <a:lnTo>
                    <a:pt x="56294" y="80727"/>
                  </a:lnTo>
                  <a:lnTo>
                    <a:pt x="57222" y="81416"/>
                  </a:lnTo>
                  <a:lnTo>
                    <a:pt x="58001" y="82015"/>
                  </a:lnTo>
                  <a:lnTo>
                    <a:pt x="58869" y="82614"/>
                  </a:lnTo>
                  <a:lnTo>
                    <a:pt x="59737" y="83183"/>
                  </a:lnTo>
                  <a:lnTo>
                    <a:pt x="60216" y="83452"/>
                  </a:lnTo>
                  <a:lnTo>
                    <a:pt x="60666" y="83692"/>
                  </a:lnTo>
                  <a:lnTo>
                    <a:pt x="61145" y="83931"/>
                  </a:lnTo>
                  <a:lnTo>
                    <a:pt x="61654" y="84111"/>
                  </a:lnTo>
                  <a:lnTo>
                    <a:pt x="62133" y="84291"/>
                  </a:lnTo>
                  <a:lnTo>
                    <a:pt x="62642" y="84440"/>
                  </a:lnTo>
                  <a:lnTo>
                    <a:pt x="63151" y="84560"/>
                  </a:lnTo>
                  <a:lnTo>
                    <a:pt x="63690" y="84650"/>
                  </a:lnTo>
                  <a:lnTo>
                    <a:pt x="64229" y="84680"/>
                  </a:lnTo>
                  <a:lnTo>
                    <a:pt x="64768" y="84650"/>
                  </a:lnTo>
                  <a:lnTo>
                    <a:pt x="64948" y="84620"/>
                  </a:lnTo>
                  <a:lnTo>
                    <a:pt x="65127" y="84530"/>
                  </a:lnTo>
                  <a:lnTo>
                    <a:pt x="65307" y="84440"/>
                  </a:lnTo>
                  <a:lnTo>
                    <a:pt x="65457" y="84291"/>
                  </a:lnTo>
                  <a:lnTo>
                    <a:pt x="65576" y="84111"/>
                  </a:lnTo>
                  <a:lnTo>
                    <a:pt x="65636" y="83931"/>
                  </a:lnTo>
                  <a:lnTo>
                    <a:pt x="65696" y="83752"/>
                  </a:lnTo>
                  <a:lnTo>
                    <a:pt x="65696" y="83572"/>
                  </a:lnTo>
                  <a:lnTo>
                    <a:pt x="65636" y="82853"/>
                  </a:lnTo>
                  <a:lnTo>
                    <a:pt x="65546" y="82135"/>
                  </a:lnTo>
                  <a:lnTo>
                    <a:pt x="65457" y="81416"/>
                  </a:lnTo>
                  <a:lnTo>
                    <a:pt x="65307" y="80727"/>
                  </a:lnTo>
                  <a:lnTo>
                    <a:pt x="65037" y="79320"/>
                  </a:lnTo>
                  <a:lnTo>
                    <a:pt x="64708" y="77943"/>
                  </a:lnTo>
                  <a:lnTo>
                    <a:pt x="64349" y="76535"/>
                  </a:lnTo>
                  <a:lnTo>
                    <a:pt x="64049" y="75158"/>
                  </a:lnTo>
                  <a:lnTo>
                    <a:pt x="63750" y="73751"/>
                  </a:lnTo>
                  <a:lnTo>
                    <a:pt x="63630" y="73032"/>
                  </a:lnTo>
                  <a:lnTo>
                    <a:pt x="63540" y="72313"/>
                  </a:lnTo>
                  <a:lnTo>
                    <a:pt x="63181" y="69139"/>
                  </a:lnTo>
                  <a:lnTo>
                    <a:pt x="62822" y="65995"/>
                  </a:lnTo>
                  <a:lnTo>
                    <a:pt x="62612" y="64408"/>
                  </a:lnTo>
                  <a:lnTo>
                    <a:pt x="62372" y="62821"/>
                  </a:lnTo>
                  <a:lnTo>
                    <a:pt x="62103" y="61264"/>
                  </a:lnTo>
                  <a:lnTo>
                    <a:pt x="61803" y="59707"/>
                  </a:lnTo>
                  <a:lnTo>
                    <a:pt x="61474" y="58120"/>
                  </a:lnTo>
                  <a:lnTo>
                    <a:pt x="61115" y="56503"/>
                  </a:lnTo>
                  <a:lnTo>
                    <a:pt x="60366" y="53359"/>
                  </a:lnTo>
                  <a:lnTo>
                    <a:pt x="59588" y="50185"/>
                  </a:lnTo>
                  <a:lnTo>
                    <a:pt x="58839" y="47011"/>
                  </a:lnTo>
                  <a:lnTo>
                    <a:pt x="58120" y="43837"/>
                  </a:lnTo>
                  <a:lnTo>
                    <a:pt x="57372" y="40633"/>
                  </a:lnTo>
                  <a:lnTo>
                    <a:pt x="56593" y="37459"/>
                  </a:lnTo>
                  <a:lnTo>
                    <a:pt x="56174" y="35872"/>
                  </a:lnTo>
                  <a:lnTo>
                    <a:pt x="55725" y="34315"/>
                  </a:lnTo>
                  <a:lnTo>
                    <a:pt x="56084" y="34225"/>
                  </a:lnTo>
                  <a:lnTo>
                    <a:pt x="56444" y="34076"/>
                  </a:lnTo>
                  <a:lnTo>
                    <a:pt x="56743" y="33896"/>
                  </a:lnTo>
                  <a:lnTo>
                    <a:pt x="57013" y="33686"/>
                  </a:lnTo>
                  <a:lnTo>
                    <a:pt x="57222" y="33447"/>
                  </a:lnTo>
                  <a:lnTo>
                    <a:pt x="57402" y="33177"/>
                  </a:lnTo>
                  <a:lnTo>
                    <a:pt x="57522" y="32878"/>
                  </a:lnTo>
                  <a:lnTo>
                    <a:pt x="57611" y="32579"/>
                  </a:lnTo>
                  <a:lnTo>
                    <a:pt x="57611" y="32249"/>
                  </a:lnTo>
                  <a:lnTo>
                    <a:pt x="57611" y="31890"/>
                  </a:lnTo>
                  <a:lnTo>
                    <a:pt x="57552" y="31620"/>
                  </a:lnTo>
                  <a:lnTo>
                    <a:pt x="57492" y="31321"/>
                  </a:lnTo>
                  <a:lnTo>
                    <a:pt x="57402" y="31081"/>
                  </a:lnTo>
                  <a:lnTo>
                    <a:pt x="57282" y="30842"/>
                  </a:lnTo>
                  <a:lnTo>
                    <a:pt x="57162" y="30602"/>
                  </a:lnTo>
                  <a:lnTo>
                    <a:pt x="57013" y="30393"/>
                  </a:lnTo>
                  <a:lnTo>
                    <a:pt x="56863" y="30183"/>
                  </a:lnTo>
                  <a:lnTo>
                    <a:pt x="56683" y="29973"/>
                  </a:lnTo>
                  <a:lnTo>
                    <a:pt x="56504" y="29794"/>
                  </a:lnTo>
                  <a:lnTo>
                    <a:pt x="56294" y="29644"/>
                  </a:lnTo>
                  <a:lnTo>
                    <a:pt x="55875" y="29345"/>
                  </a:lnTo>
                  <a:lnTo>
                    <a:pt x="55396" y="29105"/>
                  </a:lnTo>
                  <a:lnTo>
                    <a:pt x="54887" y="28895"/>
                  </a:lnTo>
                  <a:lnTo>
                    <a:pt x="54467" y="28746"/>
                  </a:lnTo>
                  <a:lnTo>
                    <a:pt x="54138" y="28596"/>
                  </a:lnTo>
                  <a:lnTo>
                    <a:pt x="53868" y="28386"/>
                  </a:lnTo>
                  <a:lnTo>
                    <a:pt x="53689" y="28147"/>
                  </a:lnTo>
                  <a:lnTo>
                    <a:pt x="53539" y="27877"/>
                  </a:lnTo>
                  <a:lnTo>
                    <a:pt x="53449" y="27548"/>
                  </a:lnTo>
                  <a:lnTo>
                    <a:pt x="53389" y="27159"/>
                  </a:lnTo>
                  <a:lnTo>
                    <a:pt x="53389" y="26740"/>
                  </a:lnTo>
                  <a:lnTo>
                    <a:pt x="53419" y="25362"/>
                  </a:lnTo>
                  <a:lnTo>
                    <a:pt x="53389" y="23985"/>
                  </a:lnTo>
                  <a:lnTo>
                    <a:pt x="53330" y="22547"/>
                  </a:lnTo>
                  <a:lnTo>
                    <a:pt x="53240" y="21080"/>
                  </a:lnTo>
                  <a:lnTo>
                    <a:pt x="53090" y="19643"/>
                  </a:lnTo>
                  <a:lnTo>
                    <a:pt x="52910" y="18206"/>
                  </a:lnTo>
                  <a:lnTo>
                    <a:pt x="52701" y="16888"/>
                  </a:lnTo>
                  <a:lnTo>
                    <a:pt x="52461" y="15571"/>
                  </a:lnTo>
                  <a:lnTo>
                    <a:pt x="52132" y="14283"/>
                  </a:lnTo>
                  <a:lnTo>
                    <a:pt x="51772" y="13026"/>
                  </a:lnTo>
                  <a:lnTo>
                    <a:pt x="51323" y="11798"/>
                  </a:lnTo>
                  <a:lnTo>
                    <a:pt x="51084" y="11199"/>
                  </a:lnTo>
                  <a:lnTo>
                    <a:pt x="50844" y="10600"/>
                  </a:lnTo>
                  <a:lnTo>
                    <a:pt x="50545" y="10031"/>
                  </a:lnTo>
                  <a:lnTo>
                    <a:pt x="50275" y="9462"/>
                  </a:lnTo>
                  <a:lnTo>
                    <a:pt x="49946" y="8893"/>
                  </a:lnTo>
                  <a:lnTo>
                    <a:pt x="49646" y="8324"/>
                  </a:lnTo>
                  <a:lnTo>
                    <a:pt x="49287" y="7815"/>
                  </a:lnTo>
                  <a:lnTo>
                    <a:pt x="48928" y="7276"/>
                  </a:lnTo>
                  <a:lnTo>
                    <a:pt x="48569" y="6767"/>
                  </a:lnTo>
                  <a:lnTo>
                    <a:pt x="48149" y="6258"/>
                  </a:lnTo>
                  <a:lnTo>
                    <a:pt x="47760" y="5779"/>
                  </a:lnTo>
                  <a:lnTo>
                    <a:pt x="47311" y="5330"/>
                  </a:lnTo>
                  <a:lnTo>
                    <a:pt x="46862" y="4881"/>
                  </a:lnTo>
                  <a:lnTo>
                    <a:pt x="46383" y="4432"/>
                  </a:lnTo>
                  <a:lnTo>
                    <a:pt x="45904" y="4013"/>
                  </a:lnTo>
                  <a:lnTo>
                    <a:pt x="45395" y="3623"/>
                  </a:lnTo>
                  <a:lnTo>
                    <a:pt x="44856" y="3234"/>
                  </a:lnTo>
                  <a:lnTo>
                    <a:pt x="44317" y="2875"/>
                  </a:lnTo>
                  <a:lnTo>
                    <a:pt x="43718" y="2545"/>
                  </a:lnTo>
                  <a:lnTo>
                    <a:pt x="43119" y="2216"/>
                  </a:lnTo>
                  <a:lnTo>
                    <a:pt x="42520" y="1917"/>
                  </a:lnTo>
                  <a:lnTo>
                    <a:pt x="41891" y="1647"/>
                  </a:lnTo>
                  <a:lnTo>
                    <a:pt x="40993" y="1318"/>
                  </a:lnTo>
                  <a:lnTo>
                    <a:pt x="40095" y="1018"/>
                  </a:lnTo>
                  <a:lnTo>
                    <a:pt x="39166" y="749"/>
                  </a:lnTo>
                  <a:lnTo>
                    <a:pt x="38238" y="539"/>
                  </a:lnTo>
                  <a:lnTo>
                    <a:pt x="37310" y="359"/>
                  </a:lnTo>
                  <a:lnTo>
                    <a:pt x="36352" y="240"/>
                  </a:lnTo>
                  <a:lnTo>
                    <a:pt x="35393" y="120"/>
                  </a:lnTo>
                  <a:lnTo>
                    <a:pt x="34435" y="60"/>
                  </a:lnTo>
                  <a:lnTo>
                    <a:pt x="33447" y="30"/>
                  </a:lnTo>
                  <a:lnTo>
                    <a:pt x="3248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5799;p51">
              <a:extLst>
                <a:ext uri="{FF2B5EF4-FFF2-40B4-BE49-F238E27FC236}">
                  <a16:creationId xmlns:a16="http://schemas.microsoft.com/office/drawing/2014/main" id="{58B3624C-4F5F-A113-E077-13B809BE39C2}"/>
                </a:ext>
              </a:extLst>
            </p:cNvPr>
            <p:cNvSpPr/>
            <p:nvPr/>
          </p:nvSpPr>
          <p:spPr>
            <a:xfrm>
              <a:off x="9613618" y="3549985"/>
              <a:ext cx="37653" cy="159576"/>
            </a:xfrm>
            <a:custGeom>
              <a:avLst/>
              <a:gdLst/>
              <a:ahLst/>
              <a:cxnLst/>
              <a:rect l="l" t="t" r="r" b="b"/>
              <a:pathLst>
                <a:path w="5181" h="21950" extrusionOk="0">
                  <a:moveTo>
                    <a:pt x="809" y="1"/>
                  </a:moveTo>
                  <a:lnTo>
                    <a:pt x="659" y="31"/>
                  </a:lnTo>
                  <a:lnTo>
                    <a:pt x="510" y="91"/>
                  </a:lnTo>
                  <a:lnTo>
                    <a:pt x="360" y="150"/>
                  </a:lnTo>
                  <a:lnTo>
                    <a:pt x="240" y="240"/>
                  </a:lnTo>
                  <a:lnTo>
                    <a:pt x="120" y="390"/>
                  </a:lnTo>
                  <a:lnTo>
                    <a:pt x="61" y="510"/>
                  </a:lnTo>
                  <a:lnTo>
                    <a:pt x="1" y="689"/>
                  </a:lnTo>
                  <a:lnTo>
                    <a:pt x="1" y="869"/>
                  </a:lnTo>
                  <a:lnTo>
                    <a:pt x="1" y="1049"/>
                  </a:lnTo>
                  <a:lnTo>
                    <a:pt x="270" y="2306"/>
                  </a:lnTo>
                  <a:lnTo>
                    <a:pt x="510" y="3594"/>
                  </a:lnTo>
                  <a:lnTo>
                    <a:pt x="749" y="4852"/>
                  </a:lnTo>
                  <a:lnTo>
                    <a:pt x="929" y="6139"/>
                  </a:lnTo>
                  <a:lnTo>
                    <a:pt x="1258" y="8714"/>
                  </a:lnTo>
                  <a:lnTo>
                    <a:pt x="1588" y="11289"/>
                  </a:lnTo>
                  <a:lnTo>
                    <a:pt x="1917" y="13835"/>
                  </a:lnTo>
                  <a:lnTo>
                    <a:pt x="2127" y="15122"/>
                  </a:lnTo>
                  <a:lnTo>
                    <a:pt x="2336" y="16410"/>
                  </a:lnTo>
                  <a:lnTo>
                    <a:pt x="2576" y="17667"/>
                  </a:lnTo>
                  <a:lnTo>
                    <a:pt x="2845" y="18925"/>
                  </a:lnTo>
                  <a:lnTo>
                    <a:pt x="3145" y="20183"/>
                  </a:lnTo>
                  <a:lnTo>
                    <a:pt x="3504" y="21440"/>
                  </a:lnTo>
                  <a:lnTo>
                    <a:pt x="3594" y="21590"/>
                  </a:lnTo>
                  <a:lnTo>
                    <a:pt x="3684" y="21710"/>
                  </a:lnTo>
                  <a:lnTo>
                    <a:pt x="3804" y="21829"/>
                  </a:lnTo>
                  <a:lnTo>
                    <a:pt x="3923" y="21889"/>
                  </a:lnTo>
                  <a:lnTo>
                    <a:pt x="4073" y="21919"/>
                  </a:lnTo>
                  <a:lnTo>
                    <a:pt x="4223" y="21949"/>
                  </a:lnTo>
                  <a:lnTo>
                    <a:pt x="4372" y="21949"/>
                  </a:lnTo>
                  <a:lnTo>
                    <a:pt x="4522" y="21919"/>
                  </a:lnTo>
                  <a:lnTo>
                    <a:pt x="4672" y="21859"/>
                  </a:lnTo>
                  <a:lnTo>
                    <a:pt x="4822" y="21799"/>
                  </a:lnTo>
                  <a:lnTo>
                    <a:pt x="4941" y="21710"/>
                  </a:lnTo>
                  <a:lnTo>
                    <a:pt x="5031" y="21590"/>
                  </a:lnTo>
                  <a:lnTo>
                    <a:pt x="5121" y="21470"/>
                  </a:lnTo>
                  <a:lnTo>
                    <a:pt x="5181" y="21350"/>
                  </a:lnTo>
                  <a:lnTo>
                    <a:pt x="5181" y="21171"/>
                  </a:lnTo>
                  <a:lnTo>
                    <a:pt x="5151" y="21021"/>
                  </a:lnTo>
                  <a:lnTo>
                    <a:pt x="4852" y="19763"/>
                  </a:lnTo>
                  <a:lnTo>
                    <a:pt x="4582" y="18476"/>
                  </a:lnTo>
                  <a:lnTo>
                    <a:pt x="4343" y="17218"/>
                  </a:lnTo>
                  <a:lnTo>
                    <a:pt x="4133" y="15961"/>
                  </a:lnTo>
                  <a:lnTo>
                    <a:pt x="3744" y="13385"/>
                  </a:lnTo>
                  <a:lnTo>
                    <a:pt x="3384" y="10840"/>
                  </a:lnTo>
                  <a:lnTo>
                    <a:pt x="3025" y="8265"/>
                  </a:lnTo>
                  <a:lnTo>
                    <a:pt x="2666" y="5720"/>
                  </a:lnTo>
                  <a:lnTo>
                    <a:pt x="2456" y="4432"/>
                  </a:lnTo>
                  <a:lnTo>
                    <a:pt x="2217" y="3175"/>
                  </a:lnTo>
                  <a:lnTo>
                    <a:pt x="1977" y="1887"/>
                  </a:lnTo>
                  <a:lnTo>
                    <a:pt x="1707" y="630"/>
                  </a:lnTo>
                  <a:lnTo>
                    <a:pt x="1618" y="450"/>
                  </a:lnTo>
                  <a:lnTo>
                    <a:pt x="1528" y="300"/>
                  </a:lnTo>
                  <a:lnTo>
                    <a:pt x="1438" y="180"/>
                  </a:lnTo>
                  <a:lnTo>
                    <a:pt x="1288" y="91"/>
                  </a:lnTo>
                  <a:lnTo>
                    <a:pt x="1139" y="31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3388;p40">
            <a:extLst>
              <a:ext uri="{FF2B5EF4-FFF2-40B4-BE49-F238E27FC236}">
                <a16:creationId xmlns:a16="http://schemas.microsoft.com/office/drawing/2014/main" id="{CBA715E2-9BFA-688F-AF25-1CF505319838}"/>
              </a:ext>
            </a:extLst>
          </p:cNvPr>
          <p:cNvGrpSpPr/>
          <p:nvPr/>
        </p:nvGrpSpPr>
        <p:grpSpPr>
          <a:xfrm rot="828851">
            <a:off x="5749788" y="4268338"/>
            <a:ext cx="429687" cy="720988"/>
            <a:chOff x="4311150" y="3099925"/>
            <a:chExt cx="602650" cy="1345375"/>
          </a:xfrm>
        </p:grpSpPr>
        <p:sp>
          <p:nvSpPr>
            <p:cNvPr id="436" name="Google Shape;3389;p40">
              <a:extLst>
                <a:ext uri="{FF2B5EF4-FFF2-40B4-BE49-F238E27FC236}">
                  <a16:creationId xmlns:a16="http://schemas.microsoft.com/office/drawing/2014/main" id="{35CD5A06-A42F-9B78-970A-2251BA6C0780}"/>
                </a:ext>
              </a:extLst>
            </p:cNvPr>
            <p:cNvSpPr/>
            <p:nvPr/>
          </p:nvSpPr>
          <p:spPr>
            <a:xfrm>
              <a:off x="4311150" y="3099925"/>
              <a:ext cx="602650" cy="980925"/>
            </a:xfrm>
            <a:custGeom>
              <a:avLst/>
              <a:gdLst/>
              <a:ahLst/>
              <a:cxnLst/>
              <a:rect l="l" t="t" r="r" b="b"/>
              <a:pathLst>
                <a:path w="24106" h="39237" extrusionOk="0">
                  <a:moveTo>
                    <a:pt x="12044" y="0"/>
                  </a:moveTo>
                  <a:cubicBezTo>
                    <a:pt x="5424" y="0"/>
                    <a:pt x="0" y="4800"/>
                    <a:pt x="0" y="10688"/>
                  </a:cubicBezTo>
                  <a:lnTo>
                    <a:pt x="0" y="35918"/>
                  </a:lnTo>
                  <a:cubicBezTo>
                    <a:pt x="0" y="37738"/>
                    <a:pt x="1695" y="39236"/>
                    <a:pt x="3747" y="39236"/>
                  </a:cubicBezTo>
                  <a:lnTo>
                    <a:pt x="20341" y="39236"/>
                  </a:lnTo>
                  <a:cubicBezTo>
                    <a:pt x="22411" y="39236"/>
                    <a:pt x="24106" y="37738"/>
                    <a:pt x="24106" y="35918"/>
                  </a:cubicBezTo>
                  <a:lnTo>
                    <a:pt x="24106" y="10688"/>
                  </a:lnTo>
                  <a:cubicBezTo>
                    <a:pt x="24088" y="4800"/>
                    <a:pt x="18664" y="0"/>
                    <a:pt x="120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3390;p40">
              <a:extLst>
                <a:ext uri="{FF2B5EF4-FFF2-40B4-BE49-F238E27FC236}">
                  <a16:creationId xmlns:a16="http://schemas.microsoft.com/office/drawing/2014/main" id="{6B36B419-E1A3-8285-5525-681C50D8A86D}"/>
                </a:ext>
              </a:extLst>
            </p:cNvPr>
            <p:cNvSpPr/>
            <p:nvPr/>
          </p:nvSpPr>
          <p:spPr>
            <a:xfrm>
              <a:off x="4550225" y="4080825"/>
              <a:ext cx="113775" cy="364475"/>
            </a:xfrm>
            <a:custGeom>
              <a:avLst/>
              <a:gdLst/>
              <a:ahLst/>
              <a:cxnLst/>
              <a:rect l="l" t="t" r="r" b="b"/>
              <a:pathLst>
                <a:path w="4551" h="14579" extrusionOk="0">
                  <a:moveTo>
                    <a:pt x="90" y="0"/>
                  </a:moveTo>
                  <a:lnTo>
                    <a:pt x="90" y="2052"/>
                  </a:lnTo>
                  <a:lnTo>
                    <a:pt x="1" y="12330"/>
                  </a:lnTo>
                  <a:cubicBezTo>
                    <a:pt x="1" y="13561"/>
                    <a:pt x="982" y="14578"/>
                    <a:pt x="2213" y="14578"/>
                  </a:cubicBezTo>
                  <a:cubicBezTo>
                    <a:pt x="2224" y="14578"/>
                    <a:pt x="2235" y="14578"/>
                    <a:pt x="2246" y="14578"/>
                  </a:cubicBezTo>
                  <a:cubicBezTo>
                    <a:pt x="3462" y="14578"/>
                    <a:pt x="4462" y="13586"/>
                    <a:pt x="4462" y="12365"/>
                  </a:cubicBezTo>
                  <a:lnTo>
                    <a:pt x="4551" y="2088"/>
                  </a:lnTo>
                  <a:lnTo>
                    <a:pt x="4551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38" name="Google Shape;3391;p40">
              <a:extLst>
                <a:ext uri="{FF2B5EF4-FFF2-40B4-BE49-F238E27FC236}">
                  <a16:creationId xmlns:a16="http://schemas.microsoft.com/office/drawing/2014/main" id="{1B1085A8-EE6E-F048-F57F-EDE55F9F2E98}"/>
                </a:ext>
              </a:extLst>
            </p:cNvPr>
            <p:cNvGrpSpPr/>
            <p:nvPr/>
          </p:nvGrpSpPr>
          <p:grpSpPr>
            <a:xfrm>
              <a:off x="4311150" y="3099925"/>
              <a:ext cx="602200" cy="1342400"/>
              <a:chOff x="4311150" y="3099925"/>
              <a:chExt cx="602200" cy="1342400"/>
            </a:xfrm>
          </p:grpSpPr>
          <p:sp>
            <p:nvSpPr>
              <p:cNvPr id="439" name="Google Shape;3392;p40">
                <a:extLst>
                  <a:ext uri="{FF2B5EF4-FFF2-40B4-BE49-F238E27FC236}">
                    <a16:creationId xmlns:a16="http://schemas.microsoft.com/office/drawing/2014/main" id="{AA8235A9-E8B5-F273-B8BA-2482453F75B0}"/>
                  </a:ext>
                </a:extLst>
              </p:cNvPr>
              <p:cNvSpPr/>
              <p:nvPr/>
            </p:nvSpPr>
            <p:spPr>
              <a:xfrm>
                <a:off x="4550225" y="4077850"/>
                <a:ext cx="114225" cy="364475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4579" extrusionOk="0">
                    <a:moveTo>
                      <a:pt x="108" y="0"/>
                    </a:moveTo>
                    <a:lnTo>
                      <a:pt x="1" y="12330"/>
                    </a:lnTo>
                    <a:cubicBezTo>
                      <a:pt x="1" y="13561"/>
                      <a:pt x="982" y="14578"/>
                      <a:pt x="2213" y="14578"/>
                    </a:cubicBezTo>
                    <a:cubicBezTo>
                      <a:pt x="2224" y="14578"/>
                      <a:pt x="2235" y="14578"/>
                      <a:pt x="2246" y="14578"/>
                    </a:cubicBezTo>
                    <a:cubicBezTo>
                      <a:pt x="3462" y="14578"/>
                      <a:pt x="4462" y="13586"/>
                      <a:pt x="4462" y="12365"/>
                    </a:cubicBezTo>
                    <a:lnTo>
                      <a:pt x="4569" y="3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3393;p40">
                <a:extLst>
                  <a:ext uri="{FF2B5EF4-FFF2-40B4-BE49-F238E27FC236}">
                    <a16:creationId xmlns:a16="http://schemas.microsoft.com/office/drawing/2014/main" id="{737BBB45-5C1A-F471-698E-48DC25AFDB68}"/>
                  </a:ext>
                </a:extLst>
              </p:cNvPr>
              <p:cNvSpPr/>
              <p:nvPr/>
            </p:nvSpPr>
            <p:spPr>
              <a:xfrm>
                <a:off x="4570300" y="4155700"/>
                <a:ext cx="26800" cy="2487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950" extrusionOk="0">
                    <a:moveTo>
                      <a:pt x="418" y="0"/>
                    </a:moveTo>
                    <a:cubicBezTo>
                      <a:pt x="239" y="0"/>
                      <a:pt x="72" y="141"/>
                      <a:pt x="72" y="348"/>
                    </a:cubicBezTo>
                    <a:lnTo>
                      <a:pt x="1" y="8841"/>
                    </a:lnTo>
                    <a:cubicBezTo>
                      <a:pt x="1" y="9216"/>
                      <a:pt x="126" y="9573"/>
                      <a:pt x="393" y="9840"/>
                    </a:cubicBezTo>
                    <a:cubicBezTo>
                      <a:pt x="463" y="9916"/>
                      <a:pt x="552" y="9950"/>
                      <a:pt x="641" y="9950"/>
                    </a:cubicBezTo>
                    <a:cubicBezTo>
                      <a:pt x="822" y="9950"/>
                      <a:pt x="1000" y="9806"/>
                      <a:pt x="1000" y="9590"/>
                    </a:cubicBezTo>
                    <a:lnTo>
                      <a:pt x="1071" y="1062"/>
                    </a:lnTo>
                    <a:cubicBezTo>
                      <a:pt x="1071" y="705"/>
                      <a:pt x="929" y="348"/>
                      <a:pt x="661" y="98"/>
                    </a:cubicBezTo>
                    <a:cubicBezTo>
                      <a:pt x="588" y="30"/>
                      <a:pt x="501" y="0"/>
                      <a:pt x="418" y="0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3394;p40">
                <a:extLst>
                  <a:ext uri="{FF2B5EF4-FFF2-40B4-BE49-F238E27FC236}">
                    <a16:creationId xmlns:a16="http://schemas.microsoft.com/office/drawing/2014/main" id="{9FD8A7A0-5531-95D7-D5B6-384223169D6F}"/>
                  </a:ext>
                </a:extLst>
              </p:cNvPr>
              <p:cNvSpPr/>
              <p:nvPr/>
            </p:nvSpPr>
            <p:spPr>
              <a:xfrm>
                <a:off x="4552475" y="4077850"/>
                <a:ext cx="111975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2088" extrusionOk="0">
                    <a:moveTo>
                      <a:pt x="18" y="0"/>
                    </a:moveTo>
                    <a:lnTo>
                      <a:pt x="0" y="2052"/>
                    </a:lnTo>
                    <a:lnTo>
                      <a:pt x="4461" y="2088"/>
                    </a:lnTo>
                    <a:lnTo>
                      <a:pt x="4479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3395;p40">
                <a:extLst>
                  <a:ext uri="{FF2B5EF4-FFF2-40B4-BE49-F238E27FC236}">
                    <a16:creationId xmlns:a16="http://schemas.microsoft.com/office/drawing/2014/main" id="{2F5574C7-0551-5A87-D3C0-1B0F575CAC87}"/>
                  </a:ext>
                </a:extLst>
              </p:cNvPr>
              <p:cNvSpPr/>
              <p:nvPr/>
            </p:nvSpPr>
            <p:spPr>
              <a:xfrm>
                <a:off x="4311150" y="3712925"/>
                <a:ext cx="602200" cy="367925"/>
              </a:xfrm>
              <a:custGeom>
                <a:avLst/>
                <a:gdLst/>
                <a:ahLst/>
                <a:cxnLst/>
                <a:rect l="l" t="t" r="r" b="b"/>
                <a:pathLst>
                  <a:path w="24088" h="14717" extrusionOk="0">
                    <a:moveTo>
                      <a:pt x="6033" y="1"/>
                    </a:moveTo>
                    <a:cubicBezTo>
                      <a:pt x="4974" y="1"/>
                      <a:pt x="3917" y="308"/>
                      <a:pt x="2998" y="924"/>
                    </a:cubicBezTo>
                    <a:cubicBezTo>
                      <a:pt x="2106" y="1513"/>
                      <a:pt x="1071" y="1834"/>
                      <a:pt x="0" y="1834"/>
                    </a:cubicBezTo>
                    <a:lnTo>
                      <a:pt x="0" y="11398"/>
                    </a:lnTo>
                    <a:cubicBezTo>
                      <a:pt x="0" y="13218"/>
                      <a:pt x="1677" y="14716"/>
                      <a:pt x="3747" y="14716"/>
                    </a:cubicBezTo>
                    <a:lnTo>
                      <a:pt x="20341" y="14716"/>
                    </a:lnTo>
                    <a:cubicBezTo>
                      <a:pt x="22411" y="14716"/>
                      <a:pt x="24088" y="13218"/>
                      <a:pt x="24088" y="11398"/>
                    </a:cubicBezTo>
                    <a:lnTo>
                      <a:pt x="24088" y="1816"/>
                    </a:lnTo>
                    <a:cubicBezTo>
                      <a:pt x="23071" y="1798"/>
                      <a:pt x="22072" y="1477"/>
                      <a:pt x="21233" y="924"/>
                    </a:cubicBezTo>
                    <a:cubicBezTo>
                      <a:pt x="20305" y="308"/>
                      <a:pt x="19244" y="1"/>
                      <a:pt x="18184" y="1"/>
                    </a:cubicBezTo>
                    <a:cubicBezTo>
                      <a:pt x="17125" y="1"/>
                      <a:pt x="16068" y="308"/>
                      <a:pt x="15149" y="924"/>
                    </a:cubicBezTo>
                    <a:cubicBezTo>
                      <a:pt x="14230" y="1531"/>
                      <a:pt x="13173" y="1834"/>
                      <a:pt x="12115" y="1834"/>
                    </a:cubicBezTo>
                    <a:cubicBezTo>
                      <a:pt x="11058" y="1834"/>
                      <a:pt x="10001" y="1531"/>
                      <a:pt x="9082" y="924"/>
                    </a:cubicBezTo>
                    <a:cubicBezTo>
                      <a:pt x="8154" y="308"/>
                      <a:pt x="7093" y="1"/>
                      <a:pt x="60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3396;p40">
                <a:extLst>
                  <a:ext uri="{FF2B5EF4-FFF2-40B4-BE49-F238E27FC236}">
                    <a16:creationId xmlns:a16="http://schemas.microsoft.com/office/drawing/2014/main" id="{BC708BFD-F87B-142A-504C-9A6646A668EF}"/>
                  </a:ext>
                </a:extLst>
              </p:cNvPr>
              <p:cNvSpPr/>
              <p:nvPr/>
            </p:nvSpPr>
            <p:spPr>
              <a:xfrm>
                <a:off x="4311150" y="3099925"/>
                <a:ext cx="602200" cy="411300"/>
              </a:xfrm>
              <a:custGeom>
                <a:avLst/>
                <a:gdLst/>
                <a:ahLst/>
                <a:cxnLst/>
                <a:rect l="l" t="t" r="r" b="b"/>
                <a:pathLst>
                  <a:path w="24088" h="16452" extrusionOk="0">
                    <a:moveTo>
                      <a:pt x="12044" y="0"/>
                    </a:moveTo>
                    <a:cubicBezTo>
                      <a:pt x="5424" y="0"/>
                      <a:pt x="0" y="4800"/>
                      <a:pt x="0" y="10688"/>
                    </a:cubicBezTo>
                    <a:lnTo>
                      <a:pt x="0" y="16451"/>
                    </a:lnTo>
                    <a:cubicBezTo>
                      <a:pt x="1071" y="16451"/>
                      <a:pt x="2123" y="16130"/>
                      <a:pt x="3016" y="15541"/>
                    </a:cubicBezTo>
                    <a:lnTo>
                      <a:pt x="2998" y="15541"/>
                    </a:lnTo>
                    <a:cubicBezTo>
                      <a:pt x="3917" y="14935"/>
                      <a:pt x="4974" y="14631"/>
                      <a:pt x="6033" y="14631"/>
                    </a:cubicBezTo>
                    <a:cubicBezTo>
                      <a:pt x="7093" y="14631"/>
                      <a:pt x="8154" y="14935"/>
                      <a:pt x="9082" y="15541"/>
                    </a:cubicBezTo>
                    <a:cubicBezTo>
                      <a:pt x="10001" y="16148"/>
                      <a:pt x="11058" y="16451"/>
                      <a:pt x="12115" y="16451"/>
                    </a:cubicBezTo>
                    <a:cubicBezTo>
                      <a:pt x="13173" y="16451"/>
                      <a:pt x="14230" y="16148"/>
                      <a:pt x="15149" y="15541"/>
                    </a:cubicBezTo>
                    <a:cubicBezTo>
                      <a:pt x="16068" y="14935"/>
                      <a:pt x="17125" y="14631"/>
                      <a:pt x="18184" y="14631"/>
                    </a:cubicBezTo>
                    <a:cubicBezTo>
                      <a:pt x="19244" y="14631"/>
                      <a:pt x="20305" y="14935"/>
                      <a:pt x="21233" y="15541"/>
                    </a:cubicBezTo>
                    <a:cubicBezTo>
                      <a:pt x="22072" y="16112"/>
                      <a:pt x="23071" y="16434"/>
                      <a:pt x="24088" y="16451"/>
                    </a:cubicBezTo>
                    <a:lnTo>
                      <a:pt x="24088" y="10688"/>
                    </a:lnTo>
                    <a:cubicBezTo>
                      <a:pt x="24088" y="4800"/>
                      <a:pt x="18664" y="0"/>
                      <a:pt x="12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3397;p40">
                <a:extLst>
                  <a:ext uri="{FF2B5EF4-FFF2-40B4-BE49-F238E27FC236}">
                    <a16:creationId xmlns:a16="http://schemas.microsoft.com/office/drawing/2014/main" id="{66FB6170-FCB3-61D8-43C0-2B111E3B6B64}"/>
                  </a:ext>
                </a:extLst>
              </p:cNvPr>
              <p:cNvSpPr/>
              <p:nvPr/>
            </p:nvSpPr>
            <p:spPr>
              <a:xfrm>
                <a:off x="4311150" y="3465700"/>
                <a:ext cx="60220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24088" h="11724" extrusionOk="0">
                    <a:moveTo>
                      <a:pt x="6033" y="0"/>
                    </a:moveTo>
                    <a:cubicBezTo>
                      <a:pt x="4974" y="0"/>
                      <a:pt x="3917" y="304"/>
                      <a:pt x="2998" y="910"/>
                    </a:cubicBezTo>
                    <a:cubicBezTo>
                      <a:pt x="2106" y="1499"/>
                      <a:pt x="1071" y="1820"/>
                      <a:pt x="0" y="1820"/>
                    </a:cubicBezTo>
                    <a:lnTo>
                      <a:pt x="0" y="11723"/>
                    </a:lnTo>
                    <a:cubicBezTo>
                      <a:pt x="1071" y="11723"/>
                      <a:pt x="2106" y="11402"/>
                      <a:pt x="2998" y="10795"/>
                    </a:cubicBezTo>
                    <a:cubicBezTo>
                      <a:pt x="3917" y="10189"/>
                      <a:pt x="4974" y="9885"/>
                      <a:pt x="6033" y="9885"/>
                    </a:cubicBezTo>
                    <a:cubicBezTo>
                      <a:pt x="7093" y="9885"/>
                      <a:pt x="8154" y="10189"/>
                      <a:pt x="9082" y="10795"/>
                    </a:cubicBezTo>
                    <a:cubicBezTo>
                      <a:pt x="10001" y="11411"/>
                      <a:pt x="11058" y="11719"/>
                      <a:pt x="12115" y="11719"/>
                    </a:cubicBezTo>
                    <a:cubicBezTo>
                      <a:pt x="13173" y="11719"/>
                      <a:pt x="14230" y="11411"/>
                      <a:pt x="15149" y="10795"/>
                    </a:cubicBezTo>
                    <a:cubicBezTo>
                      <a:pt x="16068" y="10189"/>
                      <a:pt x="17125" y="9885"/>
                      <a:pt x="18184" y="9885"/>
                    </a:cubicBezTo>
                    <a:cubicBezTo>
                      <a:pt x="19244" y="9885"/>
                      <a:pt x="20305" y="10189"/>
                      <a:pt x="21233" y="10795"/>
                    </a:cubicBezTo>
                    <a:cubicBezTo>
                      <a:pt x="22072" y="11366"/>
                      <a:pt x="23071" y="11687"/>
                      <a:pt x="24088" y="11705"/>
                    </a:cubicBezTo>
                    <a:lnTo>
                      <a:pt x="24088" y="1820"/>
                    </a:lnTo>
                    <a:cubicBezTo>
                      <a:pt x="23071" y="1803"/>
                      <a:pt x="22072" y="1481"/>
                      <a:pt x="21233" y="910"/>
                    </a:cubicBezTo>
                    <a:cubicBezTo>
                      <a:pt x="20305" y="304"/>
                      <a:pt x="19244" y="0"/>
                      <a:pt x="18184" y="0"/>
                    </a:cubicBezTo>
                    <a:cubicBezTo>
                      <a:pt x="17125" y="0"/>
                      <a:pt x="16068" y="304"/>
                      <a:pt x="15149" y="910"/>
                    </a:cubicBezTo>
                    <a:cubicBezTo>
                      <a:pt x="14230" y="1517"/>
                      <a:pt x="13173" y="1820"/>
                      <a:pt x="12115" y="1820"/>
                    </a:cubicBezTo>
                    <a:cubicBezTo>
                      <a:pt x="11058" y="1820"/>
                      <a:pt x="10001" y="1517"/>
                      <a:pt x="9082" y="910"/>
                    </a:cubicBezTo>
                    <a:cubicBezTo>
                      <a:pt x="8154" y="304"/>
                      <a:pt x="7093" y="0"/>
                      <a:pt x="6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3398;p40">
                <a:extLst>
                  <a:ext uri="{FF2B5EF4-FFF2-40B4-BE49-F238E27FC236}">
                    <a16:creationId xmlns:a16="http://schemas.microsoft.com/office/drawing/2014/main" id="{DB911906-226F-FB58-381F-02300D2C2690}"/>
                  </a:ext>
                </a:extLst>
              </p:cNvPr>
              <p:cNvSpPr/>
              <p:nvPr/>
            </p:nvSpPr>
            <p:spPr>
              <a:xfrm>
                <a:off x="4419975" y="3432250"/>
                <a:ext cx="137875" cy="391675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5667" extrusionOk="0">
                    <a:moveTo>
                      <a:pt x="1732" y="0"/>
                    </a:moveTo>
                    <a:cubicBezTo>
                      <a:pt x="786" y="0"/>
                      <a:pt x="19" y="767"/>
                      <a:pt x="19" y="1713"/>
                    </a:cubicBezTo>
                    <a:lnTo>
                      <a:pt x="1" y="14096"/>
                    </a:lnTo>
                    <a:cubicBezTo>
                      <a:pt x="1" y="14952"/>
                      <a:pt x="697" y="15666"/>
                      <a:pt x="1571" y="15666"/>
                    </a:cubicBezTo>
                    <a:lnTo>
                      <a:pt x="2909" y="15666"/>
                    </a:lnTo>
                    <a:cubicBezTo>
                      <a:pt x="4337" y="15666"/>
                      <a:pt x="5496" y="14506"/>
                      <a:pt x="5496" y="13079"/>
                    </a:cubicBezTo>
                    <a:lnTo>
                      <a:pt x="5514" y="1713"/>
                    </a:lnTo>
                    <a:cubicBezTo>
                      <a:pt x="5514" y="750"/>
                      <a:pt x="4747" y="0"/>
                      <a:pt x="3801" y="0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3399;p40">
                <a:extLst>
                  <a:ext uri="{FF2B5EF4-FFF2-40B4-BE49-F238E27FC236}">
                    <a16:creationId xmlns:a16="http://schemas.microsoft.com/office/drawing/2014/main" id="{3B9BB851-AE7F-86F9-E0E0-DCA990F65753}"/>
                  </a:ext>
                </a:extLst>
              </p:cNvPr>
              <p:cNvSpPr/>
              <p:nvPr/>
            </p:nvSpPr>
            <p:spPr>
              <a:xfrm>
                <a:off x="4420875" y="3174350"/>
                <a:ext cx="137425" cy="182525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7301" extrusionOk="0">
                    <a:moveTo>
                      <a:pt x="3373" y="1"/>
                    </a:moveTo>
                    <a:cubicBezTo>
                      <a:pt x="2833" y="1"/>
                      <a:pt x="2285" y="211"/>
                      <a:pt x="1856" y="681"/>
                    </a:cubicBezTo>
                    <a:cubicBezTo>
                      <a:pt x="661" y="2002"/>
                      <a:pt x="1" y="3697"/>
                      <a:pt x="1" y="5481"/>
                    </a:cubicBezTo>
                    <a:cubicBezTo>
                      <a:pt x="1" y="6480"/>
                      <a:pt x="803" y="7283"/>
                      <a:pt x="1803" y="7301"/>
                    </a:cubicBezTo>
                    <a:lnTo>
                      <a:pt x="3676" y="7301"/>
                    </a:lnTo>
                    <a:cubicBezTo>
                      <a:pt x="4675" y="7301"/>
                      <a:pt x="5478" y="6480"/>
                      <a:pt x="5478" y="5481"/>
                    </a:cubicBezTo>
                    <a:lnTo>
                      <a:pt x="5496" y="2109"/>
                    </a:lnTo>
                    <a:cubicBezTo>
                      <a:pt x="5496" y="837"/>
                      <a:pt x="4451" y="1"/>
                      <a:pt x="3373" y="1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7" name="Google Shape;3400;p40">
            <a:extLst>
              <a:ext uri="{FF2B5EF4-FFF2-40B4-BE49-F238E27FC236}">
                <a16:creationId xmlns:a16="http://schemas.microsoft.com/office/drawing/2014/main" id="{FCD105E2-2F29-408D-0BEA-304CE10FD648}"/>
              </a:ext>
            </a:extLst>
          </p:cNvPr>
          <p:cNvGrpSpPr/>
          <p:nvPr/>
        </p:nvGrpSpPr>
        <p:grpSpPr>
          <a:xfrm rot="1151200">
            <a:off x="4329660" y="4246693"/>
            <a:ext cx="322685" cy="549818"/>
            <a:chOff x="4343273" y="2596613"/>
            <a:chExt cx="941627" cy="2050447"/>
          </a:xfrm>
        </p:grpSpPr>
        <p:sp>
          <p:nvSpPr>
            <p:cNvPr id="448" name="Google Shape;3401;p40">
              <a:extLst>
                <a:ext uri="{FF2B5EF4-FFF2-40B4-BE49-F238E27FC236}">
                  <a16:creationId xmlns:a16="http://schemas.microsoft.com/office/drawing/2014/main" id="{D65F1D82-07CE-9FD4-3261-08A72FFF4893}"/>
                </a:ext>
              </a:extLst>
            </p:cNvPr>
            <p:cNvSpPr/>
            <p:nvPr/>
          </p:nvSpPr>
          <p:spPr>
            <a:xfrm rot="-871">
              <a:off x="4719632" y="4104514"/>
              <a:ext cx="202076" cy="540697"/>
            </a:xfrm>
            <a:custGeom>
              <a:avLst/>
              <a:gdLst/>
              <a:ahLst/>
              <a:cxnLst/>
              <a:rect l="l" t="t" r="r" b="b"/>
              <a:pathLst>
                <a:path w="5122" h="13705" extrusionOk="0">
                  <a:moveTo>
                    <a:pt x="5033" y="1"/>
                  </a:moveTo>
                  <a:lnTo>
                    <a:pt x="1" y="37"/>
                  </a:lnTo>
                  <a:lnTo>
                    <a:pt x="72" y="11278"/>
                  </a:lnTo>
                  <a:cubicBezTo>
                    <a:pt x="126" y="12634"/>
                    <a:pt x="1250" y="13704"/>
                    <a:pt x="2606" y="13704"/>
                  </a:cubicBezTo>
                  <a:cubicBezTo>
                    <a:pt x="3980" y="13686"/>
                    <a:pt x="5086" y="12598"/>
                    <a:pt x="5122" y="11242"/>
                  </a:cubicBezTo>
                  <a:lnTo>
                    <a:pt x="5050" y="2053"/>
                  </a:lnTo>
                  <a:lnTo>
                    <a:pt x="5033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3402;p40">
              <a:extLst>
                <a:ext uri="{FF2B5EF4-FFF2-40B4-BE49-F238E27FC236}">
                  <a16:creationId xmlns:a16="http://schemas.microsoft.com/office/drawing/2014/main" id="{2128F426-0428-5209-D981-4B7B7807A0AD}"/>
                </a:ext>
              </a:extLst>
            </p:cNvPr>
            <p:cNvSpPr/>
            <p:nvPr/>
          </p:nvSpPr>
          <p:spPr>
            <a:xfrm rot="-871">
              <a:off x="4343491" y="2597319"/>
              <a:ext cx="941218" cy="1510005"/>
            </a:xfrm>
            <a:custGeom>
              <a:avLst/>
              <a:gdLst/>
              <a:ahLst/>
              <a:cxnLst/>
              <a:rect l="l" t="t" r="r" b="b"/>
              <a:pathLst>
                <a:path w="23857" h="38274" extrusionOk="0">
                  <a:moveTo>
                    <a:pt x="11741" y="1"/>
                  </a:moveTo>
                  <a:cubicBezTo>
                    <a:pt x="5229" y="54"/>
                    <a:pt x="1" y="5389"/>
                    <a:pt x="54" y="11884"/>
                  </a:cubicBezTo>
                  <a:lnTo>
                    <a:pt x="233" y="35490"/>
                  </a:lnTo>
                  <a:cubicBezTo>
                    <a:pt x="233" y="37031"/>
                    <a:pt x="1482" y="38274"/>
                    <a:pt x="3019" y="38274"/>
                  </a:cubicBezTo>
                  <a:cubicBezTo>
                    <a:pt x="3030" y="38274"/>
                    <a:pt x="3041" y="38273"/>
                    <a:pt x="3052" y="38273"/>
                  </a:cubicBezTo>
                  <a:lnTo>
                    <a:pt x="21073" y="38148"/>
                  </a:lnTo>
                  <a:cubicBezTo>
                    <a:pt x="22608" y="38131"/>
                    <a:pt x="23857" y="36864"/>
                    <a:pt x="23839" y="35329"/>
                  </a:cubicBezTo>
                  <a:lnTo>
                    <a:pt x="23678" y="12277"/>
                  </a:lnTo>
                  <a:cubicBezTo>
                    <a:pt x="22572" y="12205"/>
                    <a:pt x="21180" y="11046"/>
                    <a:pt x="20520" y="10189"/>
                  </a:cubicBezTo>
                  <a:cubicBezTo>
                    <a:pt x="19842" y="9333"/>
                    <a:pt x="19414" y="8333"/>
                    <a:pt x="18950" y="7352"/>
                  </a:cubicBezTo>
                  <a:cubicBezTo>
                    <a:pt x="18504" y="6371"/>
                    <a:pt x="17968" y="5389"/>
                    <a:pt x="17166" y="4658"/>
                  </a:cubicBezTo>
                  <a:cubicBezTo>
                    <a:pt x="16291" y="3855"/>
                    <a:pt x="15149" y="3427"/>
                    <a:pt x="14114" y="2838"/>
                  </a:cubicBezTo>
                  <a:cubicBezTo>
                    <a:pt x="13097" y="2249"/>
                    <a:pt x="11973" y="1161"/>
                    <a:pt x="11777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3403;p40">
              <a:extLst>
                <a:ext uri="{FF2B5EF4-FFF2-40B4-BE49-F238E27FC236}">
                  <a16:creationId xmlns:a16="http://schemas.microsoft.com/office/drawing/2014/main" id="{4CDAB41B-2125-8B4A-7229-141572256693}"/>
                </a:ext>
              </a:extLst>
            </p:cNvPr>
            <p:cNvGrpSpPr/>
            <p:nvPr/>
          </p:nvGrpSpPr>
          <p:grpSpPr>
            <a:xfrm rot="-871">
              <a:off x="4343533" y="2596733"/>
              <a:ext cx="940508" cy="2050209"/>
              <a:chOff x="2236925" y="3129612"/>
              <a:chExt cx="595975" cy="1299163"/>
            </a:xfrm>
          </p:grpSpPr>
          <p:sp>
            <p:nvSpPr>
              <p:cNvPr id="455" name="Google Shape;3404;p40">
                <a:extLst>
                  <a:ext uri="{FF2B5EF4-FFF2-40B4-BE49-F238E27FC236}">
                    <a16:creationId xmlns:a16="http://schemas.microsoft.com/office/drawing/2014/main" id="{C3986F8E-6DD3-6A51-9494-28C2C553C39B}"/>
                  </a:ext>
                </a:extLst>
              </p:cNvPr>
              <p:cNvSpPr/>
              <p:nvPr/>
            </p:nvSpPr>
            <p:spPr>
              <a:xfrm>
                <a:off x="2475125" y="4084400"/>
                <a:ext cx="128050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13775" extrusionOk="0">
                    <a:moveTo>
                      <a:pt x="5033" y="0"/>
                    </a:moveTo>
                    <a:lnTo>
                      <a:pt x="1" y="36"/>
                    </a:lnTo>
                    <a:lnTo>
                      <a:pt x="72" y="11277"/>
                    </a:lnTo>
                    <a:cubicBezTo>
                      <a:pt x="90" y="12658"/>
                      <a:pt x="1214" y="13775"/>
                      <a:pt x="2591" y="13775"/>
                    </a:cubicBezTo>
                    <a:cubicBezTo>
                      <a:pt x="2602" y="13775"/>
                      <a:pt x="2613" y="13775"/>
                      <a:pt x="2624" y="13775"/>
                    </a:cubicBezTo>
                    <a:cubicBezTo>
                      <a:pt x="3998" y="13775"/>
                      <a:pt x="5122" y="12633"/>
                      <a:pt x="5122" y="11241"/>
                    </a:cubicBezTo>
                    <a:lnTo>
                      <a:pt x="50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3405;p40">
                <a:extLst>
                  <a:ext uri="{FF2B5EF4-FFF2-40B4-BE49-F238E27FC236}">
                    <a16:creationId xmlns:a16="http://schemas.microsoft.com/office/drawing/2014/main" id="{93326D55-D132-B296-6FA8-04758DE8EC90}"/>
                  </a:ext>
                </a:extLst>
              </p:cNvPr>
              <p:cNvSpPr/>
              <p:nvPr/>
            </p:nvSpPr>
            <p:spPr>
              <a:xfrm>
                <a:off x="2475788" y="4084400"/>
                <a:ext cx="126725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2124" extrusionOk="0">
                    <a:moveTo>
                      <a:pt x="5033" y="0"/>
                    </a:moveTo>
                    <a:lnTo>
                      <a:pt x="1" y="54"/>
                    </a:lnTo>
                    <a:lnTo>
                      <a:pt x="19" y="2124"/>
                    </a:lnTo>
                    <a:lnTo>
                      <a:pt x="5068" y="2070"/>
                    </a:lnTo>
                    <a:lnTo>
                      <a:pt x="5033" y="0"/>
                    </a:ln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3406;p40">
                <a:extLst>
                  <a:ext uri="{FF2B5EF4-FFF2-40B4-BE49-F238E27FC236}">
                    <a16:creationId xmlns:a16="http://schemas.microsoft.com/office/drawing/2014/main" id="{AD869EE7-BEA8-0C47-5AC5-122CC6390011}"/>
                  </a:ext>
                </a:extLst>
              </p:cNvPr>
              <p:cNvSpPr/>
              <p:nvPr/>
            </p:nvSpPr>
            <p:spPr>
              <a:xfrm>
                <a:off x="2493875" y="4155750"/>
                <a:ext cx="31700" cy="2464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9858" extrusionOk="0">
                    <a:moveTo>
                      <a:pt x="553" y="1"/>
                    </a:moveTo>
                    <a:cubicBezTo>
                      <a:pt x="250" y="19"/>
                      <a:pt x="0" y="269"/>
                      <a:pt x="0" y="572"/>
                    </a:cubicBezTo>
                    <a:lnTo>
                      <a:pt x="72" y="8744"/>
                    </a:lnTo>
                    <a:cubicBezTo>
                      <a:pt x="72" y="9226"/>
                      <a:pt x="357" y="9636"/>
                      <a:pt x="785" y="9832"/>
                    </a:cubicBezTo>
                    <a:cubicBezTo>
                      <a:pt x="826" y="9849"/>
                      <a:pt x="869" y="9857"/>
                      <a:pt x="911" y="9857"/>
                    </a:cubicBezTo>
                    <a:cubicBezTo>
                      <a:pt x="1092" y="9857"/>
                      <a:pt x="1267" y="9713"/>
                      <a:pt x="1267" y="9511"/>
                    </a:cubicBezTo>
                    <a:lnTo>
                      <a:pt x="1196" y="554"/>
                    </a:lnTo>
                    <a:cubicBezTo>
                      <a:pt x="1196" y="251"/>
                      <a:pt x="946" y="1"/>
                      <a:pt x="643" y="1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3407;p40">
                <a:extLst>
                  <a:ext uri="{FF2B5EF4-FFF2-40B4-BE49-F238E27FC236}">
                    <a16:creationId xmlns:a16="http://schemas.microsoft.com/office/drawing/2014/main" id="{303DB76E-3524-9251-2F48-E3F4F408BF5A}"/>
                  </a:ext>
                </a:extLst>
              </p:cNvPr>
              <p:cNvSpPr/>
              <p:nvPr/>
            </p:nvSpPr>
            <p:spPr>
              <a:xfrm>
                <a:off x="2236925" y="3129800"/>
                <a:ext cx="595975" cy="956850"/>
              </a:xfrm>
              <a:custGeom>
                <a:avLst/>
                <a:gdLst/>
                <a:ahLst/>
                <a:cxnLst/>
                <a:rect l="l" t="t" r="r" b="b"/>
                <a:pathLst>
                  <a:path w="23839" h="38274" extrusionOk="0">
                    <a:moveTo>
                      <a:pt x="11741" y="1"/>
                    </a:moveTo>
                    <a:cubicBezTo>
                      <a:pt x="5229" y="54"/>
                      <a:pt x="1" y="5389"/>
                      <a:pt x="37" y="11884"/>
                    </a:cubicBezTo>
                    <a:lnTo>
                      <a:pt x="215" y="35490"/>
                    </a:lnTo>
                    <a:cubicBezTo>
                      <a:pt x="233" y="37031"/>
                      <a:pt x="1464" y="38274"/>
                      <a:pt x="3001" y="38274"/>
                    </a:cubicBezTo>
                    <a:cubicBezTo>
                      <a:pt x="3012" y="38274"/>
                      <a:pt x="3023" y="38273"/>
                      <a:pt x="3034" y="38273"/>
                    </a:cubicBezTo>
                    <a:lnTo>
                      <a:pt x="21055" y="38148"/>
                    </a:lnTo>
                    <a:cubicBezTo>
                      <a:pt x="22590" y="38131"/>
                      <a:pt x="23839" y="36864"/>
                      <a:pt x="23821" y="35329"/>
                    </a:cubicBezTo>
                    <a:lnTo>
                      <a:pt x="23660" y="12277"/>
                    </a:lnTo>
                    <a:cubicBezTo>
                      <a:pt x="22879" y="12416"/>
                      <a:pt x="22075" y="12490"/>
                      <a:pt x="21275" y="12490"/>
                    </a:cubicBezTo>
                    <a:cubicBezTo>
                      <a:pt x="21053" y="12490"/>
                      <a:pt x="20831" y="12485"/>
                      <a:pt x="20609" y="12473"/>
                    </a:cubicBezTo>
                    <a:cubicBezTo>
                      <a:pt x="19217" y="12384"/>
                      <a:pt x="17790" y="11902"/>
                      <a:pt x="16809" y="10885"/>
                    </a:cubicBezTo>
                    <a:cubicBezTo>
                      <a:pt x="16131" y="10171"/>
                      <a:pt x="15685" y="9261"/>
                      <a:pt x="15042" y="8530"/>
                    </a:cubicBezTo>
                    <a:cubicBezTo>
                      <a:pt x="14471" y="7870"/>
                      <a:pt x="13740" y="7388"/>
                      <a:pt x="13151" y="6728"/>
                    </a:cubicBezTo>
                    <a:cubicBezTo>
                      <a:pt x="12277" y="5728"/>
                      <a:pt x="11848" y="4390"/>
                      <a:pt x="11706" y="3070"/>
                    </a:cubicBezTo>
                    <a:cubicBezTo>
                      <a:pt x="11616" y="2035"/>
                      <a:pt x="11616" y="1018"/>
                      <a:pt x="117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3408;p40">
                <a:extLst>
                  <a:ext uri="{FF2B5EF4-FFF2-40B4-BE49-F238E27FC236}">
                    <a16:creationId xmlns:a16="http://schemas.microsoft.com/office/drawing/2014/main" id="{FE4A6ACD-F59C-8EA7-CF68-008CD1659169}"/>
                  </a:ext>
                </a:extLst>
              </p:cNvPr>
              <p:cNvSpPr/>
              <p:nvPr/>
            </p:nvSpPr>
            <p:spPr>
              <a:xfrm>
                <a:off x="2527325" y="3129800"/>
                <a:ext cx="301575" cy="312275"/>
              </a:xfrm>
              <a:custGeom>
                <a:avLst/>
                <a:gdLst/>
                <a:ahLst/>
                <a:cxnLst/>
                <a:rect l="l" t="t" r="r" b="b"/>
                <a:pathLst>
                  <a:path w="12063" h="12491" extrusionOk="0">
                    <a:moveTo>
                      <a:pt x="125" y="1"/>
                    </a:moveTo>
                    <a:cubicBezTo>
                      <a:pt x="18" y="1018"/>
                      <a:pt x="0" y="2035"/>
                      <a:pt x="90" y="3070"/>
                    </a:cubicBezTo>
                    <a:cubicBezTo>
                      <a:pt x="232" y="4390"/>
                      <a:pt x="678" y="5728"/>
                      <a:pt x="1553" y="6728"/>
                    </a:cubicBezTo>
                    <a:cubicBezTo>
                      <a:pt x="2124" y="7388"/>
                      <a:pt x="2873" y="7870"/>
                      <a:pt x="3444" y="8530"/>
                    </a:cubicBezTo>
                    <a:cubicBezTo>
                      <a:pt x="4104" y="9261"/>
                      <a:pt x="4515" y="10171"/>
                      <a:pt x="5211" y="10885"/>
                    </a:cubicBezTo>
                    <a:cubicBezTo>
                      <a:pt x="6174" y="11902"/>
                      <a:pt x="7601" y="12384"/>
                      <a:pt x="9011" y="12473"/>
                    </a:cubicBezTo>
                    <a:cubicBezTo>
                      <a:pt x="9232" y="12485"/>
                      <a:pt x="9454" y="12490"/>
                      <a:pt x="9675" y="12490"/>
                    </a:cubicBezTo>
                    <a:cubicBezTo>
                      <a:pt x="10471" y="12490"/>
                      <a:pt x="11266" y="12416"/>
                      <a:pt x="12062" y="12277"/>
                    </a:cubicBezTo>
                    <a:cubicBezTo>
                      <a:pt x="10956" y="12205"/>
                      <a:pt x="9564" y="11046"/>
                      <a:pt x="8904" y="10189"/>
                    </a:cubicBezTo>
                    <a:cubicBezTo>
                      <a:pt x="8226" y="9333"/>
                      <a:pt x="7798" y="8333"/>
                      <a:pt x="7334" y="7352"/>
                    </a:cubicBezTo>
                    <a:cubicBezTo>
                      <a:pt x="6888" y="6371"/>
                      <a:pt x="6352" y="5389"/>
                      <a:pt x="5550" y="4658"/>
                    </a:cubicBezTo>
                    <a:cubicBezTo>
                      <a:pt x="4675" y="3855"/>
                      <a:pt x="3533" y="3427"/>
                      <a:pt x="2498" y="2838"/>
                    </a:cubicBezTo>
                    <a:cubicBezTo>
                      <a:pt x="1481" y="2249"/>
                      <a:pt x="357" y="1161"/>
                      <a:pt x="1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3409;p40">
                <a:extLst>
                  <a:ext uri="{FF2B5EF4-FFF2-40B4-BE49-F238E27FC236}">
                    <a16:creationId xmlns:a16="http://schemas.microsoft.com/office/drawing/2014/main" id="{64E5903A-48A4-3B0A-6BE8-4EF88C659AF4}"/>
                  </a:ext>
                </a:extLst>
              </p:cNvPr>
              <p:cNvSpPr/>
              <p:nvPr/>
            </p:nvSpPr>
            <p:spPr>
              <a:xfrm>
                <a:off x="2529408" y="3129612"/>
                <a:ext cx="301575" cy="312275"/>
              </a:xfrm>
              <a:custGeom>
                <a:avLst/>
                <a:gdLst/>
                <a:ahLst/>
                <a:cxnLst/>
                <a:rect l="l" t="t" r="r" b="b"/>
                <a:pathLst>
                  <a:path w="12063" h="12491" extrusionOk="0">
                    <a:moveTo>
                      <a:pt x="125" y="1"/>
                    </a:moveTo>
                    <a:cubicBezTo>
                      <a:pt x="18" y="1018"/>
                      <a:pt x="0" y="2035"/>
                      <a:pt x="90" y="3070"/>
                    </a:cubicBezTo>
                    <a:cubicBezTo>
                      <a:pt x="232" y="4390"/>
                      <a:pt x="678" y="5728"/>
                      <a:pt x="1553" y="6728"/>
                    </a:cubicBezTo>
                    <a:cubicBezTo>
                      <a:pt x="2124" y="7388"/>
                      <a:pt x="2873" y="7870"/>
                      <a:pt x="3444" y="8530"/>
                    </a:cubicBezTo>
                    <a:cubicBezTo>
                      <a:pt x="4104" y="9261"/>
                      <a:pt x="4515" y="10171"/>
                      <a:pt x="5211" y="10885"/>
                    </a:cubicBezTo>
                    <a:cubicBezTo>
                      <a:pt x="6174" y="11902"/>
                      <a:pt x="7601" y="12384"/>
                      <a:pt x="9011" y="12473"/>
                    </a:cubicBezTo>
                    <a:cubicBezTo>
                      <a:pt x="9232" y="12485"/>
                      <a:pt x="9454" y="12490"/>
                      <a:pt x="9675" y="12490"/>
                    </a:cubicBezTo>
                    <a:cubicBezTo>
                      <a:pt x="10471" y="12490"/>
                      <a:pt x="11266" y="12416"/>
                      <a:pt x="12062" y="12277"/>
                    </a:cubicBezTo>
                    <a:cubicBezTo>
                      <a:pt x="10956" y="12205"/>
                      <a:pt x="9564" y="11046"/>
                      <a:pt x="8904" y="10189"/>
                    </a:cubicBezTo>
                    <a:cubicBezTo>
                      <a:pt x="8226" y="9333"/>
                      <a:pt x="7798" y="8333"/>
                      <a:pt x="7334" y="7352"/>
                    </a:cubicBezTo>
                    <a:cubicBezTo>
                      <a:pt x="6888" y="6371"/>
                      <a:pt x="6352" y="5389"/>
                      <a:pt x="5550" y="4658"/>
                    </a:cubicBezTo>
                    <a:cubicBezTo>
                      <a:pt x="4675" y="3855"/>
                      <a:pt x="3533" y="3427"/>
                      <a:pt x="2498" y="2838"/>
                    </a:cubicBezTo>
                    <a:cubicBezTo>
                      <a:pt x="1481" y="2249"/>
                      <a:pt x="357" y="1161"/>
                      <a:pt x="161" y="1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3410;p40">
                <a:extLst>
                  <a:ext uri="{FF2B5EF4-FFF2-40B4-BE49-F238E27FC236}">
                    <a16:creationId xmlns:a16="http://schemas.microsoft.com/office/drawing/2014/main" id="{BF222C8B-07CE-9CE3-D0CA-F43AF4A09FF9}"/>
                  </a:ext>
                </a:extLst>
              </p:cNvPr>
              <p:cNvSpPr/>
              <p:nvPr/>
            </p:nvSpPr>
            <p:spPr>
              <a:xfrm>
                <a:off x="2344000" y="3573650"/>
                <a:ext cx="148550" cy="41710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16684" extrusionOk="0">
                    <a:moveTo>
                      <a:pt x="4029" y="0"/>
                    </a:moveTo>
                    <a:cubicBezTo>
                      <a:pt x="4019" y="0"/>
                      <a:pt x="4008" y="0"/>
                      <a:pt x="3997" y="0"/>
                    </a:cubicBezTo>
                    <a:lnTo>
                      <a:pt x="1802" y="18"/>
                    </a:lnTo>
                    <a:cubicBezTo>
                      <a:pt x="803" y="18"/>
                      <a:pt x="0" y="839"/>
                      <a:pt x="0" y="1838"/>
                    </a:cubicBezTo>
                    <a:lnTo>
                      <a:pt x="107" y="15024"/>
                    </a:lnTo>
                    <a:cubicBezTo>
                      <a:pt x="107" y="15952"/>
                      <a:pt x="857" y="16683"/>
                      <a:pt x="1784" y="16683"/>
                    </a:cubicBezTo>
                    <a:lnTo>
                      <a:pt x="3194" y="16683"/>
                    </a:lnTo>
                    <a:cubicBezTo>
                      <a:pt x="4711" y="16683"/>
                      <a:pt x="5942" y="15434"/>
                      <a:pt x="5924" y="13900"/>
                    </a:cubicBezTo>
                    <a:lnTo>
                      <a:pt x="5835" y="1802"/>
                    </a:lnTo>
                    <a:cubicBezTo>
                      <a:pt x="5835" y="814"/>
                      <a:pt x="5031" y="0"/>
                      <a:pt x="4029" y="0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3411;p40">
                <a:extLst>
                  <a:ext uri="{FF2B5EF4-FFF2-40B4-BE49-F238E27FC236}">
                    <a16:creationId xmlns:a16="http://schemas.microsoft.com/office/drawing/2014/main" id="{01231A18-9FC9-04F1-E9F5-BD87879DCBCB}"/>
                  </a:ext>
                </a:extLst>
              </p:cNvPr>
              <p:cNvSpPr/>
              <p:nvPr/>
            </p:nvSpPr>
            <p:spPr>
              <a:xfrm>
                <a:off x="2342200" y="3298600"/>
                <a:ext cx="146775" cy="1947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7791" extrusionOk="0">
                    <a:moveTo>
                      <a:pt x="3583" y="1"/>
                    </a:moveTo>
                    <a:cubicBezTo>
                      <a:pt x="3004" y="1"/>
                      <a:pt x="2416" y="230"/>
                      <a:pt x="1963" y="743"/>
                    </a:cubicBezTo>
                    <a:cubicBezTo>
                      <a:pt x="697" y="2152"/>
                      <a:pt x="1" y="3990"/>
                      <a:pt x="19" y="5882"/>
                    </a:cubicBezTo>
                    <a:cubicBezTo>
                      <a:pt x="36" y="6934"/>
                      <a:pt x="893" y="7791"/>
                      <a:pt x="1963" y="7791"/>
                    </a:cubicBezTo>
                    <a:lnTo>
                      <a:pt x="3944" y="7773"/>
                    </a:lnTo>
                    <a:cubicBezTo>
                      <a:pt x="5015" y="7755"/>
                      <a:pt x="5871" y="6899"/>
                      <a:pt x="5853" y="5828"/>
                    </a:cubicBezTo>
                    <a:lnTo>
                      <a:pt x="5835" y="2224"/>
                    </a:lnTo>
                    <a:cubicBezTo>
                      <a:pt x="5824" y="878"/>
                      <a:pt x="4718" y="1"/>
                      <a:pt x="3583" y="1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1" name="Google Shape;3412;p40">
              <a:extLst>
                <a:ext uri="{FF2B5EF4-FFF2-40B4-BE49-F238E27FC236}">
                  <a16:creationId xmlns:a16="http://schemas.microsoft.com/office/drawing/2014/main" id="{ADDC8216-11D7-DDE4-88CD-74BFDEABA77F}"/>
                </a:ext>
              </a:extLst>
            </p:cNvPr>
            <p:cNvGrpSpPr/>
            <p:nvPr/>
          </p:nvGrpSpPr>
          <p:grpSpPr>
            <a:xfrm rot="-871">
              <a:off x="4867870" y="2753967"/>
              <a:ext cx="233756" cy="906383"/>
              <a:chOff x="2569250" y="3229275"/>
              <a:chExt cx="148125" cy="574351"/>
            </a:xfrm>
          </p:grpSpPr>
          <p:sp>
            <p:nvSpPr>
              <p:cNvPr id="452" name="Google Shape;3413;p40">
                <a:extLst>
                  <a:ext uri="{FF2B5EF4-FFF2-40B4-BE49-F238E27FC236}">
                    <a16:creationId xmlns:a16="http://schemas.microsoft.com/office/drawing/2014/main" id="{2A3F06F6-755E-534C-8642-A633494FFDED}"/>
                  </a:ext>
                </a:extLst>
              </p:cNvPr>
              <p:cNvSpPr/>
              <p:nvPr/>
            </p:nvSpPr>
            <p:spPr>
              <a:xfrm>
                <a:off x="2569250" y="3229275"/>
                <a:ext cx="148125" cy="196750"/>
              </a:xfrm>
              <a:custGeom>
                <a:avLst/>
                <a:gdLst/>
                <a:ahLst/>
                <a:cxnLst/>
                <a:rect l="l" t="t" r="r" b="b"/>
                <a:pathLst>
                  <a:path w="5925" h="7870" extrusionOk="0">
                    <a:moveTo>
                      <a:pt x="1" y="1"/>
                    </a:moveTo>
                    <a:cubicBezTo>
                      <a:pt x="161" y="679"/>
                      <a:pt x="482" y="1286"/>
                      <a:pt x="928" y="1821"/>
                    </a:cubicBezTo>
                    <a:cubicBezTo>
                      <a:pt x="1178" y="2106"/>
                      <a:pt x="1446" y="2356"/>
                      <a:pt x="1731" y="2606"/>
                    </a:cubicBezTo>
                    <a:cubicBezTo>
                      <a:pt x="1910" y="2731"/>
                      <a:pt x="2070" y="2873"/>
                      <a:pt x="2231" y="3034"/>
                    </a:cubicBezTo>
                    <a:cubicBezTo>
                      <a:pt x="2516" y="3855"/>
                      <a:pt x="2606" y="4729"/>
                      <a:pt x="2534" y="5603"/>
                    </a:cubicBezTo>
                    <a:cubicBezTo>
                      <a:pt x="2802" y="6014"/>
                      <a:pt x="3105" y="6424"/>
                      <a:pt x="3426" y="6817"/>
                    </a:cubicBezTo>
                    <a:cubicBezTo>
                      <a:pt x="3426" y="6817"/>
                      <a:pt x="3373" y="5568"/>
                      <a:pt x="3801" y="4979"/>
                    </a:cubicBezTo>
                    <a:cubicBezTo>
                      <a:pt x="3997" y="5300"/>
                      <a:pt x="4229" y="5621"/>
                      <a:pt x="4497" y="5907"/>
                    </a:cubicBezTo>
                    <a:cubicBezTo>
                      <a:pt x="4461" y="6299"/>
                      <a:pt x="4354" y="6959"/>
                      <a:pt x="3962" y="7316"/>
                    </a:cubicBezTo>
                    <a:cubicBezTo>
                      <a:pt x="4229" y="7530"/>
                      <a:pt x="4533" y="7709"/>
                      <a:pt x="4854" y="7869"/>
                    </a:cubicBezTo>
                    <a:cubicBezTo>
                      <a:pt x="5318" y="7637"/>
                      <a:pt x="5692" y="7263"/>
                      <a:pt x="5924" y="6799"/>
                    </a:cubicBezTo>
                    <a:cubicBezTo>
                      <a:pt x="5407" y="6032"/>
                      <a:pt x="4943" y="5211"/>
                      <a:pt x="4586" y="4354"/>
                    </a:cubicBezTo>
                    <a:lnTo>
                      <a:pt x="4390" y="3962"/>
                    </a:lnTo>
                    <a:cubicBezTo>
                      <a:pt x="4033" y="3177"/>
                      <a:pt x="3569" y="2303"/>
                      <a:pt x="2927" y="1714"/>
                    </a:cubicBezTo>
                    <a:cubicBezTo>
                      <a:pt x="2374" y="1268"/>
                      <a:pt x="1785" y="911"/>
                      <a:pt x="1143" y="607"/>
                    </a:cubicBezTo>
                    <a:cubicBezTo>
                      <a:pt x="804" y="447"/>
                      <a:pt x="482" y="268"/>
                      <a:pt x="126" y="7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3414;p40">
                <a:extLst>
                  <a:ext uri="{FF2B5EF4-FFF2-40B4-BE49-F238E27FC236}">
                    <a16:creationId xmlns:a16="http://schemas.microsoft.com/office/drawing/2014/main" id="{AD869A72-0867-A0F6-946B-5DC2AF1E0EAF}"/>
                  </a:ext>
                </a:extLst>
              </p:cNvPr>
              <p:cNvSpPr/>
              <p:nvPr/>
            </p:nvSpPr>
            <p:spPr>
              <a:xfrm>
                <a:off x="2668829" y="3409851"/>
                <a:ext cx="25000" cy="3937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751" extrusionOk="0">
                    <a:moveTo>
                      <a:pt x="1" y="0"/>
                    </a:moveTo>
                    <a:lnTo>
                      <a:pt x="108" y="15309"/>
                    </a:lnTo>
                    <a:cubicBezTo>
                      <a:pt x="108" y="15604"/>
                      <a:pt x="331" y="15751"/>
                      <a:pt x="554" y="15751"/>
                    </a:cubicBezTo>
                    <a:cubicBezTo>
                      <a:pt x="777" y="15751"/>
                      <a:pt x="1000" y="15604"/>
                      <a:pt x="1000" y="15309"/>
                    </a:cubicBezTo>
                    <a:lnTo>
                      <a:pt x="893" y="553"/>
                    </a:lnTo>
                    <a:cubicBezTo>
                      <a:pt x="572" y="393"/>
                      <a:pt x="286" y="21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3415;p40">
                <a:extLst>
                  <a:ext uri="{FF2B5EF4-FFF2-40B4-BE49-F238E27FC236}">
                    <a16:creationId xmlns:a16="http://schemas.microsoft.com/office/drawing/2014/main" id="{27A225C1-D67D-BBBF-5428-3B4C71AA6E78}"/>
                  </a:ext>
                </a:extLst>
              </p:cNvPr>
              <p:cNvSpPr/>
              <p:nvPr/>
            </p:nvSpPr>
            <p:spPr>
              <a:xfrm>
                <a:off x="2632810" y="3367438"/>
                <a:ext cx="24100" cy="2912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648" extrusionOk="0">
                    <a:moveTo>
                      <a:pt x="0" y="0"/>
                    </a:moveTo>
                    <a:lnTo>
                      <a:pt x="72" y="11206"/>
                    </a:lnTo>
                    <a:cubicBezTo>
                      <a:pt x="72" y="11500"/>
                      <a:pt x="295" y="11647"/>
                      <a:pt x="518" y="11647"/>
                    </a:cubicBezTo>
                    <a:cubicBezTo>
                      <a:pt x="741" y="11647"/>
                      <a:pt x="964" y="11500"/>
                      <a:pt x="964" y="11206"/>
                    </a:cubicBezTo>
                    <a:lnTo>
                      <a:pt x="892" y="1214"/>
                    </a:lnTo>
                    <a:cubicBezTo>
                      <a:pt x="571" y="821"/>
                      <a:pt x="268" y="4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" name="Google Shape;3448;p40">
            <a:extLst>
              <a:ext uri="{FF2B5EF4-FFF2-40B4-BE49-F238E27FC236}">
                <a16:creationId xmlns:a16="http://schemas.microsoft.com/office/drawing/2014/main" id="{BCFAA92B-7101-172E-3633-CEA166A48052}"/>
              </a:ext>
            </a:extLst>
          </p:cNvPr>
          <p:cNvGrpSpPr/>
          <p:nvPr/>
        </p:nvGrpSpPr>
        <p:grpSpPr>
          <a:xfrm rot="186054">
            <a:off x="7945259" y="4152301"/>
            <a:ext cx="507883" cy="883016"/>
            <a:chOff x="3113450" y="1273725"/>
            <a:chExt cx="857825" cy="1426550"/>
          </a:xfrm>
        </p:grpSpPr>
        <p:sp>
          <p:nvSpPr>
            <p:cNvPr id="464" name="Google Shape;3449;p40">
              <a:extLst>
                <a:ext uri="{FF2B5EF4-FFF2-40B4-BE49-F238E27FC236}">
                  <a16:creationId xmlns:a16="http://schemas.microsoft.com/office/drawing/2014/main" id="{944406DD-8E3F-AB69-B109-D909CADA3A59}"/>
                </a:ext>
              </a:extLst>
            </p:cNvPr>
            <p:cNvSpPr/>
            <p:nvPr/>
          </p:nvSpPr>
          <p:spPr>
            <a:xfrm>
              <a:off x="3116575" y="1273725"/>
              <a:ext cx="854700" cy="1426550"/>
            </a:xfrm>
            <a:custGeom>
              <a:avLst/>
              <a:gdLst/>
              <a:ahLst/>
              <a:cxnLst/>
              <a:rect l="l" t="t" r="r" b="b"/>
              <a:pathLst>
                <a:path w="34188" h="57062" extrusionOk="0">
                  <a:moveTo>
                    <a:pt x="17076" y="1"/>
                  </a:moveTo>
                  <a:cubicBezTo>
                    <a:pt x="18200" y="1553"/>
                    <a:pt x="18057" y="3676"/>
                    <a:pt x="16737" y="5050"/>
                  </a:cubicBezTo>
                  <a:cubicBezTo>
                    <a:pt x="16130" y="5657"/>
                    <a:pt x="15363" y="6032"/>
                    <a:pt x="14632" y="6442"/>
                  </a:cubicBezTo>
                  <a:cubicBezTo>
                    <a:pt x="14221" y="6674"/>
                    <a:pt x="13829" y="6942"/>
                    <a:pt x="13490" y="7263"/>
                  </a:cubicBezTo>
                  <a:lnTo>
                    <a:pt x="13454" y="7298"/>
                  </a:lnTo>
                  <a:cubicBezTo>
                    <a:pt x="13383" y="7352"/>
                    <a:pt x="13311" y="7423"/>
                    <a:pt x="13240" y="7495"/>
                  </a:cubicBezTo>
                  <a:lnTo>
                    <a:pt x="13186" y="7548"/>
                  </a:lnTo>
                  <a:cubicBezTo>
                    <a:pt x="13133" y="7620"/>
                    <a:pt x="13079" y="7691"/>
                    <a:pt x="13026" y="7762"/>
                  </a:cubicBezTo>
                  <a:cubicBezTo>
                    <a:pt x="13008" y="7780"/>
                    <a:pt x="12990" y="7798"/>
                    <a:pt x="12972" y="7834"/>
                  </a:cubicBezTo>
                  <a:cubicBezTo>
                    <a:pt x="12901" y="7923"/>
                    <a:pt x="12847" y="8012"/>
                    <a:pt x="12794" y="8119"/>
                  </a:cubicBezTo>
                  <a:cubicBezTo>
                    <a:pt x="12722" y="8244"/>
                    <a:pt x="12669" y="8369"/>
                    <a:pt x="12633" y="8494"/>
                  </a:cubicBezTo>
                  <a:cubicBezTo>
                    <a:pt x="12600" y="8493"/>
                    <a:pt x="12567" y="8493"/>
                    <a:pt x="12535" y="8493"/>
                  </a:cubicBezTo>
                  <a:cubicBezTo>
                    <a:pt x="9760" y="8493"/>
                    <a:pt x="7494" y="10721"/>
                    <a:pt x="7459" y="13508"/>
                  </a:cubicBezTo>
                  <a:lnTo>
                    <a:pt x="7459" y="13864"/>
                  </a:lnTo>
                  <a:cubicBezTo>
                    <a:pt x="7441" y="14667"/>
                    <a:pt x="7726" y="15435"/>
                    <a:pt x="8280" y="16041"/>
                  </a:cubicBezTo>
                  <a:cubicBezTo>
                    <a:pt x="6246" y="16737"/>
                    <a:pt x="4854" y="18628"/>
                    <a:pt x="4818" y="20770"/>
                  </a:cubicBezTo>
                  <a:lnTo>
                    <a:pt x="4818" y="21126"/>
                  </a:lnTo>
                  <a:cubicBezTo>
                    <a:pt x="4818" y="21769"/>
                    <a:pt x="4997" y="22393"/>
                    <a:pt x="5353" y="22929"/>
                  </a:cubicBezTo>
                  <a:cubicBezTo>
                    <a:pt x="3248" y="23589"/>
                    <a:pt x="1803" y="25516"/>
                    <a:pt x="1767" y="27728"/>
                  </a:cubicBezTo>
                  <a:lnTo>
                    <a:pt x="1767" y="28067"/>
                  </a:lnTo>
                  <a:cubicBezTo>
                    <a:pt x="1749" y="28745"/>
                    <a:pt x="1945" y="29387"/>
                    <a:pt x="2338" y="29940"/>
                  </a:cubicBezTo>
                  <a:lnTo>
                    <a:pt x="2338" y="29940"/>
                  </a:lnTo>
                  <a:lnTo>
                    <a:pt x="893" y="29923"/>
                  </a:lnTo>
                  <a:cubicBezTo>
                    <a:pt x="882" y="29922"/>
                    <a:pt x="871" y="29922"/>
                    <a:pt x="860" y="29922"/>
                  </a:cubicBezTo>
                  <a:cubicBezTo>
                    <a:pt x="393" y="29922"/>
                    <a:pt x="18" y="30291"/>
                    <a:pt x="18" y="30761"/>
                  </a:cubicBezTo>
                  <a:cubicBezTo>
                    <a:pt x="1" y="31743"/>
                    <a:pt x="768" y="32528"/>
                    <a:pt x="1749" y="32546"/>
                  </a:cubicBezTo>
                  <a:lnTo>
                    <a:pt x="5514" y="32617"/>
                  </a:lnTo>
                  <a:lnTo>
                    <a:pt x="2606" y="32564"/>
                  </a:lnTo>
                  <a:lnTo>
                    <a:pt x="2606" y="32564"/>
                  </a:lnTo>
                  <a:lnTo>
                    <a:pt x="4211" y="38666"/>
                  </a:lnTo>
                  <a:cubicBezTo>
                    <a:pt x="4479" y="39683"/>
                    <a:pt x="5389" y="40396"/>
                    <a:pt x="6442" y="40414"/>
                  </a:cubicBezTo>
                  <a:lnTo>
                    <a:pt x="6763" y="42038"/>
                  </a:lnTo>
                  <a:lnTo>
                    <a:pt x="9368" y="54903"/>
                  </a:lnTo>
                  <a:cubicBezTo>
                    <a:pt x="9600" y="56044"/>
                    <a:pt x="10599" y="56883"/>
                    <a:pt x="11777" y="56901"/>
                  </a:cubicBezTo>
                  <a:lnTo>
                    <a:pt x="17272" y="56990"/>
                  </a:lnTo>
                  <a:lnTo>
                    <a:pt x="21465" y="57061"/>
                  </a:lnTo>
                  <a:lnTo>
                    <a:pt x="21626" y="57061"/>
                  </a:lnTo>
                  <a:cubicBezTo>
                    <a:pt x="22125" y="57061"/>
                    <a:pt x="22607" y="56919"/>
                    <a:pt x="23035" y="56651"/>
                  </a:cubicBezTo>
                  <a:cubicBezTo>
                    <a:pt x="23089" y="56615"/>
                    <a:pt x="23143" y="56562"/>
                    <a:pt x="23196" y="56526"/>
                  </a:cubicBezTo>
                  <a:cubicBezTo>
                    <a:pt x="23303" y="56437"/>
                    <a:pt x="23410" y="56348"/>
                    <a:pt x="23499" y="56241"/>
                  </a:cubicBezTo>
                  <a:cubicBezTo>
                    <a:pt x="23553" y="56187"/>
                    <a:pt x="23589" y="56134"/>
                    <a:pt x="23642" y="56080"/>
                  </a:cubicBezTo>
                  <a:cubicBezTo>
                    <a:pt x="23713" y="55973"/>
                    <a:pt x="23785" y="55848"/>
                    <a:pt x="23856" y="55741"/>
                  </a:cubicBezTo>
                  <a:cubicBezTo>
                    <a:pt x="23963" y="55545"/>
                    <a:pt x="24035" y="55349"/>
                    <a:pt x="24088" y="55134"/>
                  </a:cubicBezTo>
                  <a:lnTo>
                    <a:pt x="27086" y="42359"/>
                  </a:lnTo>
                  <a:lnTo>
                    <a:pt x="27460" y="40753"/>
                  </a:lnTo>
                  <a:cubicBezTo>
                    <a:pt x="27657" y="40753"/>
                    <a:pt x="27853" y="40735"/>
                    <a:pt x="28031" y="40682"/>
                  </a:cubicBezTo>
                  <a:cubicBezTo>
                    <a:pt x="28852" y="40486"/>
                    <a:pt x="29512" y="39879"/>
                    <a:pt x="29744" y="39076"/>
                  </a:cubicBezTo>
                  <a:lnTo>
                    <a:pt x="31529" y="33027"/>
                  </a:lnTo>
                  <a:lnTo>
                    <a:pt x="32403" y="33027"/>
                  </a:lnTo>
                  <a:cubicBezTo>
                    <a:pt x="32414" y="33028"/>
                    <a:pt x="32425" y="33028"/>
                    <a:pt x="32436" y="33028"/>
                  </a:cubicBezTo>
                  <a:cubicBezTo>
                    <a:pt x="33385" y="33028"/>
                    <a:pt x="34169" y="32267"/>
                    <a:pt x="34187" y="31297"/>
                  </a:cubicBezTo>
                  <a:cubicBezTo>
                    <a:pt x="34187" y="30833"/>
                    <a:pt x="33812" y="30440"/>
                    <a:pt x="33349" y="30440"/>
                  </a:cubicBezTo>
                  <a:lnTo>
                    <a:pt x="31921" y="30405"/>
                  </a:lnTo>
                  <a:cubicBezTo>
                    <a:pt x="32314" y="29869"/>
                    <a:pt x="32528" y="29227"/>
                    <a:pt x="32546" y="28567"/>
                  </a:cubicBezTo>
                  <a:lnTo>
                    <a:pt x="32546" y="28210"/>
                  </a:lnTo>
                  <a:cubicBezTo>
                    <a:pt x="32546" y="28067"/>
                    <a:pt x="32546" y="27907"/>
                    <a:pt x="32528" y="27764"/>
                  </a:cubicBezTo>
                  <a:cubicBezTo>
                    <a:pt x="32528" y="27746"/>
                    <a:pt x="32528" y="27728"/>
                    <a:pt x="32528" y="27728"/>
                  </a:cubicBezTo>
                  <a:cubicBezTo>
                    <a:pt x="32510" y="27568"/>
                    <a:pt x="32492" y="27425"/>
                    <a:pt x="32474" y="27282"/>
                  </a:cubicBezTo>
                  <a:cubicBezTo>
                    <a:pt x="32474" y="27264"/>
                    <a:pt x="32474" y="27264"/>
                    <a:pt x="32474" y="27246"/>
                  </a:cubicBezTo>
                  <a:cubicBezTo>
                    <a:pt x="32439" y="27104"/>
                    <a:pt x="32421" y="26943"/>
                    <a:pt x="32367" y="26800"/>
                  </a:cubicBezTo>
                  <a:cubicBezTo>
                    <a:pt x="31939" y="25159"/>
                    <a:pt x="30708" y="23856"/>
                    <a:pt x="29102" y="23303"/>
                  </a:cubicBezTo>
                  <a:cubicBezTo>
                    <a:pt x="29477" y="22786"/>
                    <a:pt x="29691" y="22161"/>
                    <a:pt x="29709" y="21519"/>
                  </a:cubicBezTo>
                  <a:lnTo>
                    <a:pt x="29709" y="21162"/>
                  </a:lnTo>
                  <a:cubicBezTo>
                    <a:pt x="29709" y="20912"/>
                    <a:pt x="29691" y="20645"/>
                    <a:pt x="29655" y="20395"/>
                  </a:cubicBezTo>
                  <a:lnTo>
                    <a:pt x="29655" y="20377"/>
                  </a:lnTo>
                  <a:cubicBezTo>
                    <a:pt x="29637" y="20288"/>
                    <a:pt x="29619" y="20216"/>
                    <a:pt x="29619" y="20145"/>
                  </a:cubicBezTo>
                  <a:cubicBezTo>
                    <a:pt x="29602" y="20074"/>
                    <a:pt x="29602" y="20056"/>
                    <a:pt x="29584" y="20002"/>
                  </a:cubicBezTo>
                  <a:cubicBezTo>
                    <a:pt x="29566" y="19949"/>
                    <a:pt x="29566" y="19931"/>
                    <a:pt x="29566" y="19895"/>
                  </a:cubicBezTo>
                  <a:cubicBezTo>
                    <a:pt x="29155" y="18272"/>
                    <a:pt x="27996" y="16933"/>
                    <a:pt x="26408" y="16327"/>
                  </a:cubicBezTo>
                  <a:cubicBezTo>
                    <a:pt x="26979" y="15756"/>
                    <a:pt x="27300" y="14989"/>
                    <a:pt x="27300" y="14186"/>
                  </a:cubicBezTo>
                  <a:lnTo>
                    <a:pt x="27300" y="13829"/>
                  </a:lnTo>
                  <a:cubicBezTo>
                    <a:pt x="27300" y="13686"/>
                    <a:pt x="27300" y="13561"/>
                    <a:pt x="27300" y="13418"/>
                  </a:cubicBezTo>
                  <a:lnTo>
                    <a:pt x="27300" y="13365"/>
                  </a:lnTo>
                  <a:cubicBezTo>
                    <a:pt x="27300" y="13222"/>
                    <a:pt x="27264" y="13097"/>
                    <a:pt x="27246" y="12972"/>
                  </a:cubicBezTo>
                  <a:lnTo>
                    <a:pt x="27246" y="12901"/>
                  </a:lnTo>
                  <a:cubicBezTo>
                    <a:pt x="27228" y="12776"/>
                    <a:pt x="27193" y="12651"/>
                    <a:pt x="27175" y="12508"/>
                  </a:cubicBezTo>
                  <a:lnTo>
                    <a:pt x="27175" y="12491"/>
                  </a:lnTo>
                  <a:cubicBezTo>
                    <a:pt x="27104" y="12223"/>
                    <a:pt x="27014" y="11955"/>
                    <a:pt x="26889" y="11688"/>
                  </a:cubicBezTo>
                  <a:cubicBezTo>
                    <a:pt x="26283" y="10296"/>
                    <a:pt x="25070" y="9243"/>
                    <a:pt x="23589" y="8833"/>
                  </a:cubicBezTo>
                  <a:cubicBezTo>
                    <a:pt x="23606" y="8744"/>
                    <a:pt x="23624" y="8672"/>
                    <a:pt x="23624" y="8601"/>
                  </a:cubicBezTo>
                  <a:cubicBezTo>
                    <a:pt x="23660" y="8315"/>
                    <a:pt x="23678" y="8030"/>
                    <a:pt x="23678" y="7744"/>
                  </a:cubicBezTo>
                  <a:cubicBezTo>
                    <a:pt x="23660" y="7441"/>
                    <a:pt x="23642" y="7120"/>
                    <a:pt x="23589" y="6817"/>
                  </a:cubicBezTo>
                  <a:cubicBezTo>
                    <a:pt x="23428" y="5835"/>
                    <a:pt x="23071" y="4890"/>
                    <a:pt x="22536" y="4051"/>
                  </a:cubicBezTo>
                  <a:cubicBezTo>
                    <a:pt x="22429" y="3890"/>
                    <a:pt x="22304" y="3730"/>
                    <a:pt x="22197" y="3569"/>
                  </a:cubicBezTo>
                  <a:lnTo>
                    <a:pt x="22125" y="3462"/>
                  </a:lnTo>
                  <a:cubicBezTo>
                    <a:pt x="20859" y="1856"/>
                    <a:pt x="18985" y="822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3450;p40">
              <a:extLst>
                <a:ext uri="{FF2B5EF4-FFF2-40B4-BE49-F238E27FC236}">
                  <a16:creationId xmlns:a16="http://schemas.microsoft.com/office/drawing/2014/main" id="{2AE14A8C-FA0F-D46D-CFC8-78C64848191D}"/>
                </a:ext>
              </a:extLst>
            </p:cNvPr>
            <p:cNvGrpSpPr/>
            <p:nvPr/>
          </p:nvGrpSpPr>
          <p:grpSpPr>
            <a:xfrm>
              <a:off x="3113450" y="1273725"/>
              <a:ext cx="855125" cy="1426550"/>
              <a:chOff x="3113450" y="1273725"/>
              <a:chExt cx="855125" cy="1426550"/>
            </a:xfrm>
          </p:grpSpPr>
          <p:sp>
            <p:nvSpPr>
              <p:cNvPr id="466" name="Google Shape;3451;p40">
                <a:extLst>
                  <a:ext uri="{FF2B5EF4-FFF2-40B4-BE49-F238E27FC236}">
                    <a16:creationId xmlns:a16="http://schemas.microsoft.com/office/drawing/2014/main" id="{A43957C7-3858-DE52-DA94-401C019F2E94}"/>
                  </a:ext>
                </a:extLst>
              </p:cNvPr>
              <p:cNvSpPr/>
              <p:nvPr/>
            </p:nvSpPr>
            <p:spPr>
              <a:xfrm>
                <a:off x="3277600" y="2284525"/>
                <a:ext cx="525500" cy="415750"/>
              </a:xfrm>
              <a:custGeom>
                <a:avLst/>
                <a:gdLst/>
                <a:ahLst/>
                <a:cxnLst/>
                <a:rect l="l" t="t" r="r" b="b"/>
                <a:pathLst>
                  <a:path w="21020" h="16630" extrusionOk="0">
                    <a:moveTo>
                      <a:pt x="1" y="0"/>
                    </a:moveTo>
                    <a:lnTo>
                      <a:pt x="2927" y="14488"/>
                    </a:lnTo>
                    <a:cubicBezTo>
                      <a:pt x="3159" y="15630"/>
                      <a:pt x="4158" y="16451"/>
                      <a:pt x="5336" y="16469"/>
                    </a:cubicBezTo>
                    <a:lnTo>
                      <a:pt x="15185" y="16629"/>
                    </a:lnTo>
                    <a:cubicBezTo>
                      <a:pt x="15198" y="16630"/>
                      <a:pt x="15210" y="16630"/>
                      <a:pt x="15223" y="16630"/>
                    </a:cubicBezTo>
                    <a:cubicBezTo>
                      <a:pt x="16367" y="16630"/>
                      <a:pt x="17382" y="15832"/>
                      <a:pt x="17647" y="14702"/>
                    </a:cubicBezTo>
                    <a:lnTo>
                      <a:pt x="21019" y="3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3452;p40">
                <a:extLst>
                  <a:ext uri="{FF2B5EF4-FFF2-40B4-BE49-F238E27FC236}">
                    <a16:creationId xmlns:a16="http://schemas.microsoft.com/office/drawing/2014/main" id="{9485A83E-6951-552E-9308-587679753903}"/>
                  </a:ext>
                </a:extLst>
              </p:cNvPr>
              <p:cNvSpPr/>
              <p:nvPr/>
            </p:nvSpPr>
            <p:spPr>
              <a:xfrm>
                <a:off x="3370450" y="2389775"/>
                <a:ext cx="116825" cy="13207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5283" extrusionOk="0">
                    <a:moveTo>
                      <a:pt x="1236" y="1"/>
                    </a:moveTo>
                    <a:cubicBezTo>
                      <a:pt x="536" y="1"/>
                      <a:pt x="0" y="635"/>
                      <a:pt x="141" y="1339"/>
                    </a:cubicBezTo>
                    <a:lnTo>
                      <a:pt x="765" y="4355"/>
                    </a:lnTo>
                    <a:cubicBezTo>
                      <a:pt x="855" y="4872"/>
                      <a:pt x="1318" y="5265"/>
                      <a:pt x="1836" y="5265"/>
                    </a:cubicBezTo>
                    <a:lnTo>
                      <a:pt x="2692" y="5282"/>
                    </a:lnTo>
                    <a:cubicBezTo>
                      <a:pt x="3228" y="5282"/>
                      <a:pt x="3692" y="4926"/>
                      <a:pt x="3799" y="4408"/>
                    </a:cubicBezTo>
                    <a:lnTo>
                      <a:pt x="4512" y="1393"/>
                    </a:lnTo>
                    <a:cubicBezTo>
                      <a:pt x="4673" y="697"/>
                      <a:pt x="4155" y="37"/>
                      <a:pt x="3424" y="37"/>
                    </a:cubicBezTo>
                    <a:lnTo>
                      <a:pt x="1265" y="1"/>
                    </a:lnTo>
                    <a:cubicBezTo>
                      <a:pt x="1255" y="1"/>
                      <a:pt x="1246" y="1"/>
                      <a:pt x="1236" y="1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3453;p40">
                <a:extLst>
                  <a:ext uri="{FF2B5EF4-FFF2-40B4-BE49-F238E27FC236}">
                    <a16:creationId xmlns:a16="http://schemas.microsoft.com/office/drawing/2014/main" id="{A0A72623-EAAC-EE0D-A7B2-4A8A85640EC1}"/>
                  </a:ext>
                </a:extLst>
              </p:cNvPr>
              <p:cNvSpPr/>
              <p:nvPr/>
            </p:nvSpPr>
            <p:spPr>
              <a:xfrm>
                <a:off x="3277600" y="2281850"/>
                <a:ext cx="525500" cy="418411"/>
              </a:xfrm>
              <a:custGeom>
                <a:avLst/>
                <a:gdLst/>
                <a:ahLst/>
                <a:cxnLst/>
                <a:rect l="l" t="t" r="r" b="b"/>
                <a:pathLst>
                  <a:path w="21020" h="16630" extrusionOk="0">
                    <a:moveTo>
                      <a:pt x="1" y="0"/>
                    </a:moveTo>
                    <a:lnTo>
                      <a:pt x="322" y="1624"/>
                    </a:lnTo>
                    <a:lnTo>
                      <a:pt x="12919" y="1820"/>
                    </a:lnTo>
                    <a:cubicBezTo>
                      <a:pt x="14650" y="1856"/>
                      <a:pt x="15916" y="3479"/>
                      <a:pt x="15524" y="5175"/>
                    </a:cubicBezTo>
                    <a:lnTo>
                      <a:pt x="13294" y="14649"/>
                    </a:lnTo>
                    <a:cubicBezTo>
                      <a:pt x="13026" y="15791"/>
                      <a:pt x="12009" y="16576"/>
                      <a:pt x="10831" y="16576"/>
                    </a:cubicBezTo>
                    <a:lnTo>
                      <a:pt x="15185" y="16629"/>
                    </a:lnTo>
                    <a:cubicBezTo>
                      <a:pt x="15198" y="16630"/>
                      <a:pt x="15211" y="16630"/>
                      <a:pt x="15223" y="16630"/>
                    </a:cubicBezTo>
                    <a:cubicBezTo>
                      <a:pt x="16385" y="16630"/>
                      <a:pt x="17382" y="15832"/>
                      <a:pt x="17647" y="14720"/>
                    </a:cubicBezTo>
                    <a:lnTo>
                      <a:pt x="20645" y="1945"/>
                    </a:lnTo>
                    <a:lnTo>
                      <a:pt x="21019" y="339"/>
                    </a:lnTo>
                    <a:lnTo>
                      <a:pt x="16666" y="2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3454;p40">
                <a:extLst>
                  <a:ext uri="{FF2B5EF4-FFF2-40B4-BE49-F238E27FC236}">
                    <a16:creationId xmlns:a16="http://schemas.microsoft.com/office/drawing/2014/main" id="{C285786E-6077-639C-9D54-5072817DB1E9}"/>
                  </a:ext>
                </a:extLst>
              </p:cNvPr>
              <p:cNvSpPr/>
              <p:nvPr/>
            </p:nvSpPr>
            <p:spPr>
              <a:xfrm>
                <a:off x="3181700" y="2088250"/>
                <a:ext cx="723550" cy="208595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8173" extrusionOk="0">
                    <a:moveTo>
                      <a:pt x="1" y="0"/>
                    </a:moveTo>
                    <a:lnTo>
                      <a:pt x="1606" y="6085"/>
                    </a:lnTo>
                    <a:cubicBezTo>
                      <a:pt x="1874" y="7102"/>
                      <a:pt x="2784" y="7815"/>
                      <a:pt x="3837" y="7833"/>
                    </a:cubicBezTo>
                    <a:lnTo>
                      <a:pt x="24873" y="8172"/>
                    </a:lnTo>
                    <a:cubicBezTo>
                      <a:pt x="24886" y="8173"/>
                      <a:pt x="24900" y="8173"/>
                      <a:pt x="24913" y="8173"/>
                    </a:cubicBezTo>
                    <a:cubicBezTo>
                      <a:pt x="25949" y="8173"/>
                      <a:pt x="26858" y="7482"/>
                      <a:pt x="27157" y="6495"/>
                    </a:cubicBezTo>
                    <a:lnTo>
                      <a:pt x="28941" y="4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3455;p40">
                <a:extLst>
                  <a:ext uri="{FF2B5EF4-FFF2-40B4-BE49-F238E27FC236}">
                    <a16:creationId xmlns:a16="http://schemas.microsoft.com/office/drawing/2014/main" id="{0E81F94D-224D-EDA7-AD97-A61FE45AB5C4}"/>
                  </a:ext>
                </a:extLst>
              </p:cNvPr>
              <p:cNvSpPr/>
              <p:nvPr/>
            </p:nvSpPr>
            <p:spPr>
              <a:xfrm>
                <a:off x="3181700" y="2088250"/>
                <a:ext cx="723550" cy="208595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8173" extrusionOk="0">
                    <a:moveTo>
                      <a:pt x="19806" y="8101"/>
                    </a:moveTo>
                    <a:lnTo>
                      <a:pt x="19806" y="8101"/>
                    </a:lnTo>
                    <a:cubicBezTo>
                      <a:pt x="19812" y="8101"/>
                      <a:pt x="19818" y="8101"/>
                      <a:pt x="19824" y="8101"/>
                    </a:cubicBezTo>
                    <a:lnTo>
                      <a:pt x="19824" y="8101"/>
                    </a:lnTo>
                    <a:lnTo>
                      <a:pt x="19806" y="8101"/>
                    </a:lnTo>
                    <a:close/>
                    <a:moveTo>
                      <a:pt x="1" y="0"/>
                    </a:moveTo>
                    <a:lnTo>
                      <a:pt x="375" y="1428"/>
                    </a:lnTo>
                    <a:lnTo>
                      <a:pt x="18361" y="1713"/>
                    </a:lnTo>
                    <a:cubicBezTo>
                      <a:pt x="20859" y="1731"/>
                      <a:pt x="22625" y="4140"/>
                      <a:pt x="21929" y="6531"/>
                    </a:cubicBezTo>
                    <a:cubicBezTo>
                      <a:pt x="21665" y="7464"/>
                      <a:pt x="20811" y="8101"/>
                      <a:pt x="19846" y="8101"/>
                    </a:cubicBezTo>
                    <a:cubicBezTo>
                      <a:pt x="19839" y="8101"/>
                      <a:pt x="19831" y="8101"/>
                      <a:pt x="19824" y="8101"/>
                    </a:cubicBezTo>
                    <a:lnTo>
                      <a:pt x="19824" y="8101"/>
                    </a:lnTo>
                    <a:lnTo>
                      <a:pt x="24873" y="8172"/>
                    </a:lnTo>
                    <a:cubicBezTo>
                      <a:pt x="24887" y="8173"/>
                      <a:pt x="24900" y="8173"/>
                      <a:pt x="24914" y="8173"/>
                    </a:cubicBezTo>
                    <a:cubicBezTo>
                      <a:pt x="25950" y="8173"/>
                      <a:pt x="26858" y="7499"/>
                      <a:pt x="27157" y="6495"/>
                    </a:cubicBezTo>
                    <a:lnTo>
                      <a:pt x="28941" y="4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3456;p40">
                <a:extLst>
                  <a:ext uri="{FF2B5EF4-FFF2-40B4-BE49-F238E27FC236}">
                    <a16:creationId xmlns:a16="http://schemas.microsoft.com/office/drawing/2014/main" id="{161E7181-86F0-6A7E-DA6C-ABA0E12842CE}"/>
                  </a:ext>
                </a:extLst>
              </p:cNvPr>
              <p:cNvSpPr/>
              <p:nvPr/>
            </p:nvSpPr>
            <p:spPr>
              <a:xfrm>
                <a:off x="3426150" y="1273725"/>
                <a:ext cx="293100" cy="265450"/>
              </a:xfrm>
              <a:custGeom>
                <a:avLst/>
                <a:gdLst/>
                <a:ahLst/>
                <a:cxnLst/>
                <a:rect l="l" t="t" r="r" b="b"/>
                <a:pathLst>
                  <a:path w="11724" h="10618" extrusionOk="0">
                    <a:moveTo>
                      <a:pt x="4693" y="1"/>
                    </a:moveTo>
                    <a:lnTo>
                      <a:pt x="4693" y="1"/>
                    </a:lnTo>
                    <a:cubicBezTo>
                      <a:pt x="5817" y="1535"/>
                      <a:pt x="5674" y="3676"/>
                      <a:pt x="4354" y="5050"/>
                    </a:cubicBezTo>
                    <a:cubicBezTo>
                      <a:pt x="3747" y="5639"/>
                      <a:pt x="2980" y="6014"/>
                      <a:pt x="2249" y="6442"/>
                    </a:cubicBezTo>
                    <a:cubicBezTo>
                      <a:pt x="1517" y="6870"/>
                      <a:pt x="803" y="7370"/>
                      <a:pt x="411" y="8119"/>
                    </a:cubicBezTo>
                    <a:cubicBezTo>
                      <a:pt x="0" y="8869"/>
                      <a:pt x="54" y="9903"/>
                      <a:pt x="696" y="10439"/>
                    </a:cubicBezTo>
                    <a:cubicBezTo>
                      <a:pt x="3783" y="10474"/>
                      <a:pt x="7494" y="10581"/>
                      <a:pt x="10581" y="10617"/>
                    </a:cubicBezTo>
                    <a:cubicBezTo>
                      <a:pt x="11723" y="8619"/>
                      <a:pt x="11402" y="5996"/>
                      <a:pt x="10135" y="4033"/>
                    </a:cubicBezTo>
                    <a:cubicBezTo>
                      <a:pt x="8886" y="2088"/>
                      <a:pt x="6816" y="929"/>
                      <a:pt x="46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3457;p40">
                <a:extLst>
                  <a:ext uri="{FF2B5EF4-FFF2-40B4-BE49-F238E27FC236}">
                    <a16:creationId xmlns:a16="http://schemas.microsoft.com/office/drawing/2014/main" id="{B88F882D-8B76-5EEA-3591-E44D18B2F6C1}"/>
                  </a:ext>
                </a:extLst>
              </p:cNvPr>
              <p:cNvSpPr/>
              <p:nvPr/>
            </p:nvSpPr>
            <p:spPr>
              <a:xfrm>
                <a:off x="3426150" y="1349575"/>
                <a:ext cx="293100" cy="190025"/>
              </a:xfrm>
              <a:custGeom>
                <a:avLst/>
                <a:gdLst/>
                <a:ahLst/>
                <a:cxnLst/>
                <a:rect l="l" t="t" r="r" b="b"/>
                <a:pathLst>
                  <a:path w="11724" h="7601" extrusionOk="0">
                    <a:moveTo>
                      <a:pt x="9386" y="0"/>
                    </a:moveTo>
                    <a:lnTo>
                      <a:pt x="9386" y="0"/>
                    </a:lnTo>
                    <a:cubicBezTo>
                      <a:pt x="9475" y="321"/>
                      <a:pt x="9546" y="625"/>
                      <a:pt x="9582" y="964"/>
                    </a:cubicBezTo>
                    <a:cubicBezTo>
                      <a:pt x="9757" y="2629"/>
                      <a:pt x="8434" y="4087"/>
                      <a:pt x="6764" y="4087"/>
                    </a:cubicBezTo>
                    <a:cubicBezTo>
                      <a:pt x="6734" y="4087"/>
                      <a:pt x="6704" y="4087"/>
                      <a:pt x="6674" y="4086"/>
                    </a:cubicBezTo>
                    <a:lnTo>
                      <a:pt x="1356" y="4015"/>
                    </a:lnTo>
                    <a:cubicBezTo>
                      <a:pt x="964" y="4300"/>
                      <a:pt x="643" y="4657"/>
                      <a:pt x="393" y="5085"/>
                    </a:cubicBezTo>
                    <a:cubicBezTo>
                      <a:pt x="0" y="5835"/>
                      <a:pt x="36" y="6869"/>
                      <a:pt x="696" y="7405"/>
                    </a:cubicBezTo>
                    <a:cubicBezTo>
                      <a:pt x="3783" y="7458"/>
                      <a:pt x="7494" y="7547"/>
                      <a:pt x="10581" y="7601"/>
                    </a:cubicBezTo>
                    <a:cubicBezTo>
                      <a:pt x="11723" y="5585"/>
                      <a:pt x="11402" y="2962"/>
                      <a:pt x="10153" y="1017"/>
                    </a:cubicBezTo>
                    <a:cubicBezTo>
                      <a:pt x="9921" y="660"/>
                      <a:pt x="9671" y="321"/>
                      <a:pt x="9386" y="0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3458;p40">
                <a:extLst>
                  <a:ext uri="{FF2B5EF4-FFF2-40B4-BE49-F238E27FC236}">
                    <a16:creationId xmlns:a16="http://schemas.microsoft.com/office/drawing/2014/main" id="{DF6AD911-6D46-5A56-9C8A-3342FE772B95}"/>
                  </a:ext>
                </a:extLst>
              </p:cNvPr>
              <p:cNvSpPr/>
              <p:nvPr/>
            </p:nvSpPr>
            <p:spPr>
              <a:xfrm>
                <a:off x="3301700" y="1485600"/>
                <a:ext cx="498725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9949" h="8816" extrusionOk="0">
                    <a:moveTo>
                      <a:pt x="5145" y="1"/>
                    </a:moveTo>
                    <a:cubicBezTo>
                      <a:pt x="2373" y="1"/>
                      <a:pt x="89" y="2236"/>
                      <a:pt x="36" y="5033"/>
                    </a:cubicBezTo>
                    <a:lnTo>
                      <a:pt x="36" y="5372"/>
                    </a:lnTo>
                    <a:cubicBezTo>
                      <a:pt x="0" y="7120"/>
                      <a:pt x="1392" y="8565"/>
                      <a:pt x="3141" y="8601"/>
                    </a:cubicBezTo>
                    <a:lnTo>
                      <a:pt x="16683" y="8815"/>
                    </a:lnTo>
                    <a:cubicBezTo>
                      <a:pt x="16694" y="8815"/>
                      <a:pt x="16705" y="8815"/>
                      <a:pt x="16716" y="8815"/>
                    </a:cubicBezTo>
                    <a:cubicBezTo>
                      <a:pt x="18450" y="8815"/>
                      <a:pt x="19877" y="7430"/>
                      <a:pt x="19913" y="5693"/>
                    </a:cubicBezTo>
                    <a:lnTo>
                      <a:pt x="19913" y="5336"/>
                    </a:lnTo>
                    <a:cubicBezTo>
                      <a:pt x="19948" y="2517"/>
                      <a:pt x="17700" y="197"/>
                      <a:pt x="14899" y="162"/>
                    </a:cubicBezTo>
                    <a:lnTo>
                      <a:pt x="5210" y="1"/>
                    </a:lnTo>
                    <a:cubicBezTo>
                      <a:pt x="5188" y="1"/>
                      <a:pt x="5166" y="1"/>
                      <a:pt x="51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3459;p40">
                <a:extLst>
                  <a:ext uri="{FF2B5EF4-FFF2-40B4-BE49-F238E27FC236}">
                    <a16:creationId xmlns:a16="http://schemas.microsoft.com/office/drawing/2014/main" id="{DBE4FD2E-7E64-70E9-9BDC-616419E7BA53}"/>
                  </a:ext>
                </a:extLst>
              </p:cNvPr>
              <p:cNvSpPr/>
              <p:nvPr/>
            </p:nvSpPr>
            <p:spPr>
              <a:xfrm>
                <a:off x="3301700" y="1538700"/>
                <a:ext cx="498275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6675" extrusionOk="0">
                    <a:moveTo>
                      <a:pt x="18824" y="0"/>
                    </a:moveTo>
                    <a:lnTo>
                      <a:pt x="18824" y="0"/>
                    </a:lnTo>
                    <a:cubicBezTo>
                      <a:pt x="18878" y="143"/>
                      <a:pt x="18914" y="286"/>
                      <a:pt x="18949" y="446"/>
                    </a:cubicBezTo>
                    <a:cubicBezTo>
                      <a:pt x="19074" y="1124"/>
                      <a:pt x="19056" y="1838"/>
                      <a:pt x="18878" y="2516"/>
                    </a:cubicBezTo>
                    <a:cubicBezTo>
                      <a:pt x="18646" y="3444"/>
                      <a:pt x="17807" y="4086"/>
                      <a:pt x="16844" y="4086"/>
                    </a:cubicBezTo>
                    <a:lnTo>
                      <a:pt x="1874" y="3819"/>
                    </a:lnTo>
                    <a:cubicBezTo>
                      <a:pt x="1107" y="3801"/>
                      <a:pt x="393" y="3373"/>
                      <a:pt x="54" y="2677"/>
                    </a:cubicBezTo>
                    <a:cubicBezTo>
                      <a:pt x="54" y="2748"/>
                      <a:pt x="36" y="2819"/>
                      <a:pt x="36" y="2909"/>
                    </a:cubicBezTo>
                    <a:lnTo>
                      <a:pt x="36" y="3248"/>
                    </a:lnTo>
                    <a:cubicBezTo>
                      <a:pt x="0" y="4996"/>
                      <a:pt x="1410" y="6441"/>
                      <a:pt x="3158" y="6459"/>
                    </a:cubicBezTo>
                    <a:lnTo>
                      <a:pt x="16701" y="6673"/>
                    </a:lnTo>
                    <a:cubicBezTo>
                      <a:pt x="16723" y="6674"/>
                      <a:pt x="16744" y="6674"/>
                      <a:pt x="16766" y="6674"/>
                    </a:cubicBezTo>
                    <a:cubicBezTo>
                      <a:pt x="18485" y="6674"/>
                      <a:pt x="19895" y="5278"/>
                      <a:pt x="19913" y="3551"/>
                    </a:cubicBezTo>
                    <a:lnTo>
                      <a:pt x="19913" y="3212"/>
                    </a:lnTo>
                    <a:cubicBezTo>
                      <a:pt x="19931" y="2034"/>
                      <a:pt x="19538" y="910"/>
                      <a:pt x="18824" y="0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3460;p40">
                <a:extLst>
                  <a:ext uri="{FF2B5EF4-FFF2-40B4-BE49-F238E27FC236}">
                    <a16:creationId xmlns:a16="http://schemas.microsoft.com/office/drawing/2014/main" id="{663501C2-57D9-95DE-D637-B717471C214C}"/>
                  </a:ext>
                </a:extLst>
              </p:cNvPr>
              <p:cNvSpPr/>
              <p:nvPr/>
            </p:nvSpPr>
            <p:spPr>
              <a:xfrm>
                <a:off x="3236575" y="1668025"/>
                <a:ext cx="623625" cy="221750"/>
              </a:xfrm>
              <a:custGeom>
                <a:avLst/>
                <a:gdLst/>
                <a:ahLst/>
                <a:cxnLst/>
                <a:rect l="l" t="t" r="r" b="b"/>
                <a:pathLst>
                  <a:path w="24945" h="8870" extrusionOk="0">
                    <a:moveTo>
                      <a:pt x="5094" y="1"/>
                    </a:moveTo>
                    <a:cubicBezTo>
                      <a:pt x="2337" y="1"/>
                      <a:pt x="71" y="2212"/>
                      <a:pt x="18" y="4998"/>
                    </a:cubicBezTo>
                    <a:lnTo>
                      <a:pt x="18" y="5354"/>
                    </a:lnTo>
                    <a:cubicBezTo>
                      <a:pt x="0" y="7103"/>
                      <a:pt x="1392" y="8530"/>
                      <a:pt x="3141" y="8566"/>
                    </a:cubicBezTo>
                    <a:lnTo>
                      <a:pt x="21697" y="8869"/>
                    </a:lnTo>
                    <a:cubicBezTo>
                      <a:pt x="21708" y="8870"/>
                      <a:pt x="21719" y="8870"/>
                      <a:pt x="21730" y="8870"/>
                    </a:cubicBezTo>
                    <a:cubicBezTo>
                      <a:pt x="23464" y="8870"/>
                      <a:pt x="24873" y="7484"/>
                      <a:pt x="24909" y="5747"/>
                    </a:cubicBezTo>
                    <a:lnTo>
                      <a:pt x="24909" y="5390"/>
                    </a:lnTo>
                    <a:cubicBezTo>
                      <a:pt x="24944" y="2571"/>
                      <a:pt x="22696" y="251"/>
                      <a:pt x="19877" y="216"/>
                    </a:cubicBezTo>
                    <a:lnTo>
                      <a:pt x="5192" y="2"/>
                    </a:lnTo>
                    <a:cubicBezTo>
                      <a:pt x="5160" y="1"/>
                      <a:pt x="5127" y="1"/>
                      <a:pt x="50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3461;p40">
                <a:extLst>
                  <a:ext uri="{FF2B5EF4-FFF2-40B4-BE49-F238E27FC236}">
                    <a16:creationId xmlns:a16="http://schemas.microsoft.com/office/drawing/2014/main" id="{27A93205-5C67-922F-F795-3EFF7132ECCB}"/>
                  </a:ext>
                </a:extLst>
              </p:cNvPr>
              <p:cNvSpPr/>
              <p:nvPr/>
            </p:nvSpPr>
            <p:spPr>
              <a:xfrm>
                <a:off x="3236575" y="1712225"/>
                <a:ext cx="62317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24927" h="7102" extrusionOk="0">
                    <a:moveTo>
                      <a:pt x="23481" y="0"/>
                    </a:moveTo>
                    <a:lnTo>
                      <a:pt x="23481" y="0"/>
                    </a:lnTo>
                    <a:cubicBezTo>
                      <a:pt x="23517" y="143"/>
                      <a:pt x="23553" y="286"/>
                      <a:pt x="23588" y="446"/>
                    </a:cubicBezTo>
                    <a:cubicBezTo>
                      <a:pt x="23731" y="1142"/>
                      <a:pt x="23695" y="1838"/>
                      <a:pt x="23517" y="2516"/>
                    </a:cubicBezTo>
                    <a:cubicBezTo>
                      <a:pt x="23288" y="3431"/>
                      <a:pt x="22468" y="4086"/>
                      <a:pt x="21521" y="4086"/>
                    </a:cubicBezTo>
                    <a:cubicBezTo>
                      <a:pt x="21508" y="4086"/>
                      <a:pt x="21496" y="4086"/>
                      <a:pt x="21483" y="4086"/>
                    </a:cubicBezTo>
                    <a:lnTo>
                      <a:pt x="1535" y="3747"/>
                    </a:lnTo>
                    <a:cubicBezTo>
                      <a:pt x="964" y="3729"/>
                      <a:pt x="429" y="3479"/>
                      <a:pt x="36" y="3069"/>
                    </a:cubicBezTo>
                    <a:lnTo>
                      <a:pt x="36" y="3230"/>
                    </a:lnTo>
                    <a:lnTo>
                      <a:pt x="36" y="3586"/>
                    </a:lnTo>
                    <a:cubicBezTo>
                      <a:pt x="0" y="5335"/>
                      <a:pt x="1410" y="6780"/>
                      <a:pt x="3158" y="6798"/>
                    </a:cubicBezTo>
                    <a:lnTo>
                      <a:pt x="21697" y="7101"/>
                    </a:lnTo>
                    <a:cubicBezTo>
                      <a:pt x="21708" y="7102"/>
                      <a:pt x="21719" y="7102"/>
                      <a:pt x="21730" y="7102"/>
                    </a:cubicBezTo>
                    <a:cubicBezTo>
                      <a:pt x="23464" y="7102"/>
                      <a:pt x="24873" y="5716"/>
                      <a:pt x="24909" y="3979"/>
                    </a:cubicBezTo>
                    <a:lnTo>
                      <a:pt x="24909" y="3622"/>
                    </a:lnTo>
                    <a:cubicBezTo>
                      <a:pt x="24926" y="2266"/>
                      <a:pt x="24409" y="964"/>
                      <a:pt x="23481" y="0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3462;p40">
                <a:extLst>
                  <a:ext uri="{FF2B5EF4-FFF2-40B4-BE49-F238E27FC236}">
                    <a16:creationId xmlns:a16="http://schemas.microsoft.com/office/drawing/2014/main" id="{B7DC5697-7E2E-7C0C-D219-F21055382AA0}"/>
                  </a:ext>
                </a:extLst>
              </p:cNvPr>
              <p:cNvSpPr/>
              <p:nvPr/>
            </p:nvSpPr>
            <p:spPr>
              <a:xfrm>
                <a:off x="3158300" y="1841575"/>
                <a:ext cx="770349" cy="186558"/>
              </a:xfrm>
              <a:custGeom>
                <a:avLst/>
                <a:gdLst/>
                <a:ahLst/>
                <a:cxnLst/>
                <a:rect l="l" t="t" r="r" b="b"/>
                <a:pathLst>
                  <a:path w="30851" h="7709" extrusionOk="0">
                    <a:moveTo>
                      <a:pt x="5126" y="0"/>
                    </a:moveTo>
                    <a:cubicBezTo>
                      <a:pt x="2337" y="0"/>
                      <a:pt x="54" y="2235"/>
                      <a:pt x="18" y="5032"/>
                    </a:cubicBezTo>
                    <a:lnTo>
                      <a:pt x="18" y="5371"/>
                    </a:lnTo>
                    <a:cubicBezTo>
                      <a:pt x="0" y="6049"/>
                      <a:pt x="214" y="6691"/>
                      <a:pt x="589" y="7245"/>
                    </a:cubicBezTo>
                    <a:lnTo>
                      <a:pt x="30172" y="7708"/>
                    </a:lnTo>
                    <a:cubicBezTo>
                      <a:pt x="30583" y="7173"/>
                      <a:pt x="30797" y="6531"/>
                      <a:pt x="30815" y="5871"/>
                    </a:cubicBezTo>
                    <a:lnTo>
                      <a:pt x="30815" y="5514"/>
                    </a:lnTo>
                    <a:cubicBezTo>
                      <a:pt x="30850" y="2695"/>
                      <a:pt x="28602" y="375"/>
                      <a:pt x="25801" y="339"/>
                    </a:cubicBezTo>
                    <a:lnTo>
                      <a:pt x="5193" y="0"/>
                    </a:lnTo>
                    <a:cubicBezTo>
                      <a:pt x="5170" y="0"/>
                      <a:pt x="5148" y="0"/>
                      <a:pt x="51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3463;p40">
                <a:extLst>
                  <a:ext uri="{FF2B5EF4-FFF2-40B4-BE49-F238E27FC236}">
                    <a16:creationId xmlns:a16="http://schemas.microsoft.com/office/drawing/2014/main" id="{A4D8F29E-D50B-35DC-BC20-FFEA125D0FD8}"/>
                  </a:ext>
                </a:extLst>
              </p:cNvPr>
              <p:cNvSpPr/>
              <p:nvPr/>
            </p:nvSpPr>
            <p:spPr>
              <a:xfrm>
                <a:off x="3279850" y="1861200"/>
                <a:ext cx="230625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2196" extrusionOk="0">
                    <a:moveTo>
                      <a:pt x="1071" y="1"/>
                    </a:moveTo>
                    <a:cubicBezTo>
                      <a:pt x="500" y="1"/>
                      <a:pt x="18" y="447"/>
                      <a:pt x="0" y="1035"/>
                    </a:cubicBezTo>
                    <a:cubicBezTo>
                      <a:pt x="0" y="1606"/>
                      <a:pt x="464" y="2070"/>
                      <a:pt x="1035" y="2088"/>
                    </a:cubicBezTo>
                    <a:lnTo>
                      <a:pt x="8172" y="2195"/>
                    </a:lnTo>
                    <a:cubicBezTo>
                      <a:pt x="8743" y="2195"/>
                      <a:pt x="9207" y="1749"/>
                      <a:pt x="9225" y="1178"/>
                    </a:cubicBezTo>
                    <a:cubicBezTo>
                      <a:pt x="9225" y="607"/>
                      <a:pt x="8779" y="125"/>
                      <a:pt x="8208" y="125"/>
                    </a:cubicBezTo>
                    <a:lnTo>
                      <a:pt x="1071" y="1"/>
                    </a:ln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3464;p40">
                <a:extLst>
                  <a:ext uri="{FF2B5EF4-FFF2-40B4-BE49-F238E27FC236}">
                    <a16:creationId xmlns:a16="http://schemas.microsoft.com/office/drawing/2014/main" id="{D158CEB4-4D6E-2E79-2CD7-867C623CBE21}"/>
                  </a:ext>
                </a:extLst>
              </p:cNvPr>
              <p:cNvSpPr/>
              <p:nvPr/>
            </p:nvSpPr>
            <p:spPr>
              <a:xfrm>
                <a:off x="3345850" y="1687225"/>
                <a:ext cx="16105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2143" extrusionOk="0">
                    <a:moveTo>
                      <a:pt x="1071" y="1"/>
                    </a:moveTo>
                    <a:cubicBezTo>
                      <a:pt x="500" y="1"/>
                      <a:pt x="19" y="447"/>
                      <a:pt x="19" y="1036"/>
                    </a:cubicBezTo>
                    <a:cubicBezTo>
                      <a:pt x="1" y="1607"/>
                      <a:pt x="465" y="2071"/>
                      <a:pt x="1036" y="2088"/>
                    </a:cubicBezTo>
                    <a:lnTo>
                      <a:pt x="5389" y="2142"/>
                    </a:lnTo>
                    <a:cubicBezTo>
                      <a:pt x="5400" y="2142"/>
                      <a:pt x="5410" y="2142"/>
                      <a:pt x="5421" y="2142"/>
                    </a:cubicBezTo>
                    <a:cubicBezTo>
                      <a:pt x="5978" y="2142"/>
                      <a:pt x="6442" y="1685"/>
                      <a:pt x="6442" y="1125"/>
                    </a:cubicBezTo>
                    <a:cubicBezTo>
                      <a:pt x="6442" y="554"/>
                      <a:pt x="5996" y="90"/>
                      <a:pt x="5425" y="72"/>
                    </a:cubicBezTo>
                    <a:lnTo>
                      <a:pt x="1071" y="1"/>
                    </a:ln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3465;p40">
                <a:extLst>
                  <a:ext uri="{FF2B5EF4-FFF2-40B4-BE49-F238E27FC236}">
                    <a16:creationId xmlns:a16="http://schemas.microsoft.com/office/drawing/2014/main" id="{1621E376-0EFB-5732-F4AA-9155EA66DA78}"/>
                  </a:ext>
                </a:extLst>
              </p:cNvPr>
              <p:cNvSpPr/>
              <p:nvPr/>
            </p:nvSpPr>
            <p:spPr>
              <a:xfrm>
                <a:off x="3411425" y="1507450"/>
                <a:ext cx="1035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107" extrusionOk="0">
                    <a:moveTo>
                      <a:pt x="1039" y="1"/>
                    </a:moveTo>
                    <a:cubicBezTo>
                      <a:pt x="482" y="1"/>
                      <a:pt x="18" y="458"/>
                      <a:pt x="18" y="1018"/>
                    </a:cubicBezTo>
                    <a:cubicBezTo>
                      <a:pt x="1" y="1589"/>
                      <a:pt x="465" y="2053"/>
                      <a:pt x="1035" y="2071"/>
                    </a:cubicBezTo>
                    <a:lnTo>
                      <a:pt x="3070" y="2107"/>
                    </a:lnTo>
                    <a:cubicBezTo>
                      <a:pt x="3641" y="2107"/>
                      <a:pt x="4122" y="1661"/>
                      <a:pt x="4140" y="1090"/>
                    </a:cubicBezTo>
                    <a:cubicBezTo>
                      <a:pt x="4140" y="519"/>
                      <a:pt x="3676" y="37"/>
                      <a:pt x="3105" y="37"/>
                    </a:cubicBezTo>
                    <a:lnTo>
                      <a:pt x="1071" y="1"/>
                    </a:lnTo>
                    <a:cubicBezTo>
                      <a:pt x="1061" y="1"/>
                      <a:pt x="1050" y="1"/>
                      <a:pt x="1039" y="1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3466;p40">
                <a:extLst>
                  <a:ext uri="{FF2B5EF4-FFF2-40B4-BE49-F238E27FC236}">
                    <a16:creationId xmlns:a16="http://schemas.microsoft.com/office/drawing/2014/main" id="{BFD291ED-E645-F6EF-E5E9-0B36F05495F9}"/>
                  </a:ext>
                </a:extLst>
              </p:cNvPr>
              <p:cNvSpPr/>
              <p:nvPr/>
            </p:nvSpPr>
            <p:spPr>
              <a:xfrm>
                <a:off x="3113450" y="2013700"/>
                <a:ext cx="855125" cy="92353"/>
              </a:xfrm>
              <a:custGeom>
                <a:avLst/>
                <a:gdLst/>
                <a:ahLst/>
                <a:cxnLst/>
                <a:rect l="l" t="t" r="r" b="b"/>
                <a:pathLst>
                  <a:path w="34205" h="3124" extrusionOk="0">
                    <a:moveTo>
                      <a:pt x="861" y="0"/>
                    </a:moveTo>
                    <a:cubicBezTo>
                      <a:pt x="394" y="0"/>
                      <a:pt x="18" y="386"/>
                      <a:pt x="18" y="857"/>
                    </a:cubicBezTo>
                    <a:cubicBezTo>
                      <a:pt x="1" y="1821"/>
                      <a:pt x="768" y="2624"/>
                      <a:pt x="1749" y="2642"/>
                    </a:cubicBezTo>
                    <a:lnTo>
                      <a:pt x="32403" y="3123"/>
                    </a:lnTo>
                    <a:cubicBezTo>
                      <a:pt x="33384" y="3123"/>
                      <a:pt x="34187" y="2356"/>
                      <a:pt x="34205" y="1393"/>
                    </a:cubicBezTo>
                    <a:cubicBezTo>
                      <a:pt x="34205" y="911"/>
                      <a:pt x="33830" y="518"/>
                      <a:pt x="33349" y="500"/>
                    </a:cubicBezTo>
                    <a:lnTo>
                      <a:pt x="893" y="1"/>
                    </a:lnTo>
                    <a:cubicBezTo>
                      <a:pt x="882" y="0"/>
                      <a:pt x="872" y="0"/>
                      <a:pt x="8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3467;p40">
                <a:extLst>
                  <a:ext uri="{FF2B5EF4-FFF2-40B4-BE49-F238E27FC236}">
                    <a16:creationId xmlns:a16="http://schemas.microsoft.com/office/drawing/2014/main" id="{88F97A50-676D-2372-5DDD-44128965E8B7}"/>
                  </a:ext>
                </a:extLst>
              </p:cNvPr>
              <p:cNvSpPr/>
              <p:nvPr/>
            </p:nvSpPr>
            <p:spPr>
              <a:xfrm>
                <a:off x="3158288" y="1892574"/>
                <a:ext cx="770375" cy="310627"/>
              </a:xfrm>
              <a:custGeom>
                <a:avLst/>
                <a:gdLst/>
                <a:ahLst/>
                <a:cxnLst/>
                <a:rect l="l" t="t" r="r" b="b"/>
                <a:pathLst>
                  <a:path w="30815" h="12812" extrusionOk="0">
                    <a:moveTo>
                      <a:pt x="29565" y="0"/>
                    </a:moveTo>
                    <a:cubicBezTo>
                      <a:pt x="29565" y="54"/>
                      <a:pt x="29583" y="89"/>
                      <a:pt x="29601" y="125"/>
                    </a:cubicBezTo>
                    <a:cubicBezTo>
                      <a:pt x="29726" y="821"/>
                      <a:pt x="29708" y="1534"/>
                      <a:pt x="29530" y="2212"/>
                    </a:cubicBezTo>
                    <a:cubicBezTo>
                      <a:pt x="29301" y="3128"/>
                      <a:pt x="28464" y="3765"/>
                      <a:pt x="27534" y="3765"/>
                    </a:cubicBezTo>
                    <a:cubicBezTo>
                      <a:pt x="27521" y="3765"/>
                      <a:pt x="27509" y="3765"/>
                      <a:pt x="27496" y="3765"/>
                    </a:cubicBezTo>
                    <a:lnTo>
                      <a:pt x="1731" y="3337"/>
                    </a:lnTo>
                    <a:cubicBezTo>
                      <a:pt x="1053" y="3319"/>
                      <a:pt x="428" y="2980"/>
                      <a:pt x="36" y="2409"/>
                    </a:cubicBezTo>
                    <a:cubicBezTo>
                      <a:pt x="18" y="2587"/>
                      <a:pt x="0" y="2748"/>
                      <a:pt x="0" y="2926"/>
                    </a:cubicBezTo>
                    <a:lnTo>
                      <a:pt x="0" y="3265"/>
                    </a:lnTo>
                    <a:cubicBezTo>
                      <a:pt x="0" y="3925"/>
                      <a:pt x="196" y="4586"/>
                      <a:pt x="571" y="5139"/>
                    </a:cubicBezTo>
                    <a:lnTo>
                      <a:pt x="2320" y="5157"/>
                    </a:lnTo>
                    <a:cubicBezTo>
                      <a:pt x="2944" y="5157"/>
                      <a:pt x="3444" y="5674"/>
                      <a:pt x="3444" y="6298"/>
                    </a:cubicBezTo>
                    <a:lnTo>
                      <a:pt x="3426" y="7048"/>
                    </a:lnTo>
                    <a:cubicBezTo>
                      <a:pt x="3426" y="7601"/>
                      <a:pt x="3854" y="8047"/>
                      <a:pt x="4407" y="8065"/>
                    </a:cubicBezTo>
                    <a:cubicBezTo>
                      <a:pt x="4960" y="8065"/>
                      <a:pt x="5407" y="7619"/>
                      <a:pt x="5424" y="7066"/>
                    </a:cubicBezTo>
                    <a:lnTo>
                      <a:pt x="5424" y="6334"/>
                    </a:lnTo>
                    <a:cubicBezTo>
                      <a:pt x="5424" y="5720"/>
                      <a:pt x="5924" y="5227"/>
                      <a:pt x="6534" y="5227"/>
                    </a:cubicBezTo>
                    <a:cubicBezTo>
                      <a:pt x="6545" y="5227"/>
                      <a:pt x="6555" y="5228"/>
                      <a:pt x="6566" y="5228"/>
                    </a:cubicBezTo>
                    <a:cubicBezTo>
                      <a:pt x="7191" y="5228"/>
                      <a:pt x="7690" y="5745"/>
                      <a:pt x="7690" y="6370"/>
                    </a:cubicBezTo>
                    <a:lnTo>
                      <a:pt x="7601" y="11651"/>
                    </a:lnTo>
                    <a:cubicBezTo>
                      <a:pt x="7583" y="12276"/>
                      <a:pt x="8083" y="12793"/>
                      <a:pt x="8725" y="12811"/>
                    </a:cubicBezTo>
                    <a:cubicBezTo>
                      <a:pt x="8736" y="12811"/>
                      <a:pt x="8747" y="12811"/>
                      <a:pt x="8758" y="12811"/>
                    </a:cubicBezTo>
                    <a:cubicBezTo>
                      <a:pt x="9368" y="12811"/>
                      <a:pt x="9867" y="12318"/>
                      <a:pt x="9885" y="11705"/>
                    </a:cubicBezTo>
                    <a:lnTo>
                      <a:pt x="9956" y="6406"/>
                    </a:lnTo>
                    <a:cubicBezTo>
                      <a:pt x="9974" y="5792"/>
                      <a:pt x="10457" y="5299"/>
                      <a:pt x="11066" y="5299"/>
                    </a:cubicBezTo>
                    <a:cubicBezTo>
                      <a:pt x="11077" y="5299"/>
                      <a:pt x="11087" y="5299"/>
                      <a:pt x="11098" y="5299"/>
                    </a:cubicBezTo>
                    <a:lnTo>
                      <a:pt x="14274" y="5353"/>
                    </a:lnTo>
                    <a:cubicBezTo>
                      <a:pt x="14488" y="5353"/>
                      <a:pt x="14649" y="5513"/>
                      <a:pt x="14631" y="5710"/>
                    </a:cubicBezTo>
                    <a:cubicBezTo>
                      <a:pt x="14631" y="6406"/>
                      <a:pt x="15184" y="6976"/>
                      <a:pt x="15880" y="6994"/>
                    </a:cubicBezTo>
                    <a:cubicBezTo>
                      <a:pt x="16576" y="6994"/>
                      <a:pt x="17147" y="6441"/>
                      <a:pt x="17147" y="5745"/>
                    </a:cubicBezTo>
                    <a:cubicBezTo>
                      <a:pt x="17147" y="5549"/>
                      <a:pt x="17325" y="5388"/>
                      <a:pt x="17522" y="5388"/>
                    </a:cubicBezTo>
                    <a:lnTo>
                      <a:pt x="19948" y="5442"/>
                    </a:lnTo>
                    <a:cubicBezTo>
                      <a:pt x="20608" y="5442"/>
                      <a:pt x="21108" y="5977"/>
                      <a:pt x="21108" y="6620"/>
                    </a:cubicBezTo>
                    <a:lnTo>
                      <a:pt x="21072" y="8618"/>
                    </a:lnTo>
                    <a:cubicBezTo>
                      <a:pt x="21072" y="9153"/>
                      <a:pt x="21483" y="9599"/>
                      <a:pt x="22018" y="9599"/>
                    </a:cubicBezTo>
                    <a:cubicBezTo>
                      <a:pt x="22553" y="9599"/>
                      <a:pt x="22982" y="9189"/>
                      <a:pt x="22999" y="8654"/>
                    </a:cubicBezTo>
                    <a:lnTo>
                      <a:pt x="23017" y="6655"/>
                    </a:lnTo>
                    <a:cubicBezTo>
                      <a:pt x="23035" y="6013"/>
                      <a:pt x="23570" y="5496"/>
                      <a:pt x="24213" y="5496"/>
                    </a:cubicBezTo>
                    <a:cubicBezTo>
                      <a:pt x="24534" y="5513"/>
                      <a:pt x="24801" y="5781"/>
                      <a:pt x="24801" y="6102"/>
                    </a:cubicBezTo>
                    <a:cubicBezTo>
                      <a:pt x="24784" y="6673"/>
                      <a:pt x="25230" y="7137"/>
                      <a:pt x="25801" y="7155"/>
                    </a:cubicBezTo>
                    <a:cubicBezTo>
                      <a:pt x="26372" y="7155"/>
                      <a:pt x="26836" y="6709"/>
                      <a:pt x="26836" y="6138"/>
                    </a:cubicBezTo>
                    <a:cubicBezTo>
                      <a:pt x="26853" y="5817"/>
                      <a:pt x="27121" y="5549"/>
                      <a:pt x="27442" y="5549"/>
                    </a:cubicBezTo>
                    <a:lnTo>
                      <a:pt x="30154" y="5603"/>
                    </a:lnTo>
                    <a:cubicBezTo>
                      <a:pt x="30565" y="5067"/>
                      <a:pt x="30779" y="4425"/>
                      <a:pt x="30797" y="3747"/>
                    </a:cubicBezTo>
                    <a:lnTo>
                      <a:pt x="30797" y="3408"/>
                    </a:lnTo>
                    <a:cubicBezTo>
                      <a:pt x="30814" y="2159"/>
                      <a:pt x="30368" y="946"/>
                      <a:pt x="29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" name="Google Shape;4409;p47">
            <a:extLst>
              <a:ext uri="{FF2B5EF4-FFF2-40B4-BE49-F238E27FC236}">
                <a16:creationId xmlns:a16="http://schemas.microsoft.com/office/drawing/2014/main" id="{508E1662-B364-FEB0-C987-7A193F4AD1CC}"/>
              </a:ext>
            </a:extLst>
          </p:cNvPr>
          <p:cNvGrpSpPr/>
          <p:nvPr/>
        </p:nvGrpSpPr>
        <p:grpSpPr>
          <a:xfrm rot="499497">
            <a:off x="10088793" y="4177215"/>
            <a:ext cx="483708" cy="1009631"/>
            <a:chOff x="1967950" y="1523375"/>
            <a:chExt cx="906875" cy="1153275"/>
          </a:xfrm>
        </p:grpSpPr>
        <p:sp>
          <p:nvSpPr>
            <p:cNvPr id="484" name="Google Shape;4410;p47">
              <a:extLst>
                <a:ext uri="{FF2B5EF4-FFF2-40B4-BE49-F238E27FC236}">
                  <a16:creationId xmlns:a16="http://schemas.microsoft.com/office/drawing/2014/main" id="{666FC89D-8F5D-9C2C-BA29-C6CEA18F8E88}"/>
                </a:ext>
              </a:extLst>
            </p:cNvPr>
            <p:cNvSpPr/>
            <p:nvPr/>
          </p:nvSpPr>
          <p:spPr>
            <a:xfrm>
              <a:off x="1967950" y="1523375"/>
              <a:ext cx="906875" cy="1152825"/>
            </a:xfrm>
            <a:custGeom>
              <a:avLst/>
              <a:gdLst/>
              <a:ahLst/>
              <a:cxnLst/>
              <a:rect l="l" t="t" r="r" b="b"/>
              <a:pathLst>
                <a:path w="36275" h="46113" extrusionOk="0">
                  <a:moveTo>
                    <a:pt x="19832" y="0"/>
                  </a:moveTo>
                  <a:cubicBezTo>
                    <a:pt x="19686" y="0"/>
                    <a:pt x="19558" y="88"/>
                    <a:pt x="19503" y="239"/>
                  </a:cubicBezTo>
                  <a:cubicBezTo>
                    <a:pt x="19467" y="310"/>
                    <a:pt x="19467" y="399"/>
                    <a:pt x="19503" y="488"/>
                  </a:cubicBezTo>
                  <a:cubicBezTo>
                    <a:pt x="17754" y="488"/>
                    <a:pt x="16023" y="792"/>
                    <a:pt x="14364" y="1363"/>
                  </a:cubicBezTo>
                  <a:cubicBezTo>
                    <a:pt x="14346" y="1327"/>
                    <a:pt x="14328" y="1291"/>
                    <a:pt x="14293" y="1273"/>
                  </a:cubicBezTo>
                  <a:cubicBezTo>
                    <a:pt x="14235" y="1215"/>
                    <a:pt x="14157" y="1188"/>
                    <a:pt x="14079" y="1188"/>
                  </a:cubicBezTo>
                  <a:cubicBezTo>
                    <a:pt x="13988" y="1188"/>
                    <a:pt x="13896" y="1224"/>
                    <a:pt x="13829" y="1291"/>
                  </a:cubicBezTo>
                  <a:lnTo>
                    <a:pt x="13472" y="1702"/>
                  </a:lnTo>
                  <a:cubicBezTo>
                    <a:pt x="11938" y="2344"/>
                    <a:pt x="10492" y="3236"/>
                    <a:pt x="9225" y="4325"/>
                  </a:cubicBezTo>
                  <a:lnTo>
                    <a:pt x="8333" y="4592"/>
                  </a:lnTo>
                  <a:cubicBezTo>
                    <a:pt x="8173" y="4646"/>
                    <a:pt x="8066" y="4842"/>
                    <a:pt x="8119" y="5020"/>
                  </a:cubicBezTo>
                  <a:cubicBezTo>
                    <a:pt x="8137" y="5110"/>
                    <a:pt x="8208" y="5181"/>
                    <a:pt x="8298" y="5217"/>
                  </a:cubicBezTo>
                  <a:cubicBezTo>
                    <a:pt x="7637" y="5895"/>
                    <a:pt x="7031" y="6626"/>
                    <a:pt x="6513" y="7393"/>
                  </a:cubicBezTo>
                  <a:cubicBezTo>
                    <a:pt x="6489" y="7389"/>
                    <a:pt x="6467" y="7386"/>
                    <a:pt x="6445" y="7386"/>
                  </a:cubicBezTo>
                  <a:cubicBezTo>
                    <a:pt x="6386" y="7386"/>
                    <a:pt x="6334" y="7403"/>
                    <a:pt x="6281" y="7429"/>
                  </a:cubicBezTo>
                  <a:cubicBezTo>
                    <a:pt x="6157" y="7518"/>
                    <a:pt x="6121" y="7679"/>
                    <a:pt x="6210" y="7804"/>
                  </a:cubicBezTo>
                  <a:cubicBezTo>
                    <a:pt x="1" y="17564"/>
                    <a:pt x="6014" y="30482"/>
                    <a:pt x="17469" y="31998"/>
                  </a:cubicBezTo>
                  <a:lnTo>
                    <a:pt x="17451" y="33355"/>
                  </a:lnTo>
                  <a:lnTo>
                    <a:pt x="17397" y="37030"/>
                  </a:lnTo>
                  <a:cubicBezTo>
                    <a:pt x="17397" y="38083"/>
                    <a:pt x="17130" y="39118"/>
                    <a:pt x="16648" y="40045"/>
                  </a:cubicBezTo>
                  <a:cubicBezTo>
                    <a:pt x="16309" y="40706"/>
                    <a:pt x="16113" y="41437"/>
                    <a:pt x="16113" y="42169"/>
                  </a:cubicBezTo>
                  <a:cubicBezTo>
                    <a:pt x="16077" y="44328"/>
                    <a:pt x="17415" y="46094"/>
                    <a:pt x="19092" y="46112"/>
                  </a:cubicBezTo>
                  <a:cubicBezTo>
                    <a:pt x="19109" y="46112"/>
                    <a:pt x="19126" y="46113"/>
                    <a:pt x="19143" y="46113"/>
                  </a:cubicBezTo>
                  <a:cubicBezTo>
                    <a:pt x="20798" y="46113"/>
                    <a:pt x="22179" y="44395"/>
                    <a:pt x="22197" y="42276"/>
                  </a:cubicBezTo>
                  <a:cubicBezTo>
                    <a:pt x="22233" y="41526"/>
                    <a:pt x="22072" y="40795"/>
                    <a:pt x="21733" y="40135"/>
                  </a:cubicBezTo>
                  <a:cubicBezTo>
                    <a:pt x="21287" y="39189"/>
                    <a:pt x="21055" y="38154"/>
                    <a:pt x="21073" y="37101"/>
                  </a:cubicBezTo>
                  <a:lnTo>
                    <a:pt x="21162" y="32088"/>
                  </a:lnTo>
                  <a:cubicBezTo>
                    <a:pt x="26711" y="31517"/>
                    <a:pt x="31564" y="28073"/>
                    <a:pt x="33920" y="23006"/>
                  </a:cubicBezTo>
                  <a:cubicBezTo>
                    <a:pt x="36275" y="17938"/>
                    <a:pt x="35793" y="12015"/>
                    <a:pt x="32635" y="7393"/>
                  </a:cubicBezTo>
                  <a:lnTo>
                    <a:pt x="32260" y="6555"/>
                  </a:lnTo>
                  <a:cubicBezTo>
                    <a:pt x="32219" y="6430"/>
                    <a:pt x="32101" y="6359"/>
                    <a:pt x="31984" y="6359"/>
                  </a:cubicBezTo>
                  <a:cubicBezTo>
                    <a:pt x="31951" y="6359"/>
                    <a:pt x="31917" y="6365"/>
                    <a:pt x="31886" y="6376"/>
                  </a:cubicBezTo>
                  <a:cubicBezTo>
                    <a:pt x="31011" y="5288"/>
                    <a:pt x="29994" y="4325"/>
                    <a:pt x="28852" y="3504"/>
                  </a:cubicBezTo>
                  <a:lnTo>
                    <a:pt x="28388" y="2790"/>
                  </a:lnTo>
                  <a:cubicBezTo>
                    <a:pt x="28332" y="2700"/>
                    <a:pt x="28233" y="2652"/>
                    <a:pt x="28126" y="2652"/>
                  </a:cubicBezTo>
                  <a:cubicBezTo>
                    <a:pt x="28065" y="2652"/>
                    <a:pt x="28001" y="2668"/>
                    <a:pt x="27942" y="2701"/>
                  </a:cubicBezTo>
                  <a:cubicBezTo>
                    <a:pt x="27907" y="2737"/>
                    <a:pt x="27871" y="2772"/>
                    <a:pt x="27853" y="2826"/>
                  </a:cubicBezTo>
                  <a:cubicBezTo>
                    <a:pt x="27264" y="2469"/>
                    <a:pt x="26676" y="2148"/>
                    <a:pt x="26069" y="1862"/>
                  </a:cubicBezTo>
                  <a:cubicBezTo>
                    <a:pt x="26069" y="1844"/>
                    <a:pt x="26069" y="1827"/>
                    <a:pt x="26087" y="1809"/>
                  </a:cubicBezTo>
                  <a:cubicBezTo>
                    <a:pt x="26105" y="1612"/>
                    <a:pt x="25980" y="1452"/>
                    <a:pt x="25801" y="1416"/>
                  </a:cubicBezTo>
                  <a:lnTo>
                    <a:pt x="24267" y="1202"/>
                  </a:lnTo>
                  <a:cubicBezTo>
                    <a:pt x="23500" y="952"/>
                    <a:pt x="22714" y="774"/>
                    <a:pt x="21929" y="667"/>
                  </a:cubicBezTo>
                  <a:cubicBezTo>
                    <a:pt x="21894" y="578"/>
                    <a:pt x="21805" y="524"/>
                    <a:pt x="21715" y="506"/>
                  </a:cubicBezTo>
                  <a:cubicBezTo>
                    <a:pt x="21126" y="399"/>
                    <a:pt x="20538" y="239"/>
                    <a:pt x="19967" y="24"/>
                  </a:cubicBezTo>
                  <a:cubicBezTo>
                    <a:pt x="19921" y="8"/>
                    <a:pt x="19876" y="0"/>
                    <a:pt x="19832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5" name="Google Shape;4411;p47">
              <a:extLst>
                <a:ext uri="{FF2B5EF4-FFF2-40B4-BE49-F238E27FC236}">
                  <a16:creationId xmlns:a16="http://schemas.microsoft.com/office/drawing/2014/main" id="{04E9AC56-B03A-49DC-53FA-5F0ADDFECE86}"/>
                </a:ext>
              </a:extLst>
            </p:cNvPr>
            <p:cNvGrpSpPr/>
            <p:nvPr/>
          </p:nvGrpSpPr>
          <p:grpSpPr>
            <a:xfrm>
              <a:off x="2050475" y="1523375"/>
              <a:ext cx="811425" cy="1153275"/>
              <a:chOff x="2050475" y="1523375"/>
              <a:chExt cx="811425" cy="1153275"/>
            </a:xfrm>
          </p:grpSpPr>
          <p:sp>
            <p:nvSpPr>
              <p:cNvPr id="486" name="Google Shape;4412;p47">
                <a:extLst>
                  <a:ext uri="{FF2B5EF4-FFF2-40B4-BE49-F238E27FC236}">
                    <a16:creationId xmlns:a16="http://schemas.microsoft.com/office/drawing/2014/main" id="{D862B2DA-B2FF-C15E-0578-FBFE08E45E02}"/>
                  </a:ext>
                </a:extLst>
              </p:cNvPr>
              <p:cNvSpPr/>
              <p:nvPr/>
            </p:nvSpPr>
            <p:spPr>
              <a:xfrm>
                <a:off x="2369425" y="2312625"/>
                <a:ext cx="153900" cy="36402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14561" extrusionOk="0">
                    <a:moveTo>
                      <a:pt x="1410" y="0"/>
                    </a:moveTo>
                    <a:lnTo>
                      <a:pt x="1321" y="5478"/>
                    </a:lnTo>
                    <a:cubicBezTo>
                      <a:pt x="1321" y="6531"/>
                      <a:pt x="1053" y="7566"/>
                      <a:pt x="571" y="8511"/>
                    </a:cubicBezTo>
                    <a:cubicBezTo>
                      <a:pt x="232" y="9154"/>
                      <a:pt x="54" y="9885"/>
                      <a:pt x="36" y="10617"/>
                    </a:cubicBezTo>
                    <a:cubicBezTo>
                      <a:pt x="0" y="12776"/>
                      <a:pt x="1338" y="14542"/>
                      <a:pt x="3033" y="14560"/>
                    </a:cubicBezTo>
                    <a:cubicBezTo>
                      <a:pt x="3051" y="14560"/>
                      <a:pt x="3068" y="14560"/>
                      <a:pt x="3085" y="14560"/>
                    </a:cubicBezTo>
                    <a:cubicBezTo>
                      <a:pt x="4739" y="14560"/>
                      <a:pt x="6103" y="12860"/>
                      <a:pt x="6138" y="10724"/>
                    </a:cubicBezTo>
                    <a:cubicBezTo>
                      <a:pt x="6156" y="9992"/>
                      <a:pt x="5995" y="9243"/>
                      <a:pt x="5674" y="8583"/>
                    </a:cubicBezTo>
                    <a:cubicBezTo>
                      <a:pt x="5210" y="7637"/>
                      <a:pt x="4996" y="6584"/>
                      <a:pt x="5014" y="5531"/>
                    </a:cubicBezTo>
                    <a:lnTo>
                      <a:pt x="5103" y="72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413;p47">
                <a:extLst>
                  <a:ext uri="{FF2B5EF4-FFF2-40B4-BE49-F238E27FC236}">
                    <a16:creationId xmlns:a16="http://schemas.microsoft.com/office/drawing/2014/main" id="{6EBCE3E7-2950-30E1-8880-1EB884E3E166}"/>
                  </a:ext>
                </a:extLst>
              </p:cNvPr>
              <p:cNvSpPr/>
              <p:nvPr/>
            </p:nvSpPr>
            <p:spPr>
              <a:xfrm>
                <a:off x="2404200" y="2312625"/>
                <a:ext cx="93275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874" extrusionOk="0">
                    <a:moveTo>
                      <a:pt x="19" y="0"/>
                    </a:moveTo>
                    <a:lnTo>
                      <a:pt x="1" y="1802"/>
                    </a:lnTo>
                    <a:lnTo>
                      <a:pt x="3694" y="1874"/>
                    </a:lnTo>
                    <a:lnTo>
                      <a:pt x="373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414;p47">
                <a:extLst>
                  <a:ext uri="{FF2B5EF4-FFF2-40B4-BE49-F238E27FC236}">
                    <a16:creationId xmlns:a16="http://schemas.microsoft.com/office/drawing/2014/main" id="{FC04F098-2EFB-9A25-D624-FBF9225A0DC7}"/>
                  </a:ext>
                </a:extLst>
              </p:cNvPr>
              <p:cNvSpPr/>
              <p:nvPr/>
            </p:nvSpPr>
            <p:spPr>
              <a:xfrm>
                <a:off x="2394400" y="2532650"/>
                <a:ext cx="49750" cy="1176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4706" extrusionOk="0">
                    <a:moveTo>
                      <a:pt x="689" y="1"/>
                    </a:moveTo>
                    <a:cubicBezTo>
                      <a:pt x="591" y="1"/>
                      <a:pt x="495" y="51"/>
                      <a:pt x="446" y="156"/>
                    </a:cubicBezTo>
                    <a:cubicBezTo>
                      <a:pt x="161" y="674"/>
                      <a:pt x="18" y="1245"/>
                      <a:pt x="18" y="1833"/>
                    </a:cubicBezTo>
                    <a:cubicBezTo>
                      <a:pt x="0" y="3189"/>
                      <a:pt x="678" y="4367"/>
                      <a:pt x="1588" y="4688"/>
                    </a:cubicBezTo>
                    <a:cubicBezTo>
                      <a:pt x="1621" y="4700"/>
                      <a:pt x="1653" y="4705"/>
                      <a:pt x="1685" y="4705"/>
                    </a:cubicBezTo>
                    <a:cubicBezTo>
                      <a:pt x="1848" y="4705"/>
                      <a:pt x="1990" y="4564"/>
                      <a:pt x="1945" y="4385"/>
                    </a:cubicBezTo>
                    <a:cubicBezTo>
                      <a:pt x="1678" y="2975"/>
                      <a:pt x="1339" y="1584"/>
                      <a:pt x="964" y="210"/>
                    </a:cubicBezTo>
                    <a:cubicBezTo>
                      <a:pt x="925" y="73"/>
                      <a:pt x="806" y="1"/>
                      <a:pt x="689" y="1"/>
                    </a:cubicBezTo>
                    <a:close/>
                  </a:path>
                </a:pathLst>
              </a:custGeom>
              <a:solidFill>
                <a:srgbClr val="744242">
                  <a:alpha val="17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415;p47">
                <a:extLst>
                  <a:ext uri="{FF2B5EF4-FFF2-40B4-BE49-F238E27FC236}">
                    <a16:creationId xmlns:a16="http://schemas.microsoft.com/office/drawing/2014/main" id="{BB14C319-F464-161C-FC63-978A0826E40A}"/>
                  </a:ext>
                </a:extLst>
              </p:cNvPr>
              <p:cNvSpPr/>
              <p:nvPr/>
            </p:nvSpPr>
            <p:spPr>
              <a:xfrm>
                <a:off x="2072675" y="2032650"/>
                <a:ext cx="751200" cy="295250"/>
              </a:xfrm>
              <a:custGeom>
                <a:avLst/>
                <a:gdLst/>
                <a:ahLst/>
                <a:cxnLst/>
                <a:rect l="l" t="t" r="r" b="b"/>
                <a:pathLst>
                  <a:path w="30048" h="11810" extrusionOk="0">
                    <a:moveTo>
                      <a:pt x="9882" y="0"/>
                    </a:moveTo>
                    <a:cubicBezTo>
                      <a:pt x="9782" y="0"/>
                      <a:pt x="9682" y="10"/>
                      <a:pt x="9582" y="30"/>
                    </a:cubicBezTo>
                    <a:cubicBezTo>
                      <a:pt x="8850" y="172"/>
                      <a:pt x="8368" y="815"/>
                      <a:pt x="7887" y="1386"/>
                    </a:cubicBezTo>
                    <a:cubicBezTo>
                      <a:pt x="7461" y="1910"/>
                      <a:pt x="6885" y="2434"/>
                      <a:pt x="6214" y="2434"/>
                    </a:cubicBezTo>
                    <a:cubicBezTo>
                      <a:pt x="6154" y="2434"/>
                      <a:pt x="6093" y="2429"/>
                      <a:pt x="6031" y="2421"/>
                    </a:cubicBezTo>
                    <a:cubicBezTo>
                      <a:pt x="4853" y="2260"/>
                      <a:pt x="4461" y="565"/>
                      <a:pt x="3283" y="369"/>
                    </a:cubicBezTo>
                    <a:cubicBezTo>
                      <a:pt x="3199" y="355"/>
                      <a:pt x="3116" y="349"/>
                      <a:pt x="3033" y="349"/>
                    </a:cubicBezTo>
                    <a:cubicBezTo>
                      <a:pt x="2590" y="349"/>
                      <a:pt x="2164" y="523"/>
                      <a:pt x="1713" y="583"/>
                    </a:cubicBezTo>
                    <a:cubicBezTo>
                      <a:pt x="1625" y="593"/>
                      <a:pt x="1537" y="598"/>
                      <a:pt x="1448" y="598"/>
                    </a:cubicBezTo>
                    <a:cubicBezTo>
                      <a:pt x="928" y="598"/>
                      <a:pt x="412" y="421"/>
                      <a:pt x="0" y="101"/>
                    </a:cubicBezTo>
                    <a:lnTo>
                      <a:pt x="0" y="101"/>
                    </a:lnTo>
                    <a:cubicBezTo>
                      <a:pt x="1784" y="6703"/>
                      <a:pt x="7601" y="11413"/>
                      <a:pt x="14435" y="11788"/>
                    </a:cubicBezTo>
                    <a:cubicBezTo>
                      <a:pt x="14714" y="11803"/>
                      <a:pt x="14993" y="11810"/>
                      <a:pt x="15270" y="11810"/>
                    </a:cubicBezTo>
                    <a:cubicBezTo>
                      <a:pt x="21777" y="11810"/>
                      <a:pt x="27668" y="7834"/>
                      <a:pt x="30047" y="1707"/>
                    </a:cubicBezTo>
                    <a:lnTo>
                      <a:pt x="30047" y="1707"/>
                    </a:lnTo>
                    <a:cubicBezTo>
                      <a:pt x="29691" y="1978"/>
                      <a:pt x="29271" y="2137"/>
                      <a:pt x="28833" y="2137"/>
                    </a:cubicBezTo>
                    <a:cubicBezTo>
                      <a:pt x="28809" y="2137"/>
                      <a:pt x="28786" y="2136"/>
                      <a:pt x="28763" y="2135"/>
                    </a:cubicBezTo>
                    <a:cubicBezTo>
                      <a:pt x="28013" y="2117"/>
                      <a:pt x="27299" y="1760"/>
                      <a:pt x="26586" y="1493"/>
                    </a:cubicBezTo>
                    <a:cubicBezTo>
                      <a:pt x="26110" y="1303"/>
                      <a:pt x="25587" y="1152"/>
                      <a:pt x="25079" y="1152"/>
                    </a:cubicBezTo>
                    <a:cubicBezTo>
                      <a:pt x="24825" y="1152"/>
                      <a:pt x="24575" y="1190"/>
                      <a:pt x="24338" y="1279"/>
                    </a:cubicBezTo>
                    <a:cubicBezTo>
                      <a:pt x="23407" y="1654"/>
                      <a:pt x="22731" y="2791"/>
                      <a:pt x="21803" y="2791"/>
                    </a:cubicBezTo>
                    <a:cubicBezTo>
                      <a:pt x="21716" y="2791"/>
                      <a:pt x="21628" y="2781"/>
                      <a:pt x="21536" y="2760"/>
                    </a:cubicBezTo>
                    <a:cubicBezTo>
                      <a:pt x="20715" y="2581"/>
                      <a:pt x="20376" y="1582"/>
                      <a:pt x="19609" y="1261"/>
                    </a:cubicBezTo>
                    <a:cubicBezTo>
                      <a:pt x="19444" y="1195"/>
                      <a:pt x="19279" y="1166"/>
                      <a:pt x="19114" y="1166"/>
                    </a:cubicBezTo>
                    <a:cubicBezTo>
                      <a:pt x="18339" y="1166"/>
                      <a:pt x="17597" y="1826"/>
                      <a:pt x="17111" y="2474"/>
                    </a:cubicBezTo>
                    <a:cubicBezTo>
                      <a:pt x="16522" y="3259"/>
                      <a:pt x="15898" y="4205"/>
                      <a:pt x="14881" y="4276"/>
                    </a:cubicBezTo>
                    <a:cubicBezTo>
                      <a:pt x="14835" y="4280"/>
                      <a:pt x="14790" y="4282"/>
                      <a:pt x="14745" y="4282"/>
                    </a:cubicBezTo>
                    <a:cubicBezTo>
                      <a:pt x="13978" y="4282"/>
                      <a:pt x="13286" y="3722"/>
                      <a:pt x="12865" y="3099"/>
                    </a:cubicBezTo>
                    <a:cubicBezTo>
                      <a:pt x="12419" y="2439"/>
                      <a:pt x="12151" y="1671"/>
                      <a:pt x="11669" y="1029"/>
                    </a:cubicBezTo>
                    <a:cubicBezTo>
                      <a:pt x="11248" y="467"/>
                      <a:pt x="10580" y="0"/>
                      <a:pt x="9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416;p47">
                <a:extLst>
                  <a:ext uri="{FF2B5EF4-FFF2-40B4-BE49-F238E27FC236}">
                    <a16:creationId xmlns:a16="http://schemas.microsoft.com/office/drawing/2014/main" id="{4B5DCAC5-13D0-440A-27C4-577252C8CC85}"/>
                  </a:ext>
                </a:extLst>
              </p:cNvPr>
              <p:cNvSpPr/>
              <p:nvPr/>
            </p:nvSpPr>
            <p:spPr>
              <a:xfrm>
                <a:off x="2096425" y="1535525"/>
                <a:ext cx="736475" cy="303286"/>
              </a:xfrm>
              <a:custGeom>
                <a:avLst/>
                <a:gdLst/>
                <a:ahLst/>
                <a:cxnLst/>
                <a:rect l="l" t="t" r="r" b="b"/>
                <a:pathLst>
                  <a:path w="29459" h="12129" extrusionOk="0">
                    <a:moveTo>
                      <a:pt x="14397" y="0"/>
                    </a:moveTo>
                    <a:cubicBezTo>
                      <a:pt x="8205" y="0"/>
                      <a:pt x="2586" y="3617"/>
                      <a:pt x="0" y="9263"/>
                    </a:cubicBezTo>
                    <a:cubicBezTo>
                      <a:pt x="262" y="9319"/>
                      <a:pt x="523" y="9345"/>
                      <a:pt x="781" y="9345"/>
                    </a:cubicBezTo>
                    <a:cubicBezTo>
                      <a:pt x="1018" y="9345"/>
                      <a:pt x="1252" y="9323"/>
                      <a:pt x="1481" y="9281"/>
                    </a:cubicBezTo>
                    <a:cubicBezTo>
                      <a:pt x="1785" y="9251"/>
                      <a:pt x="2095" y="9218"/>
                      <a:pt x="2397" y="9218"/>
                    </a:cubicBezTo>
                    <a:cubicBezTo>
                      <a:pt x="2823" y="9218"/>
                      <a:pt x="3232" y="9283"/>
                      <a:pt x="3587" y="9513"/>
                    </a:cubicBezTo>
                    <a:cubicBezTo>
                      <a:pt x="4568" y="10137"/>
                      <a:pt x="4729" y="11761"/>
                      <a:pt x="5853" y="12082"/>
                    </a:cubicBezTo>
                    <a:cubicBezTo>
                      <a:pt x="5965" y="12114"/>
                      <a:pt x="6077" y="12128"/>
                      <a:pt x="6188" y="12128"/>
                    </a:cubicBezTo>
                    <a:cubicBezTo>
                      <a:pt x="6892" y="12128"/>
                      <a:pt x="7563" y="11541"/>
                      <a:pt x="7994" y="10940"/>
                    </a:cubicBezTo>
                    <a:cubicBezTo>
                      <a:pt x="8511" y="10244"/>
                      <a:pt x="8993" y="9405"/>
                      <a:pt x="9832" y="9156"/>
                    </a:cubicBezTo>
                    <a:cubicBezTo>
                      <a:pt x="10004" y="9101"/>
                      <a:pt x="10178" y="9076"/>
                      <a:pt x="10351" y="9076"/>
                    </a:cubicBezTo>
                    <a:cubicBezTo>
                      <a:pt x="11198" y="9076"/>
                      <a:pt x="12035" y="9669"/>
                      <a:pt x="12687" y="10262"/>
                    </a:cubicBezTo>
                    <a:cubicBezTo>
                      <a:pt x="13490" y="10993"/>
                      <a:pt x="14328" y="11850"/>
                      <a:pt x="15417" y="11850"/>
                    </a:cubicBezTo>
                    <a:cubicBezTo>
                      <a:pt x="15428" y="11850"/>
                      <a:pt x="15440" y="11850"/>
                      <a:pt x="15452" y="11850"/>
                    </a:cubicBezTo>
                    <a:cubicBezTo>
                      <a:pt x="16506" y="11850"/>
                      <a:pt x="17335" y="11075"/>
                      <a:pt x="18129" y="10405"/>
                    </a:cubicBezTo>
                    <a:cubicBezTo>
                      <a:pt x="18802" y="9821"/>
                      <a:pt x="19627" y="9249"/>
                      <a:pt x="20476" y="9249"/>
                    </a:cubicBezTo>
                    <a:cubicBezTo>
                      <a:pt x="20638" y="9249"/>
                      <a:pt x="20802" y="9270"/>
                      <a:pt x="20966" y="9316"/>
                    </a:cubicBezTo>
                    <a:cubicBezTo>
                      <a:pt x="21931" y="9604"/>
                      <a:pt x="22607" y="10664"/>
                      <a:pt x="23558" y="10664"/>
                    </a:cubicBezTo>
                    <a:cubicBezTo>
                      <a:pt x="23609" y="10664"/>
                      <a:pt x="23661" y="10661"/>
                      <a:pt x="23713" y="10654"/>
                    </a:cubicBezTo>
                    <a:cubicBezTo>
                      <a:pt x="24391" y="10583"/>
                      <a:pt x="24855" y="9976"/>
                      <a:pt x="25498" y="9762"/>
                    </a:cubicBezTo>
                    <a:cubicBezTo>
                      <a:pt x="25671" y="9707"/>
                      <a:pt x="25846" y="9683"/>
                      <a:pt x="26022" y="9683"/>
                    </a:cubicBezTo>
                    <a:cubicBezTo>
                      <a:pt x="26588" y="9683"/>
                      <a:pt x="27157" y="9932"/>
                      <a:pt x="27674" y="10191"/>
                    </a:cubicBezTo>
                    <a:cubicBezTo>
                      <a:pt x="28245" y="10476"/>
                      <a:pt x="28834" y="10797"/>
                      <a:pt x="29459" y="10869"/>
                    </a:cubicBezTo>
                    <a:cubicBezTo>
                      <a:pt x="27353" y="4463"/>
                      <a:pt x="21412" y="109"/>
                      <a:pt x="14667" y="2"/>
                    </a:cubicBezTo>
                    <a:cubicBezTo>
                      <a:pt x="14577" y="1"/>
                      <a:pt x="14487" y="0"/>
                      <a:pt x="1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417;p47">
                <a:extLst>
                  <a:ext uri="{FF2B5EF4-FFF2-40B4-BE49-F238E27FC236}">
                    <a16:creationId xmlns:a16="http://schemas.microsoft.com/office/drawing/2014/main" id="{7D987A83-3A7D-BF82-FFC3-3436F4EEF577}"/>
                  </a:ext>
                </a:extLst>
              </p:cNvPr>
              <p:cNvSpPr/>
              <p:nvPr/>
            </p:nvSpPr>
            <p:spPr>
              <a:xfrm>
                <a:off x="2050475" y="1760650"/>
                <a:ext cx="811425" cy="384898"/>
              </a:xfrm>
              <a:custGeom>
                <a:avLst/>
                <a:gdLst/>
                <a:ahLst/>
                <a:cxnLst/>
                <a:rect l="l" t="t" r="r" b="b"/>
                <a:pathLst>
                  <a:path w="32457" h="15097" extrusionOk="0">
                    <a:moveTo>
                      <a:pt x="12199" y="1"/>
                    </a:moveTo>
                    <a:cubicBezTo>
                      <a:pt x="12017" y="1"/>
                      <a:pt x="11834" y="28"/>
                      <a:pt x="11652" y="88"/>
                    </a:cubicBezTo>
                    <a:cubicBezTo>
                      <a:pt x="10831" y="337"/>
                      <a:pt x="10349" y="1158"/>
                      <a:pt x="9832" y="1872"/>
                    </a:cubicBezTo>
                    <a:cubicBezTo>
                      <a:pt x="9385" y="2473"/>
                      <a:pt x="8726" y="3060"/>
                      <a:pt x="8014" y="3060"/>
                    </a:cubicBezTo>
                    <a:cubicBezTo>
                      <a:pt x="7901" y="3060"/>
                      <a:pt x="7788" y="3046"/>
                      <a:pt x="7673" y="3014"/>
                    </a:cubicBezTo>
                    <a:cubicBezTo>
                      <a:pt x="6567" y="2693"/>
                      <a:pt x="6406" y="1069"/>
                      <a:pt x="5425" y="445"/>
                    </a:cubicBezTo>
                    <a:cubicBezTo>
                      <a:pt x="5070" y="215"/>
                      <a:pt x="4655" y="150"/>
                      <a:pt x="4228" y="150"/>
                    </a:cubicBezTo>
                    <a:cubicBezTo>
                      <a:pt x="3925" y="150"/>
                      <a:pt x="3616" y="183"/>
                      <a:pt x="3319" y="213"/>
                    </a:cubicBezTo>
                    <a:cubicBezTo>
                      <a:pt x="3094" y="253"/>
                      <a:pt x="2869" y="271"/>
                      <a:pt x="2646" y="271"/>
                    </a:cubicBezTo>
                    <a:cubicBezTo>
                      <a:pt x="2373" y="271"/>
                      <a:pt x="2103" y="244"/>
                      <a:pt x="1838" y="195"/>
                    </a:cubicBezTo>
                    <a:cubicBezTo>
                      <a:pt x="304" y="3549"/>
                      <a:pt x="1" y="7350"/>
                      <a:pt x="964" y="10900"/>
                    </a:cubicBezTo>
                    <a:cubicBezTo>
                      <a:pt x="1376" y="11236"/>
                      <a:pt x="1893" y="11415"/>
                      <a:pt x="2414" y="11415"/>
                    </a:cubicBezTo>
                    <a:cubicBezTo>
                      <a:pt x="2502" y="11415"/>
                      <a:pt x="2590" y="11410"/>
                      <a:pt x="2677" y="11400"/>
                    </a:cubicBezTo>
                    <a:cubicBezTo>
                      <a:pt x="3118" y="11339"/>
                      <a:pt x="3558" y="11149"/>
                      <a:pt x="4010" y="11149"/>
                    </a:cubicBezTo>
                    <a:cubicBezTo>
                      <a:pt x="4089" y="11149"/>
                      <a:pt x="4168" y="11155"/>
                      <a:pt x="4247" y="11168"/>
                    </a:cubicBezTo>
                    <a:cubicBezTo>
                      <a:pt x="5425" y="11364"/>
                      <a:pt x="5817" y="13059"/>
                      <a:pt x="7013" y="13220"/>
                    </a:cubicBezTo>
                    <a:cubicBezTo>
                      <a:pt x="7073" y="13229"/>
                      <a:pt x="7133" y="13233"/>
                      <a:pt x="7192" y="13233"/>
                    </a:cubicBezTo>
                    <a:cubicBezTo>
                      <a:pt x="7849" y="13233"/>
                      <a:pt x="8426" y="12709"/>
                      <a:pt x="8868" y="12185"/>
                    </a:cubicBezTo>
                    <a:cubicBezTo>
                      <a:pt x="9332" y="11632"/>
                      <a:pt x="9814" y="10972"/>
                      <a:pt x="10546" y="10829"/>
                    </a:cubicBezTo>
                    <a:cubicBezTo>
                      <a:pt x="10646" y="10809"/>
                      <a:pt x="10746" y="10799"/>
                      <a:pt x="10846" y="10799"/>
                    </a:cubicBezTo>
                    <a:cubicBezTo>
                      <a:pt x="11544" y="10799"/>
                      <a:pt x="12212" y="11266"/>
                      <a:pt x="12633" y="11828"/>
                    </a:cubicBezTo>
                    <a:cubicBezTo>
                      <a:pt x="13115" y="12470"/>
                      <a:pt x="13383" y="13238"/>
                      <a:pt x="13847" y="13898"/>
                    </a:cubicBezTo>
                    <a:cubicBezTo>
                      <a:pt x="14274" y="14530"/>
                      <a:pt x="14963" y="15097"/>
                      <a:pt x="15741" y="15097"/>
                    </a:cubicBezTo>
                    <a:cubicBezTo>
                      <a:pt x="15775" y="15097"/>
                      <a:pt x="15810" y="15096"/>
                      <a:pt x="15845" y="15093"/>
                    </a:cubicBezTo>
                    <a:cubicBezTo>
                      <a:pt x="16862" y="15022"/>
                      <a:pt x="17486" y="14076"/>
                      <a:pt x="18075" y="13273"/>
                    </a:cubicBezTo>
                    <a:cubicBezTo>
                      <a:pt x="18560" y="12627"/>
                      <a:pt x="19310" y="11982"/>
                      <a:pt x="20077" y="11982"/>
                    </a:cubicBezTo>
                    <a:cubicBezTo>
                      <a:pt x="20243" y="11982"/>
                      <a:pt x="20409" y="12011"/>
                      <a:pt x="20573" y="12078"/>
                    </a:cubicBezTo>
                    <a:cubicBezTo>
                      <a:pt x="21340" y="12381"/>
                      <a:pt x="21679" y="13380"/>
                      <a:pt x="22500" y="13577"/>
                    </a:cubicBezTo>
                    <a:cubicBezTo>
                      <a:pt x="22586" y="13595"/>
                      <a:pt x="22669" y="13604"/>
                      <a:pt x="22750" y="13604"/>
                    </a:cubicBezTo>
                    <a:cubicBezTo>
                      <a:pt x="23687" y="13604"/>
                      <a:pt x="24366" y="12457"/>
                      <a:pt x="25302" y="12096"/>
                    </a:cubicBezTo>
                    <a:cubicBezTo>
                      <a:pt x="25541" y="12000"/>
                      <a:pt x="25793" y="11960"/>
                      <a:pt x="26049" y="11960"/>
                    </a:cubicBezTo>
                    <a:cubicBezTo>
                      <a:pt x="26555" y="11960"/>
                      <a:pt x="27076" y="12114"/>
                      <a:pt x="27550" y="12292"/>
                    </a:cubicBezTo>
                    <a:cubicBezTo>
                      <a:pt x="28263" y="12560"/>
                      <a:pt x="28977" y="12916"/>
                      <a:pt x="29744" y="12934"/>
                    </a:cubicBezTo>
                    <a:cubicBezTo>
                      <a:pt x="29768" y="12935"/>
                      <a:pt x="29791" y="12936"/>
                      <a:pt x="29814" y="12936"/>
                    </a:cubicBezTo>
                    <a:cubicBezTo>
                      <a:pt x="30253" y="12936"/>
                      <a:pt x="30673" y="12777"/>
                      <a:pt x="31029" y="12506"/>
                    </a:cubicBezTo>
                    <a:cubicBezTo>
                      <a:pt x="32367" y="9080"/>
                      <a:pt x="32456" y="5280"/>
                      <a:pt x="31297" y="1765"/>
                    </a:cubicBezTo>
                    <a:cubicBezTo>
                      <a:pt x="30672" y="1711"/>
                      <a:pt x="30083" y="1390"/>
                      <a:pt x="29512" y="1105"/>
                    </a:cubicBezTo>
                    <a:cubicBezTo>
                      <a:pt x="28996" y="860"/>
                      <a:pt x="28417" y="615"/>
                      <a:pt x="27855" y="615"/>
                    </a:cubicBezTo>
                    <a:cubicBezTo>
                      <a:pt x="27679" y="615"/>
                      <a:pt x="27505" y="639"/>
                      <a:pt x="27336" y="694"/>
                    </a:cubicBezTo>
                    <a:cubicBezTo>
                      <a:pt x="26693" y="908"/>
                      <a:pt x="26212" y="1515"/>
                      <a:pt x="25551" y="1586"/>
                    </a:cubicBezTo>
                    <a:cubicBezTo>
                      <a:pt x="25499" y="1593"/>
                      <a:pt x="25447" y="1596"/>
                      <a:pt x="25396" y="1596"/>
                    </a:cubicBezTo>
                    <a:cubicBezTo>
                      <a:pt x="24442" y="1596"/>
                      <a:pt x="23734" y="536"/>
                      <a:pt x="22786" y="248"/>
                    </a:cubicBezTo>
                    <a:cubicBezTo>
                      <a:pt x="22625" y="202"/>
                      <a:pt x="22463" y="181"/>
                      <a:pt x="22302" y="181"/>
                    </a:cubicBezTo>
                    <a:cubicBezTo>
                      <a:pt x="21460" y="181"/>
                      <a:pt x="20625" y="753"/>
                      <a:pt x="19967" y="1337"/>
                    </a:cubicBezTo>
                    <a:cubicBezTo>
                      <a:pt x="19173" y="2007"/>
                      <a:pt x="18309" y="2782"/>
                      <a:pt x="17272" y="2782"/>
                    </a:cubicBezTo>
                    <a:cubicBezTo>
                      <a:pt x="17260" y="2782"/>
                      <a:pt x="17248" y="2782"/>
                      <a:pt x="17237" y="2782"/>
                    </a:cubicBezTo>
                    <a:cubicBezTo>
                      <a:pt x="16184" y="2764"/>
                      <a:pt x="15310" y="1925"/>
                      <a:pt x="14525" y="1194"/>
                    </a:cubicBezTo>
                    <a:cubicBezTo>
                      <a:pt x="13878" y="591"/>
                      <a:pt x="13050" y="1"/>
                      <a:pt x="12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418;p47">
                <a:extLst>
                  <a:ext uri="{FF2B5EF4-FFF2-40B4-BE49-F238E27FC236}">
                    <a16:creationId xmlns:a16="http://schemas.microsoft.com/office/drawing/2014/main" id="{E58A182A-1D9A-703C-D735-AB25EFA24B43}"/>
                  </a:ext>
                </a:extLst>
              </p:cNvPr>
              <p:cNvSpPr/>
              <p:nvPr/>
            </p:nvSpPr>
            <p:spPr>
              <a:xfrm>
                <a:off x="2332400" y="1568450"/>
                <a:ext cx="72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937" extrusionOk="0">
                    <a:moveTo>
                      <a:pt x="2421" y="1"/>
                    </a:moveTo>
                    <a:cubicBezTo>
                      <a:pt x="2400" y="1"/>
                      <a:pt x="2378" y="2"/>
                      <a:pt x="2355" y="6"/>
                    </a:cubicBezTo>
                    <a:lnTo>
                      <a:pt x="482" y="202"/>
                    </a:lnTo>
                    <a:cubicBezTo>
                      <a:pt x="0" y="254"/>
                      <a:pt x="49" y="936"/>
                      <a:pt x="502" y="936"/>
                    </a:cubicBezTo>
                    <a:cubicBezTo>
                      <a:pt x="519" y="936"/>
                      <a:pt x="536" y="935"/>
                      <a:pt x="553" y="934"/>
                    </a:cubicBezTo>
                    <a:lnTo>
                      <a:pt x="2427" y="737"/>
                    </a:lnTo>
                    <a:cubicBezTo>
                      <a:pt x="2904" y="686"/>
                      <a:pt x="2860" y="1"/>
                      <a:pt x="2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419;p47">
                <a:extLst>
                  <a:ext uri="{FF2B5EF4-FFF2-40B4-BE49-F238E27FC236}">
                    <a16:creationId xmlns:a16="http://schemas.microsoft.com/office/drawing/2014/main" id="{A4BE8DF6-FC41-DDD7-C024-008D34288126}"/>
                  </a:ext>
                </a:extLst>
              </p:cNvPr>
              <p:cNvSpPr/>
              <p:nvPr/>
            </p:nvSpPr>
            <p:spPr>
              <a:xfrm>
                <a:off x="2483175" y="1619325"/>
                <a:ext cx="535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336" extrusionOk="0">
                    <a:moveTo>
                      <a:pt x="339" y="0"/>
                    </a:moveTo>
                    <a:cubicBezTo>
                      <a:pt x="208" y="0"/>
                      <a:pt x="82" y="93"/>
                      <a:pt x="54" y="219"/>
                    </a:cubicBezTo>
                    <a:cubicBezTo>
                      <a:pt x="0" y="379"/>
                      <a:pt x="89" y="558"/>
                      <a:pt x="250" y="611"/>
                    </a:cubicBezTo>
                    <a:cubicBezTo>
                      <a:pt x="732" y="772"/>
                      <a:pt x="1178" y="986"/>
                      <a:pt x="1588" y="1272"/>
                    </a:cubicBezTo>
                    <a:cubicBezTo>
                      <a:pt x="1646" y="1315"/>
                      <a:pt x="1713" y="1335"/>
                      <a:pt x="1779" y="1335"/>
                    </a:cubicBezTo>
                    <a:cubicBezTo>
                      <a:pt x="1875" y="1335"/>
                      <a:pt x="1971" y="1292"/>
                      <a:pt x="2034" y="1218"/>
                    </a:cubicBezTo>
                    <a:cubicBezTo>
                      <a:pt x="2141" y="1075"/>
                      <a:pt x="2105" y="861"/>
                      <a:pt x="1945" y="772"/>
                    </a:cubicBezTo>
                    <a:cubicBezTo>
                      <a:pt x="1481" y="451"/>
                      <a:pt x="981" y="201"/>
                      <a:pt x="446" y="23"/>
                    </a:cubicBezTo>
                    <a:cubicBezTo>
                      <a:pt x="411" y="7"/>
                      <a:pt x="375" y="0"/>
                      <a:pt x="3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420;p47">
                <a:extLst>
                  <a:ext uri="{FF2B5EF4-FFF2-40B4-BE49-F238E27FC236}">
                    <a16:creationId xmlns:a16="http://schemas.microsoft.com/office/drawing/2014/main" id="{7043C77E-AD0D-56F4-06CD-22CF598F27BF}"/>
                  </a:ext>
                </a:extLst>
              </p:cNvPr>
              <p:cNvSpPr/>
              <p:nvPr/>
            </p:nvSpPr>
            <p:spPr>
              <a:xfrm>
                <a:off x="2554975" y="1657550"/>
                <a:ext cx="4732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249" extrusionOk="0">
                    <a:moveTo>
                      <a:pt x="1467" y="1"/>
                    </a:moveTo>
                    <a:cubicBezTo>
                      <a:pt x="1334" y="1"/>
                      <a:pt x="1209" y="74"/>
                      <a:pt x="1143" y="207"/>
                    </a:cubicBezTo>
                    <a:cubicBezTo>
                      <a:pt x="911" y="742"/>
                      <a:pt x="572" y="1206"/>
                      <a:pt x="143" y="1616"/>
                    </a:cubicBezTo>
                    <a:cubicBezTo>
                      <a:pt x="1" y="1759"/>
                      <a:pt x="1" y="1973"/>
                      <a:pt x="126" y="2116"/>
                    </a:cubicBezTo>
                    <a:cubicBezTo>
                      <a:pt x="194" y="2203"/>
                      <a:pt x="298" y="2248"/>
                      <a:pt x="403" y="2248"/>
                    </a:cubicBezTo>
                    <a:cubicBezTo>
                      <a:pt x="491" y="2248"/>
                      <a:pt x="578" y="2216"/>
                      <a:pt x="643" y="2151"/>
                    </a:cubicBezTo>
                    <a:cubicBezTo>
                      <a:pt x="1143" y="1687"/>
                      <a:pt x="1535" y="1117"/>
                      <a:pt x="1803" y="510"/>
                    </a:cubicBezTo>
                    <a:cubicBezTo>
                      <a:pt x="1892" y="314"/>
                      <a:pt x="1803" y="99"/>
                      <a:pt x="1607" y="28"/>
                    </a:cubicBezTo>
                    <a:cubicBezTo>
                      <a:pt x="1560" y="10"/>
                      <a:pt x="1513" y="1"/>
                      <a:pt x="1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421;p47">
                <a:extLst>
                  <a:ext uri="{FF2B5EF4-FFF2-40B4-BE49-F238E27FC236}">
                    <a16:creationId xmlns:a16="http://schemas.microsoft.com/office/drawing/2014/main" id="{999B3A6B-716B-387A-117D-5E97AF64210D}"/>
                  </a:ext>
                </a:extLst>
              </p:cNvPr>
              <p:cNvSpPr/>
              <p:nvPr/>
            </p:nvSpPr>
            <p:spPr>
              <a:xfrm>
                <a:off x="2432750" y="1572650"/>
                <a:ext cx="513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226" extrusionOk="0">
                    <a:moveTo>
                      <a:pt x="1735" y="1"/>
                    </a:moveTo>
                    <a:cubicBezTo>
                      <a:pt x="1705" y="1"/>
                      <a:pt x="1674" y="6"/>
                      <a:pt x="1642" y="16"/>
                    </a:cubicBezTo>
                    <a:cubicBezTo>
                      <a:pt x="1125" y="159"/>
                      <a:pt x="625" y="391"/>
                      <a:pt x="179" y="676"/>
                    </a:cubicBezTo>
                    <a:cubicBezTo>
                      <a:pt x="37" y="766"/>
                      <a:pt x="1" y="962"/>
                      <a:pt x="108" y="1105"/>
                    </a:cubicBezTo>
                    <a:cubicBezTo>
                      <a:pt x="163" y="1182"/>
                      <a:pt x="254" y="1225"/>
                      <a:pt x="348" y="1225"/>
                    </a:cubicBezTo>
                    <a:cubicBezTo>
                      <a:pt x="405" y="1225"/>
                      <a:pt x="464" y="1210"/>
                      <a:pt x="518" y="1176"/>
                    </a:cubicBezTo>
                    <a:cubicBezTo>
                      <a:pt x="911" y="908"/>
                      <a:pt x="1339" y="712"/>
                      <a:pt x="1803" y="587"/>
                    </a:cubicBezTo>
                    <a:cubicBezTo>
                      <a:pt x="1964" y="534"/>
                      <a:pt x="2053" y="373"/>
                      <a:pt x="2017" y="230"/>
                    </a:cubicBezTo>
                    <a:cubicBezTo>
                      <a:pt x="1974" y="87"/>
                      <a:pt x="1861" y="1"/>
                      <a:pt x="17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422;p47">
                <a:extLst>
                  <a:ext uri="{FF2B5EF4-FFF2-40B4-BE49-F238E27FC236}">
                    <a16:creationId xmlns:a16="http://schemas.microsoft.com/office/drawing/2014/main" id="{9F3ECF79-FF32-EF43-3096-5861AE3D030A}"/>
                  </a:ext>
                </a:extLst>
              </p:cNvPr>
              <p:cNvSpPr/>
              <p:nvPr/>
            </p:nvSpPr>
            <p:spPr>
              <a:xfrm>
                <a:off x="2255225" y="1611250"/>
                <a:ext cx="40175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646" extrusionOk="0">
                    <a:moveTo>
                      <a:pt x="316" y="0"/>
                    </a:moveTo>
                    <a:cubicBezTo>
                      <a:pt x="275" y="0"/>
                      <a:pt x="234" y="8"/>
                      <a:pt x="197" y="24"/>
                    </a:cubicBezTo>
                    <a:cubicBezTo>
                      <a:pt x="36" y="114"/>
                      <a:pt x="0" y="292"/>
                      <a:pt x="90" y="435"/>
                    </a:cubicBezTo>
                    <a:cubicBezTo>
                      <a:pt x="357" y="881"/>
                      <a:pt x="696" y="1273"/>
                      <a:pt x="1107" y="1577"/>
                    </a:cubicBezTo>
                    <a:cubicBezTo>
                      <a:pt x="1160" y="1623"/>
                      <a:pt x="1227" y="1646"/>
                      <a:pt x="1293" y="1646"/>
                    </a:cubicBezTo>
                    <a:cubicBezTo>
                      <a:pt x="1380" y="1646"/>
                      <a:pt x="1466" y="1605"/>
                      <a:pt x="1517" y="1523"/>
                    </a:cubicBezTo>
                    <a:cubicBezTo>
                      <a:pt x="1606" y="1398"/>
                      <a:pt x="1571" y="1238"/>
                      <a:pt x="1464" y="1131"/>
                    </a:cubicBezTo>
                    <a:cubicBezTo>
                      <a:pt x="1107" y="863"/>
                      <a:pt x="803" y="524"/>
                      <a:pt x="571" y="132"/>
                    </a:cubicBezTo>
                    <a:cubicBezTo>
                      <a:pt x="509" y="44"/>
                      <a:pt x="412" y="0"/>
                      <a:pt x="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423;p47">
                <a:extLst>
                  <a:ext uri="{FF2B5EF4-FFF2-40B4-BE49-F238E27FC236}">
                    <a16:creationId xmlns:a16="http://schemas.microsoft.com/office/drawing/2014/main" id="{C853CC61-5370-DEF7-D86A-B52387117756}"/>
                  </a:ext>
                </a:extLst>
              </p:cNvPr>
              <p:cNvSpPr/>
              <p:nvPr/>
            </p:nvSpPr>
            <p:spPr>
              <a:xfrm>
                <a:off x="2176375" y="1685500"/>
                <a:ext cx="249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058" extrusionOk="0">
                    <a:moveTo>
                      <a:pt x="331" y="1"/>
                    </a:moveTo>
                    <a:cubicBezTo>
                      <a:pt x="167" y="1"/>
                      <a:pt x="0" y="135"/>
                      <a:pt x="32" y="355"/>
                    </a:cubicBezTo>
                    <a:lnTo>
                      <a:pt x="389" y="1818"/>
                    </a:lnTo>
                    <a:cubicBezTo>
                      <a:pt x="420" y="1958"/>
                      <a:pt x="545" y="2057"/>
                      <a:pt x="671" y="2057"/>
                    </a:cubicBezTo>
                    <a:cubicBezTo>
                      <a:pt x="690" y="2057"/>
                      <a:pt x="709" y="2055"/>
                      <a:pt x="728" y="2050"/>
                    </a:cubicBezTo>
                    <a:cubicBezTo>
                      <a:pt x="888" y="2015"/>
                      <a:pt x="995" y="1854"/>
                      <a:pt x="960" y="1694"/>
                    </a:cubicBezTo>
                    <a:lnTo>
                      <a:pt x="603" y="213"/>
                    </a:lnTo>
                    <a:cubicBezTo>
                      <a:pt x="559" y="66"/>
                      <a:pt x="446" y="1"/>
                      <a:pt x="3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424;p47">
                <a:extLst>
                  <a:ext uri="{FF2B5EF4-FFF2-40B4-BE49-F238E27FC236}">
                    <a16:creationId xmlns:a16="http://schemas.microsoft.com/office/drawing/2014/main" id="{2D14B993-ECF6-66F6-61D3-F68BAAD5D1FE}"/>
                  </a:ext>
                </a:extLst>
              </p:cNvPr>
              <p:cNvSpPr/>
              <p:nvPr/>
            </p:nvSpPr>
            <p:spPr>
              <a:xfrm>
                <a:off x="2305625" y="1707675"/>
                <a:ext cx="6485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625" extrusionOk="0">
                    <a:moveTo>
                      <a:pt x="428" y="1"/>
                    </a:moveTo>
                    <a:cubicBezTo>
                      <a:pt x="295" y="1"/>
                      <a:pt x="166" y="74"/>
                      <a:pt x="90" y="200"/>
                    </a:cubicBezTo>
                    <a:cubicBezTo>
                      <a:pt x="1" y="378"/>
                      <a:pt x="72" y="592"/>
                      <a:pt x="250" y="700"/>
                    </a:cubicBezTo>
                    <a:lnTo>
                      <a:pt x="1910" y="1592"/>
                    </a:lnTo>
                    <a:cubicBezTo>
                      <a:pt x="1965" y="1614"/>
                      <a:pt x="2018" y="1625"/>
                      <a:pt x="2067" y="1625"/>
                    </a:cubicBezTo>
                    <a:cubicBezTo>
                      <a:pt x="2405" y="1625"/>
                      <a:pt x="2593" y="1149"/>
                      <a:pt x="2267" y="931"/>
                    </a:cubicBezTo>
                    <a:lnTo>
                      <a:pt x="589" y="39"/>
                    </a:lnTo>
                    <a:cubicBezTo>
                      <a:pt x="537" y="13"/>
                      <a:pt x="482" y="1"/>
                      <a:pt x="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425;p47">
                <a:extLst>
                  <a:ext uri="{FF2B5EF4-FFF2-40B4-BE49-F238E27FC236}">
                    <a16:creationId xmlns:a16="http://schemas.microsoft.com/office/drawing/2014/main" id="{A72627FE-0784-9596-7270-D5599D3BD6AF}"/>
                  </a:ext>
                </a:extLst>
              </p:cNvPr>
              <p:cNvSpPr/>
              <p:nvPr/>
            </p:nvSpPr>
            <p:spPr>
              <a:xfrm>
                <a:off x="2364950" y="1676050"/>
                <a:ext cx="50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933" extrusionOk="0">
                    <a:moveTo>
                      <a:pt x="1762" y="0"/>
                    </a:moveTo>
                    <a:cubicBezTo>
                      <a:pt x="1752" y="0"/>
                      <a:pt x="1742" y="1"/>
                      <a:pt x="1731" y="2"/>
                    </a:cubicBezTo>
                    <a:cubicBezTo>
                      <a:pt x="1214" y="37"/>
                      <a:pt x="697" y="162"/>
                      <a:pt x="215" y="394"/>
                    </a:cubicBezTo>
                    <a:cubicBezTo>
                      <a:pt x="54" y="448"/>
                      <a:pt x="1" y="626"/>
                      <a:pt x="72" y="787"/>
                    </a:cubicBezTo>
                    <a:cubicBezTo>
                      <a:pt x="125" y="879"/>
                      <a:pt x="226" y="932"/>
                      <a:pt x="333" y="932"/>
                    </a:cubicBezTo>
                    <a:cubicBezTo>
                      <a:pt x="371" y="932"/>
                      <a:pt x="410" y="926"/>
                      <a:pt x="447" y="912"/>
                    </a:cubicBezTo>
                    <a:cubicBezTo>
                      <a:pt x="875" y="716"/>
                      <a:pt x="1321" y="608"/>
                      <a:pt x="1767" y="573"/>
                    </a:cubicBezTo>
                    <a:cubicBezTo>
                      <a:pt x="1928" y="555"/>
                      <a:pt x="2035" y="430"/>
                      <a:pt x="2035" y="287"/>
                    </a:cubicBezTo>
                    <a:cubicBezTo>
                      <a:pt x="2035" y="120"/>
                      <a:pt x="1910" y="0"/>
                      <a:pt x="17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4426;p47">
                <a:extLst>
                  <a:ext uri="{FF2B5EF4-FFF2-40B4-BE49-F238E27FC236}">
                    <a16:creationId xmlns:a16="http://schemas.microsoft.com/office/drawing/2014/main" id="{3297F038-700D-A87C-6076-82B95E1DF86C}"/>
                  </a:ext>
                </a:extLst>
              </p:cNvPr>
              <p:cNvSpPr/>
              <p:nvPr/>
            </p:nvSpPr>
            <p:spPr>
              <a:xfrm>
                <a:off x="2489900" y="1709725"/>
                <a:ext cx="71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976" extrusionOk="0">
                    <a:moveTo>
                      <a:pt x="569" y="1"/>
                    </a:moveTo>
                    <a:cubicBezTo>
                      <a:pt x="239" y="1"/>
                      <a:pt x="0" y="498"/>
                      <a:pt x="373" y="742"/>
                    </a:cubicBezTo>
                    <a:lnTo>
                      <a:pt x="2033" y="1884"/>
                    </a:lnTo>
                    <a:cubicBezTo>
                      <a:pt x="2114" y="1948"/>
                      <a:pt x="2196" y="1975"/>
                      <a:pt x="2274" y="1975"/>
                    </a:cubicBezTo>
                    <a:cubicBezTo>
                      <a:pt x="2609" y="1975"/>
                      <a:pt x="2855" y="1474"/>
                      <a:pt x="2479" y="1242"/>
                    </a:cubicBezTo>
                    <a:lnTo>
                      <a:pt x="819" y="100"/>
                    </a:lnTo>
                    <a:cubicBezTo>
                      <a:pt x="736" y="30"/>
                      <a:pt x="650" y="1"/>
                      <a:pt x="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4427;p47">
                <a:extLst>
                  <a:ext uri="{FF2B5EF4-FFF2-40B4-BE49-F238E27FC236}">
                    <a16:creationId xmlns:a16="http://schemas.microsoft.com/office/drawing/2014/main" id="{9E54EA7C-8002-EEAC-C3E2-7BAEFDEA4FB9}"/>
                  </a:ext>
                </a:extLst>
              </p:cNvPr>
              <p:cNvSpPr/>
              <p:nvPr/>
            </p:nvSpPr>
            <p:spPr>
              <a:xfrm>
                <a:off x="2683450" y="1678275"/>
                <a:ext cx="179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2007" extrusionOk="0">
                    <a:moveTo>
                      <a:pt x="299" y="0"/>
                    </a:moveTo>
                    <a:cubicBezTo>
                      <a:pt x="289" y="0"/>
                      <a:pt x="278" y="1"/>
                      <a:pt x="268" y="2"/>
                    </a:cubicBezTo>
                    <a:cubicBezTo>
                      <a:pt x="107" y="20"/>
                      <a:pt x="0" y="145"/>
                      <a:pt x="18" y="305"/>
                    </a:cubicBezTo>
                    <a:lnTo>
                      <a:pt x="143" y="1751"/>
                    </a:lnTo>
                    <a:cubicBezTo>
                      <a:pt x="151" y="1925"/>
                      <a:pt x="279" y="2006"/>
                      <a:pt x="410" y="2006"/>
                    </a:cubicBezTo>
                    <a:cubicBezTo>
                      <a:pt x="560" y="2006"/>
                      <a:pt x="715" y="1898"/>
                      <a:pt x="696" y="1697"/>
                    </a:cubicBezTo>
                    <a:lnTo>
                      <a:pt x="571" y="252"/>
                    </a:lnTo>
                    <a:cubicBezTo>
                      <a:pt x="555" y="118"/>
                      <a:pt x="444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4428;p47">
                <a:extLst>
                  <a:ext uri="{FF2B5EF4-FFF2-40B4-BE49-F238E27FC236}">
                    <a16:creationId xmlns:a16="http://schemas.microsoft.com/office/drawing/2014/main" id="{C2580169-0644-7318-D445-3DDC14390D3F}"/>
                  </a:ext>
                </a:extLst>
              </p:cNvPr>
              <p:cNvSpPr/>
              <p:nvPr/>
            </p:nvSpPr>
            <p:spPr>
              <a:xfrm>
                <a:off x="2691925" y="1721225"/>
                <a:ext cx="513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577" extrusionOk="0">
                    <a:moveTo>
                      <a:pt x="1690" y="1"/>
                    </a:moveTo>
                    <a:cubicBezTo>
                      <a:pt x="1604" y="1"/>
                      <a:pt x="1521" y="37"/>
                      <a:pt x="1464" y="104"/>
                    </a:cubicBezTo>
                    <a:cubicBezTo>
                      <a:pt x="1107" y="461"/>
                      <a:pt x="696" y="764"/>
                      <a:pt x="232" y="960"/>
                    </a:cubicBezTo>
                    <a:cubicBezTo>
                      <a:pt x="72" y="1032"/>
                      <a:pt x="0" y="1210"/>
                      <a:pt x="54" y="1371"/>
                    </a:cubicBezTo>
                    <a:cubicBezTo>
                      <a:pt x="107" y="1503"/>
                      <a:pt x="229" y="1577"/>
                      <a:pt x="353" y="1577"/>
                    </a:cubicBezTo>
                    <a:cubicBezTo>
                      <a:pt x="397" y="1577"/>
                      <a:pt x="441" y="1568"/>
                      <a:pt x="482" y="1549"/>
                    </a:cubicBezTo>
                    <a:cubicBezTo>
                      <a:pt x="1017" y="1317"/>
                      <a:pt x="1517" y="960"/>
                      <a:pt x="1927" y="532"/>
                    </a:cubicBezTo>
                    <a:cubicBezTo>
                      <a:pt x="2052" y="407"/>
                      <a:pt x="2034" y="193"/>
                      <a:pt x="1910" y="86"/>
                    </a:cubicBezTo>
                    <a:cubicBezTo>
                      <a:pt x="1843" y="28"/>
                      <a:pt x="1765" y="1"/>
                      <a:pt x="16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4429;p47">
                <a:extLst>
                  <a:ext uri="{FF2B5EF4-FFF2-40B4-BE49-F238E27FC236}">
                    <a16:creationId xmlns:a16="http://schemas.microsoft.com/office/drawing/2014/main" id="{7F69D8C5-E52A-4ACB-A5BD-546B31980380}"/>
                  </a:ext>
                </a:extLst>
              </p:cNvPr>
              <p:cNvSpPr/>
              <p:nvPr/>
            </p:nvSpPr>
            <p:spPr>
              <a:xfrm>
                <a:off x="2610600" y="1623300"/>
                <a:ext cx="395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59" extrusionOk="0">
                    <a:moveTo>
                      <a:pt x="411" y="1"/>
                    </a:moveTo>
                    <a:cubicBezTo>
                      <a:pt x="202" y="1"/>
                      <a:pt x="1" y="218"/>
                      <a:pt x="149" y="452"/>
                    </a:cubicBezTo>
                    <a:lnTo>
                      <a:pt x="898" y="1791"/>
                    </a:lnTo>
                    <a:cubicBezTo>
                      <a:pt x="960" y="1909"/>
                      <a:pt x="1058" y="1958"/>
                      <a:pt x="1156" y="1958"/>
                    </a:cubicBezTo>
                    <a:cubicBezTo>
                      <a:pt x="1368" y="1958"/>
                      <a:pt x="1580" y="1731"/>
                      <a:pt x="1433" y="1487"/>
                    </a:cubicBezTo>
                    <a:lnTo>
                      <a:pt x="666" y="149"/>
                    </a:lnTo>
                    <a:cubicBezTo>
                      <a:pt x="600" y="44"/>
                      <a:pt x="505" y="1"/>
                      <a:pt x="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4430;p47">
                <a:extLst>
                  <a:ext uri="{FF2B5EF4-FFF2-40B4-BE49-F238E27FC236}">
                    <a16:creationId xmlns:a16="http://schemas.microsoft.com/office/drawing/2014/main" id="{C89A9D96-7843-0C6C-EC10-6FEC860D6511}"/>
                  </a:ext>
                </a:extLst>
              </p:cNvPr>
              <p:cNvSpPr/>
              <p:nvPr/>
            </p:nvSpPr>
            <p:spPr>
              <a:xfrm>
                <a:off x="2660175" y="1589875"/>
                <a:ext cx="452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2054" extrusionOk="0">
                    <a:moveTo>
                      <a:pt x="444" y="0"/>
                    </a:moveTo>
                    <a:cubicBezTo>
                      <a:pt x="220" y="0"/>
                      <a:pt x="0" y="252"/>
                      <a:pt x="164" y="505"/>
                    </a:cubicBezTo>
                    <a:lnTo>
                      <a:pt x="1092" y="1879"/>
                    </a:lnTo>
                    <a:cubicBezTo>
                      <a:pt x="1157" y="2003"/>
                      <a:pt x="1256" y="2053"/>
                      <a:pt x="1354" y="2053"/>
                    </a:cubicBezTo>
                    <a:cubicBezTo>
                      <a:pt x="1582" y="2053"/>
                      <a:pt x="1809" y="1783"/>
                      <a:pt x="1609" y="1522"/>
                    </a:cubicBezTo>
                    <a:lnTo>
                      <a:pt x="699" y="148"/>
                    </a:lnTo>
                    <a:cubicBezTo>
                      <a:pt x="632" y="43"/>
                      <a:pt x="538" y="0"/>
                      <a:pt x="4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4431;p47">
                <a:extLst>
                  <a:ext uri="{FF2B5EF4-FFF2-40B4-BE49-F238E27FC236}">
                    <a16:creationId xmlns:a16="http://schemas.microsoft.com/office/drawing/2014/main" id="{7CCDA19E-D276-EAD5-1A3A-F4782FE97DA3}"/>
                  </a:ext>
                </a:extLst>
              </p:cNvPr>
              <p:cNvSpPr/>
              <p:nvPr/>
            </p:nvSpPr>
            <p:spPr>
              <a:xfrm>
                <a:off x="2557850" y="1552275"/>
                <a:ext cx="643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939" extrusionOk="0">
                    <a:moveTo>
                      <a:pt x="405" y="0"/>
                    </a:moveTo>
                    <a:cubicBezTo>
                      <a:pt x="86" y="0"/>
                      <a:pt x="1" y="672"/>
                      <a:pt x="367" y="688"/>
                    </a:cubicBezTo>
                    <a:lnTo>
                      <a:pt x="2098" y="938"/>
                    </a:lnTo>
                    <a:cubicBezTo>
                      <a:pt x="2104" y="938"/>
                      <a:pt x="2110" y="939"/>
                      <a:pt x="2116" y="939"/>
                    </a:cubicBezTo>
                    <a:cubicBezTo>
                      <a:pt x="2493" y="939"/>
                      <a:pt x="2574" y="383"/>
                      <a:pt x="2187" y="278"/>
                    </a:cubicBezTo>
                    <a:lnTo>
                      <a:pt x="475" y="10"/>
                    </a:lnTo>
                    <a:cubicBezTo>
                      <a:pt x="450" y="3"/>
                      <a:pt x="427" y="0"/>
                      <a:pt x="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4432;p47">
                <a:extLst>
                  <a:ext uri="{FF2B5EF4-FFF2-40B4-BE49-F238E27FC236}">
                    <a16:creationId xmlns:a16="http://schemas.microsoft.com/office/drawing/2014/main" id="{58204331-323F-4D56-851A-E57A20A8F11F}"/>
                  </a:ext>
                </a:extLst>
              </p:cNvPr>
              <p:cNvSpPr/>
              <p:nvPr/>
            </p:nvSpPr>
            <p:spPr>
              <a:xfrm>
                <a:off x="2541450" y="1587925"/>
                <a:ext cx="49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65" extrusionOk="0">
                    <a:moveTo>
                      <a:pt x="445" y="1"/>
                    </a:moveTo>
                    <a:cubicBezTo>
                      <a:pt x="201" y="1"/>
                      <a:pt x="1" y="320"/>
                      <a:pt x="238" y="529"/>
                    </a:cubicBezTo>
                    <a:lnTo>
                      <a:pt x="1362" y="1582"/>
                    </a:lnTo>
                    <a:lnTo>
                      <a:pt x="1345" y="1582"/>
                    </a:lnTo>
                    <a:cubicBezTo>
                      <a:pt x="1410" y="1640"/>
                      <a:pt x="1481" y="1664"/>
                      <a:pt x="1549" y="1664"/>
                    </a:cubicBezTo>
                    <a:cubicBezTo>
                      <a:pt x="1792" y="1664"/>
                      <a:pt x="1993" y="1345"/>
                      <a:pt x="1755" y="1136"/>
                    </a:cubicBezTo>
                    <a:lnTo>
                      <a:pt x="649" y="83"/>
                    </a:lnTo>
                    <a:cubicBezTo>
                      <a:pt x="583" y="25"/>
                      <a:pt x="512" y="1"/>
                      <a:pt x="4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4433;p47">
                <a:extLst>
                  <a:ext uri="{FF2B5EF4-FFF2-40B4-BE49-F238E27FC236}">
                    <a16:creationId xmlns:a16="http://schemas.microsoft.com/office/drawing/2014/main" id="{45603B51-4186-EAB6-076B-0CBBFD11D6C7}"/>
                  </a:ext>
                </a:extLst>
              </p:cNvPr>
              <p:cNvSpPr/>
              <p:nvPr/>
            </p:nvSpPr>
            <p:spPr>
              <a:xfrm>
                <a:off x="2453275" y="1523375"/>
                <a:ext cx="656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244" extrusionOk="0">
                    <a:moveTo>
                      <a:pt x="419" y="0"/>
                    </a:moveTo>
                    <a:cubicBezTo>
                      <a:pt x="272" y="0"/>
                      <a:pt x="141" y="88"/>
                      <a:pt x="72" y="239"/>
                    </a:cubicBezTo>
                    <a:cubicBezTo>
                      <a:pt x="1" y="435"/>
                      <a:pt x="108" y="649"/>
                      <a:pt x="304" y="720"/>
                    </a:cubicBezTo>
                    <a:cubicBezTo>
                      <a:pt x="911" y="934"/>
                      <a:pt x="1535" y="1113"/>
                      <a:pt x="2177" y="1238"/>
                    </a:cubicBezTo>
                    <a:cubicBezTo>
                      <a:pt x="2198" y="1241"/>
                      <a:pt x="2218" y="1243"/>
                      <a:pt x="2238" y="1243"/>
                    </a:cubicBezTo>
                    <a:cubicBezTo>
                      <a:pt x="2409" y="1243"/>
                      <a:pt x="2556" y="1110"/>
                      <a:pt x="2588" y="934"/>
                    </a:cubicBezTo>
                    <a:cubicBezTo>
                      <a:pt x="2623" y="738"/>
                      <a:pt x="2499" y="560"/>
                      <a:pt x="2302" y="506"/>
                    </a:cubicBezTo>
                    <a:cubicBezTo>
                      <a:pt x="1696" y="399"/>
                      <a:pt x="1125" y="239"/>
                      <a:pt x="554" y="24"/>
                    </a:cubicBezTo>
                    <a:cubicBezTo>
                      <a:pt x="508" y="8"/>
                      <a:pt x="463" y="0"/>
                      <a:pt x="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4434;p47">
                <a:extLst>
                  <a:ext uri="{FF2B5EF4-FFF2-40B4-BE49-F238E27FC236}">
                    <a16:creationId xmlns:a16="http://schemas.microsoft.com/office/drawing/2014/main" id="{C0DFCD00-1CBC-AE48-443B-44D8E983593B}"/>
                  </a:ext>
                </a:extLst>
              </p:cNvPr>
              <p:cNvSpPr/>
              <p:nvPr/>
            </p:nvSpPr>
            <p:spPr>
              <a:xfrm>
                <a:off x="2279375" y="1552900"/>
                <a:ext cx="4947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953" extrusionOk="0">
                    <a:moveTo>
                      <a:pt x="1599" y="1"/>
                    </a:moveTo>
                    <a:cubicBezTo>
                      <a:pt x="1511" y="1"/>
                      <a:pt x="1427" y="37"/>
                      <a:pt x="1372" y="110"/>
                    </a:cubicBezTo>
                    <a:lnTo>
                      <a:pt x="230" y="1395"/>
                    </a:lnTo>
                    <a:cubicBezTo>
                      <a:pt x="1" y="1638"/>
                      <a:pt x="230" y="1952"/>
                      <a:pt x="487" y="1952"/>
                    </a:cubicBezTo>
                    <a:cubicBezTo>
                      <a:pt x="570" y="1952"/>
                      <a:pt x="656" y="1919"/>
                      <a:pt x="730" y="1841"/>
                    </a:cubicBezTo>
                    <a:lnTo>
                      <a:pt x="1854" y="556"/>
                    </a:lnTo>
                    <a:cubicBezTo>
                      <a:pt x="1978" y="431"/>
                      <a:pt x="1978" y="217"/>
                      <a:pt x="1836" y="92"/>
                    </a:cubicBezTo>
                    <a:cubicBezTo>
                      <a:pt x="1767" y="32"/>
                      <a:pt x="1681" y="1"/>
                      <a:pt x="15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4435;p47">
                <a:extLst>
                  <a:ext uri="{FF2B5EF4-FFF2-40B4-BE49-F238E27FC236}">
                    <a16:creationId xmlns:a16="http://schemas.microsoft.com/office/drawing/2014/main" id="{2429AD9D-1021-21E7-A0AA-147F17A3F380}"/>
                  </a:ext>
                </a:extLst>
              </p:cNvPr>
              <p:cNvSpPr/>
              <p:nvPr/>
            </p:nvSpPr>
            <p:spPr>
              <a:xfrm>
                <a:off x="2169125" y="1625275"/>
                <a:ext cx="638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191" extrusionOk="0">
                    <a:moveTo>
                      <a:pt x="2068" y="1"/>
                    </a:moveTo>
                    <a:cubicBezTo>
                      <a:pt x="2035" y="1"/>
                      <a:pt x="2000" y="6"/>
                      <a:pt x="1964" y="17"/>
                    </a:cubicBezTo>
                    <a:lnTo>
                      <a:pt x="268" y="516"/>
                    </a:lnTo>
                    <a:cubicBezTo>
                      <a:pt x="90" y="570"/>
                      <a:pt x="1" y="766"/>
                      <a:pt x="54" y="944"/>
                    </a:cubicBezTo>
                    <a:cubicBezTo>
                      <a:pt x="99" y="1092"/>
                      <a:pt x="240" y="1190"/>
                      <a:pt x="388" y="1190"/>
                    </a:cubicBezTo>
                    <a:cubicBezTo>
                      <a:pt x="420" y="1190"/>
                      <a:pt x="451" y="1186"/>
                      <a:pt x="483" y="1176"/>
                    </a:cubicBezTo>
                    <a:lnTo>
                      <a:pt x="2160" y="677"/>
                    </a:lnTo>
                    <a:cubicBezTo>
                      <a:pt x="2551" y="563"/>
                      <a:pt x="2421" y="1"/>
                      <a:pt x="20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4436;p47">
                <a:extLst>
                  <a:ext uri="{FF2B5EF4-FFF2-40B4-BE49-F238E27FC236}">
                    <a16:creationId xmlns:a16="http://schemas.microsoft.com/office/drawing/2014/main" id="{30BAE30A-8B77-9031-6261-E98992AC13A7}"/>
                  </a:ext>
                </a:extLst>
              </p:cNvPr>
              <p:cNvSpPr/>
              <p:nvPr/>
            </p:nvSpPr>
            <p:spPr>
              <a:xfrm>
                <a:off x="2757950" y="1682525"/>
                <a:ext cx="359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131" extrusionOk="0">
                    <a:moveTo>
                      <a:pt x="363" y="1"/>
                    </a:moveTo>
                    <a:cubicBezTo>
                      <a:pt x="319" y="1"/>
                      <a:pt x="274" y="10"/>
                      <a:pt x="232" y="28"/>
                    </a:cubicBezTo>
                    <a:cubicBezTo>
                      <a:pt x="71" y="100"/>
                      <a:pt x="0" y="278"/>
                      <a:pt x="71" y="439"/>
                    </a:cubicBezTo>
                    <a:lnTo>
                      <a:pt x="750" y="1937"/>
                    </a:lnTo>
                    <a:cubicBezTo>
                      <a:pt x="805" y="2074"/>
                      <a:pt x="913" y="2131"/>
                      <a:pt x="1022" y="2131"/>
                    </a:cubicBezTo>
                    <a:cubicBezTo>
                      <a:pt x="1227" y="2131"/>
                      <a:pt x="1437" y="1932"/>
                      <a:pt x="1320" y="1688"/>
                    </a:cubicBezTo>
                    <a:lnTo>
                      <a:pt x="660" y="189"/>
                    </a:lnTo>
                    <a:cubicBezTo>
                      <a:pt x="608" y="71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4437;p47">
                <a:extLst>
                  <a:ext uri="{FF2B5EF4-FFF2-40B4-BE49-F238E27FC236}">
                    <a16:creationId xmlns:a16="http://schemas.microsoft.com/office/drawing/2014/main" id="{0406A5FF-0D91-C550-2969-CD4712374DFE}"/>
                  </a:ext>
                </a:extLst>
              </p:cNvPr>
              <p:cNvSpPr/>
              <p:nvPr/>
            </p:nvSpPr>
            <p:spPr>
              <a:xfrm>
                <a:off x="2120500" y="1708175"/>
                <a:ext cx="384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21" extrusionOk="0">
                    <a:moveTo>
                      <a:pt x="302" y="0"/>
                    </a:moveTo>
                    <a:cubicBezTo>
                      <a:pt x="255" y="0"/>
                      <a:pt x="206" y="12"/>
                      <a:pt x="162" y="37"/>
                    </a:cubicBezTo>
                    <a:cubicBezTo>
                      <a:pt x="37" y="126"/>
                      <a:pt x="1" y="287"/>
                      <a:pt x="90" y="412"/>
                    </a:cubicBezTo>
                    <a:cubicBezTo>
                      <a:pt x="358" y="804"/>
                      <a:pt x="697" y="1161"/>
                      <a:pt x="1072" y="1465"/>
                    </a:cubicBezTo>
                    <a:cubicBezTo>
                      <a:pt x="1124" y="1502"/>
                      <a:pt x="1182" y="1520"/>
                      <a:pt x="1239" y="1520"/>
                    </a:cubicBezTo>
                    <a:cubicBezTo>
                      <a:pt x="1318" y="1520"/>
                      <a:pt x="1394" y="1484"/>
                      <a:pt x="1446" y="1411"/>
                    </a:cubicBezTo>
                    <a:cubicBezTo>
                      <a:pt x="1535" y="1304"/>
                      <a:pt x="1518" y="1143"/>
                      <a:pt x="1411" y="1036"/>
                    </a:cubicBezTo>
                    <a:cubicBezTo>
                      <a:pt x="1072" y="769"/>
                      <a:pt x="768" y="465"/>
                      <a:pt x="518" y="109"/>
                    </a:cubicBezTo>
                    <a:cubicBezTo>
                      <a:pt x="472" y="39"/>
                      <a:pt x="389" y="0"/>
                      <a:pt x="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4438;p47">
                <a:extLst>
                  <a:ext uri="{FF2B5EF4-FFF2-40B4-BE49-F238E27FC236}">
                    <a16:creationId xmlns:a16="http://schemas.microsoft.com/office/drawing/2014/main" id="{CFFB87E2-FE0F-6067-B0ED-ADD8D77F05CE}"/>
                  </a:ext>
                </a:extLst>
              </p:cNvPr>
              <p:cNvSpPr/>
              <p:nvPr/>
            </p:nvSpPr>
            <p:spPr>
              <a:xfrm>
                <a:off x="2255225" y="1734975"/>
                <a:ext cx="16075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2088" extrusionOk="0">
                    <a:moveTo>
                      <a:pt x="304" y="0"/>
                    </a:moveTo>
                    <a:cubicBezTo>
                      <a:pt x="125" y="18"/>
                      <a:pt x="0" y="143"/>
                      <a:pt x="18" y="303"/>
                    </a:cubicBezTo>
                    <a:lnTo>
                      <a:pt x="54" y="1802"/>
                    </a:lnTo>
                    <a:cubicBezTo>
                      <a:pt x="63" y="1994"/>
                      <a:pt x="203" y="2088"/>
                      <a:pt x="345" y="2088"/>
                    </a:cubicBezTo>
                    <a:cubicBezTo>
                      <a:pt x="493" y="2088"/>
                      <a:pt x="643" y="1985"/>
                      <a:pt x="643" y="1784"/>
                    </a:cubicBezTo>
                    <a:lnTo>
                      <a:pt x="589" y="286"/>
                    </a:lnTo>
                    <a:cubicBezTo>
                      <a:pt x="589" y="125"/>
                      <a:pt x="464" y="0"/>
                      <a:pt x="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4439;p47">
                <a:extLst>
                  <a:ext uri="{FF2B5EF4-FFF2-40B4-BE49-F238E27FC236}">
                    <a16:creationId xmlns:a16="http://schemas.microsoft.com/office/drawing/2014/main" id="{B1FD39F8-EBDA-BAD9-8C2F-C73F980DAE84}"/>
                  </a:ext>
                </a:extLst>
              </p:cNvPr>
              <p:cNvSpPr/>
              <p:nvPr/>
            </p:nvSpPr>
            <p:spPr>
              <a:xfrm>
                <a:off x="2568500" y="2145525"/>
                <a:ext cx="13032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3825" extrusionOk="0">
                    <a:moveTo>
                      <a:pt x="3278" y="1"/>
                    </a:moveTo>
                    <a:cubicBezTo>
                      <a:pt x="3220" y="1"/>
                      <a:pt x="3160" y="4"/>
                      <a:pt x="3100" y="11"/>
                    </a:cubicBezTo>
                    <a:cubicBezTo>
                      <a:pt x="2564" y="47"/>
                      <a:pt x="2047" y="225"/>
                      <a:pt x="1601" y="529"/>
                    </a:cubicBezTo>
                    <a:cubicBezTo>
                      <a:pt x="1173" y="832"/>
                      <a:pt x="834" y="1207"/>
                      <a:pt x="584" y="1653"/>
                    </a:cubicBezTo>
                    <a:cubicBezTo>
                      <a:pt x="0" y="2670"/>
                      <a:pt x="822" y="3825"/>
                      <a:pt x="1849" y="3825"/>
                    </a:cubicBezTo>
                    <a:cubicBezTo>
                      <a:pt x="2047" y="3825"/>
                      <a:pt x="2252" y="3782"/>
                      <a:pt x="2457" y="3687"/>
                    </a:cubicBezTo>
                    <a:cubicBezTo>
                      <a:pt x="3082" y="3383"/>
                      <a:pt x="3653" y="3009"/>
                      <a:pt x="4170" y="2563"/>
                    </a:cubicBezTo>
                    <a:cubicBezTo>
                      <a:pt x="5212" y="1674"/>
                      <a:pt x="4586" y="1"/>
                      <a:pt x="3278" y="1"/>
                    </a:cubicBezTo>
                    <a:close/>
                  </a:path>
                </a:pathLst>
              </a:cu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4440;p47">
                <a:extLst>
                  <a:ext uri="{FF2B5EF4-FFF2-40B4-BE49-F238E27FC236}">
                    <a16:creationId xmlns:a16="http://schemas.microsoft.com/office/drawing/2014/main" id="{15B5CFFB-79B9-F895-52A3-48B3D5DEE468}"/>
                  </a:ext>
                </a:extLst>
              </p:cNvPr>
              <p:cNvSpPr/>
              <p:nvPr/>
            </p:nvSpPr>
            <p:spPr>
              <a:xfrm rot="-3186448">
                <a:off x="2093512" y="1710826"/>
                <a:ext cx="303840" cy="100500"/>
              </a:xfrm>
              <a:prstGeom prst="ellipse">
                <a:avLst/>
              </a:prstGeom>
              <a:solidFill>
                <a:srgbClr val="FFFFFF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5" name="Oval 514">
            <a:extLst>
              <a:ext uri="{FF2B5EF4-FFF2-40B4-BE49-F238E27FC236}">
                <a16:creationId xmlns:a16="http://schemas.microsoft.com/office/drawing/2014/main" id="{C7C7719F-C048-EDD8-D618-12873E151FD2}"/>
              </a:ext>
            </a:extLst>
          </p:cNvPr>
          <p:cNvSpPr/>
          <p:nvPr/>
        </p:nvSpPr>
        <p:spPr>
          <a:xfrm>
            <a:off x="11069509" y="5229280"/>
            <a:ext cx="466407" cy="3308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Isosceles Triangle 515">
            <a:extLst>
              <a:ext uri="{FF2B5EF4-FFF2-40B4-BE49-F238E27FC236}">
                <a16:creationId xmlns:a16="http://schemas.microsoft.com/office/drawing/2014/main" id="{34AD6E9E-7C89-F3F3-07F2-F42BC49B250B}"/>
              </a:ext>
            </a:extLst>
          </p:cNvPr>
          <p:cNvSpPr/>
          <p:nvPr/>
        </p:nvSpPr>
        <p:spPr>
          <a:xfrm rot="3155226">
            <a:off x="11551886" y="5006401"/>
            <a:ext cx="216356" cy="3841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B04F8E7-89E9-D4F4-1CC8-EF9A2057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02" y="798025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F4F3918-0F86-1A13-F692-D40319C7367D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C1BA4-D019-BC1D-4EEA-75CFAA1A2CA0}"/>
              </a:ext>
            </a:extLst>
          </p:cNvPr>
          <p:cNvSpPr txBox="1"/>
          <p:nvPr/>
        </p:nvSpPr>
        <p:spPr>
          <a:xfrm>
            <a:off x="3405373" y="678637"/>
            <a:ext cx="745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thương trong phép chia, biết: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347C2-3B66-55AE-3DB1-E8314BAECBA6}"/>
              </a:ext>
            </a:extLst>
          </p:cNvPr>
          <p:cNvSpPr txBox="1"/>
          <p:nvPr/>
        </p:nvSpPr>
        <p:spPr>
          <a:xfrm>
            <a:off x="2178886" y="1327716"/>
            <a:ext cx="518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Số bị chia là 10, số chia là 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C1A74-60CE-232B-BF64-AC292D4C735A}"/>
              </a:ext>
            </a:extLst>
          </p:cNvPr>
          <p:cNvSpPr txBox="1"/>
          <p:nvPr/>
        </p:nvSpPr>
        <p:spPr>
          <a:xfrm>
            <a:off x="2178886" y="1899695"/>
            <a:ext cx="124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0A40E2-0A05-ECBE-549F-2538B741B080}"/>
              </a:ext>
            </a:extLst>
          </p:cNvPr>
          <p:cNvGrpSpPr/>
          <p:nvPr/>
        </p:nvGrpSpPr>
        <p:grpSpPr>
          <a:xfrm>
            <a:off x="3409643" y="1874860"/>
            <a:ext cx="1967247" cy="584775"/>
            <a:chOff x="2626169" y="2556949"/>
            <a:chExt cx="1967247" cy="584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B674F6-4D4A-E3B0-CFF0-2A5145EF0365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8BE486-6E0D-CF8E-45B2-4DC448C40FB9}"/>
                </a:ext>
              </a:extLst>
            </p:cNvPr>
            <p:cNvSpPr txBox="1"/>
            <p:nvPr/>
          </p:nvSpPr>
          <p:spPr>
            <a:xfrm>
              <a:off x="2688727" y="2556949"/>
              <a:ext cx="19046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10 : 2 = 5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6E91AF-AE8F-8B2F-43C1-CC0FB1CC680A}"/>
              </a:ext>
            </a:extLst>
          </p:cNvPr>
          <p:cNvSpPr txBox="1"/>
          <p:nvPr/>
        </p:nvSpPr>
        <p:spPr>
          <a:xfrm>
            <a:off x="2190792" y="2376048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Vậy thương trong phép chia là 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E6548-B637-68E9-89B0-47E91843EC10}"/>
              </a:ext>
            </a:extLst>
          </p:cNvPr>
          <p:cNvSpPr txBox="1"/>
          <p:nvPr/>
        </p:nvSpPr>
        <p:spPr>
          <a:xfrm>
            <a:off x="2187660" y="2952174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Số bị chia là 8, số chia là 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11857-238B-3231-B60D-44DF17C4188B}"/>
              </a:ext>
            </a:extLst>
          </p:cNvPr>
          <p:cNvSpPr txBox="1"/>
          <p:nvPr/>
        </p:nvSpPr>
        <p:spPr>
          <a:xfrm>
            <a:off x="2187660" y="3524153"/>
            <a:ext cx="124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có: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D44305-C2A3-2532-2D6E-17086F8CCB5A}"/>
              </a:ext>
            </a:extLst>
          </p:cNvPr>
          <p:cNvGrpSpPr/>
          <p:nvPr/>
        </p:nvGrpSpPr>
        <p:grpSpPr>
          <a:xfrm>
            <a:off x="3418417" y="3499318"/>
            <a:ext cx="1854200" cy="584775"/>
            <a:chOff x="2626169" y="2556949"/>
            <a:chExt cx="1854200" cy="5847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B47627-E986-AEF4-F6F8-E40F9ACAD5B8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49B77E-4769-5026-B0BA-0C7EE262CF72}"/>
                </a:ext>
              </a:extLst>
            </p:cNvPr>
            <p:cNvSpPr txBox="1"/>
            <p:nvPr/>
          </p:nvSpPr>
          <p:spPr>
            <a:xfrm>
              <a:off x="2752227" y="2556949"/>
              <a:ext cx="16770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8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: 2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= 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CF237B4-0C9E-E9B2-0DC3-6E46A8B964F3}"/>
              </a:ext>
            </a:extLst>
          </p:cNvPr>
          <p:cNvSpPr txBox="1"/>
          <p:nvPr/>
        </p:nvSpPr>
        <p:spPr>
          <a:xfrm>
            <a:off x="2199566" y="4000506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Vậy thương trong phép chia là 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C3936-D2B7-14FC-94F1-BF3BDA793A4A}"/>
              </a:ext>
            </a:extLst>
          </p:cNvPr>
          <p:cNvSpPr txBox="1"/>
          <p:nvPr/>
        </p:nvSpPr>
        <p:spPr>
          <a:xfrm>
            <a:off x="2187660" y="4596142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Số bị chia là 10, số chia là 5.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C62B49-63D7-5B22-16AB-4538D6461DC4}"/>
              </a:ext>
            </a:extLst>
          </p:cNvPr>
          <p:cNvSpPr txBox="1"/>
          <p:nvPr/>
        </p:nvSpPr>
        <p:spPr>
          <a:xfrm>
            <a:off x="2187660" y="5168121"/>
            <a:ext cx="124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có: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E9D5B6-C3E1-4535-8620-CCD732B1BBAA}"/>
              </a:ext>
            </a:extLst>
          </p:cNvPr>
          <p:cNvGrpSpPr/>
          <p:nvPr/>
        </p:nvGrpSpPr>
        <p:grpSpPr>
          <a:xfrm>
            <a:off x="3418417" y="5143286"/>
            <a:ext cx="1967247" cy="584775"/>
            <a:chOff x="2626169" y="2556949"/>
            <a:chExt cx="1967247" cy="584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733261-07C5-A373-A52D-BFEF7CA78C1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E2828-C230-38E4-95C2-AE0B5FB212C8}"/>
                </a:ext>
              </a:extLst>
            </p:cNvPr>
            <p:cNvSpPr txBox="1"/>
            <p:nvPr/>
          </p:nvSpPr>
          <p:spPr>
            <a:xfrm>
              <a:off x="2688727" y="2556949"/>
              <a:ext cx="19046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10 : 5 = 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AA737A-B23D-5314-94E7-FEB15EF7C30A}"/>
              </a:ext>
            </a:extLst>
          </p:cNvPr>
          <p:cNvSpPr txBox="1"/>
          <p:nvPr/>
        </p:nvSpPr>
        <p:spPr>
          <a:xfrm>
            <a:off x="2199566" y="5644474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367082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ECF493-D8E3-62D1-4554-5093B4E86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17989"/>
              </p:ext>
            </p:extLst>
          </p:nvPr>
        </p:nvGraphicFramePr>
        <p:xfrm>
          <a:off x="2213016" y="2138613"/>
          <a:ext cx="81279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80166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04360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8141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Phép</a:t>
                      </a:r>
                      <a:r>
                        <a:rPr lang="vi-VN" sz="4000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(A)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(B)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250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bị</a:t>
                      </a:r>
                      <a:r>
                        <a:rPr lang="vi-VN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85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chia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807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4516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83EB270-CA9C-7863-7CA4-E473D14FDDB0}"/>
              </a:ext>
            </a:extLst>
          </p:cNvPr>
          <p:cNvSpPr/>
          <p:nvPr/>
        </p:nvSpPr>
        <p:spPr>
          <a:xfrm>
            <a:off x="6017970" y="2859910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E105A-984B-ACB0-B05E-308375F1C5C1}"/>
              </a:ext>
            </a:extLst>
          </p:cNvPr>
          <p:cNvSpPr/>
          <p:nvPr/>
        </p:nvSpPr>
        <p:spPr>
          <a:xfrm>
            <a:off x="6043370" y="3533010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79C2D-80E6-A711-A672-D8B2E24428DD}"/>
              </a:ext>
            </a:extLst>
          </p:cNvPr>
          <p:cNvSpPr/>
          <p:nvPr/>
        </p:nvSpPr>
        <p:spPr>
          <a:xfrm>
            <a:off x="6063997" y="4198005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F1873-B391-C025-F4D4-4003F659AF44}"/>
              </a:ext>
            </a:extLst>
          </p:cNvPr>
          <p:cNvSpPr/>
          <p:nvPr/>
        </p:nvSpPr>
        <p:spPr>
          <a:xfrm>
            <a:off x="8742478" y="2820541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85637-D0A9-5CED-5E94-897CFF941348}"/>
              </a:ext>
            </a:extLst>
          </p:cNvPr>
          <p:cNvSpPr/>
          <p:nvPr/>
        </p:nvSpPr>
        <p:spPr>
          <a:xfrm>
            <a:off x="8742478" y="3533010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B9551-D537-3275-5A64-9D94618BBE37}"/>
              </a:ext>
            </a:extLst>
          </p:cNvPr>
          <p:cNvSpPr/>
          <p:nvPr/>
        </p:nvSpPr>
        <p:spPr>
          <a:xfrm>
            <a:off x="8742478" y="4237891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58DDE-EB65-4FFE-517D-03B4E67E00B7}"/>
              </a:ext>
            </a:extLst>
          </p:cNvPr>
          <p:cNvSpPr txBox="1"/>
          <p:nvPr/>
        </p:nvSpPr>
        <p:spPr>
          <a:xfrm>
            <a:off x="801499" y="1674957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8D8C9E-8BF2-A5E1-C000-DA07D2D9DDA5}"/>
              </a:ext>
            </a:extLst>
          </p:cNvPr>
          <p:cNvGrpSpPr/>
          <p:nvPr/>
        </p:nvGrpSpPr>
        <p:grpSpPr>
          <a:xfrm>
            <a:off x="4464434" y="735369"/>
            <a:ext cx="2728632" cy="478938"/>
            <a:chOff x="4609114" y="4170771"/>
            <a:chExt cx="2728632" cy="4789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119226-5107-92CD-F51A-E9AD99BED5DF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(A)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  :        =     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CDB6DC-25B4-3797-F616-3144EEAD299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7815A7F-A1C7-044A-7D72-EA52ACB4768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2548ADF-D350-17C2-5BDF-BA349445A063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E2FA52-8A78-445C-7A90-226548A797D8}"/>
              </a:ext>
            </a:extLst>
          </p:cNvPr>
          <p:cNvSpPr/>
          <p:nvPr/>
        </p:nvSpPr>
        <p:spPr>
          <a:xfrm>
            <a:off x="4996663" y="715426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678B52-8407-D696-602D-F5E993C74EE9}"/>
              </a:ext>
            </a:extLst>
          </p:cNvPr>
          <p:cNvSpPr/>
          <p:nvPr/>
        </p:nvSpPr>
        <p:spPr>
          <a:xfrm>
            <a:off x="5797730" y="706791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471C4C-1FE6-2E34-EF88-260FBC09C254}"/>
              </a:ext>
            </a:extLst>
          </p:cNvPr>
          <p:cNvSpPr/>
          <p:nvPr/>
        </p:nvSpPr>
        <p:spPr>
          <a:xfrm>
            <a:off x="6591178" y="705776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FACDE8-B20B-BD0C-4DE5-C95832D263F4}"/>
              </a:ext>
            </a:extLst>
          </p:cNvPr>
          <p:cNvGrpSpPr/>
          <p:nvPr/>
        </p:nvGrpSpPr>
        <p:grpSpPr>
          <a:xfrm>
            <a:off x="4464434" y="1438639"/>
            <a:ext cx="2728632" cy="478938"/>
            <a:chOff x="4609114" y="4170771"/>
            <a:chExt cx="2728632" cy="478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834C7E-D3A7-6FA7-61D8-8055F75F78B7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(B)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  :        =     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275AF35-8ABB-0F52-1C01-4748CE1B10DC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5F8D575-B6BE-E9D4-D535-B2E781F267B4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EB2CDAD-4886-BB50-2F53-18F2F50919FB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2101BB-FFF9-1C6F-CD02-9099741B8F30}"/>
              </a:ext>
            </a:extLst>
          </p:cNvPr>
          <p:cNvSpPr/>
          <p:nvPr/>
        </p:nvSpPr>
        <p:spPr>
          <a:xfrm>
            <a:off x="4996663" y="1418696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9EEE4A8-BAE8-9730-93D5-B430821371FF}"/>
              </a:ext>
            </a:extLst>
          </p:cNvPr>
          <p:cNvSpPr/>
          <p:nvPr/>
        </p:nvSpPr>
        <p:spPr>
          <a:xfrm>
            <a:off x="5797730" y="1410061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30A53D-327E-E1AE-1DEA-9E9DF0E6A7B3}"/>
              </a:ext>
            </a:extLst>
          </p:cNvPr>
          <p:cNvSpPr/>
          <p:nvPr/>
        </p:nvSpPr>
        <p:spPr>
          <a:xfrm>
            <a:off x="6591178" y="1409046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532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FC62A-BB1D-00F9-E56D-B7126080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745" y="1474816"/>
            <a:ext cx="9285633" cy="41422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D7E4B23-1F5C-5248-8B26-FDA14F17182D}"/>
              </a:ext>
            </a:extLst>
          </p:cNvPr>
          <p:cNvSpPr/>
          <p:nvPr/>
        </p:nvSpPr>
        <p:spPr>
          <a:xfrm>
            <a:off x="2737860" y="667167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57CF2-40CB-632A-8EF4-CC70E85D54B3}"/>
              </a:ext>
            </a:extLst>
          </p:cNvPr>
          <p:cNvSpPr txBox="1"/>
          <p:nvPr/>
        </p:nvSpPr>
        <p:spPr>
          <a:xfrm>
            <a:off x="3175183" y="667167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 các số bị chia, số chia và thương dưới đây, em hãy lập các phép chia thích hợp.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A99A9-E00E-6CB9-EC22-7F4F7BD3DD5D}"/>
              </a:ext>
            </a:extLst>
          </p:cNvPr>
          <p:cNvSpPr txBox="1"/>
          <p:nvPr/>
        </p:nvSpPr>
        <p:spPr>
          <a:xfrm>
            <a:off x="2467602" y="5593757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10 : 2 =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90E6F-C28A-58F3-6FE6-CE8F73B3E4E5}"/>
              </a:ext>
            </a:extLst>
          </p:cNvPr>
          <p:cNvSpPr txBox="1"/>
          <p:nvPr/>
        </p:nvSpPr>
        <p:spPr>
          <a:xfrm>
            <a:off x="6218170" y="5593757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5677783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251</Words>
  <Application>Microsoft Office PowerPoint</Application>
  <PresentationFormat>Widescreen</PresentationFormat>
  <Paragraphs>80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#9Slide07 HoneyCream</vt:lpstr>
      <vt:lpstr>Arial</vt:lpstr>
      <vt:lpstr>Calibri</vt:lpstr>
      <vt:lpstr>Cambria</vt:lpstr>
      <vt:lpstr>ITC Avant Garde Std Bk</vt:lpstr>
      <vt:lpstr>Rammetto One</vt:lpstr>
      <vt:lpstr>SVN-Poky's</vt:lpstr>
      <vt:lpstr>SVN-Riesling</vt:lpstr>
      <vt:lpstr>2_Office 主题</vt:lpstr>
      <vt:lpstr>https://www.freeppt7.com</vt:lpstr>
      <vt:lpstr>1_Office Theme</vt:lpstr>
      <vt:lpstr>自定义设计方案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60</cp:revision>
  <dcterms:created xsi:type="dcterms:W3CDTF">2021-07-20T01:55:21Z</dcterms:created>
  <dcterms:modified xsi:type="dcterms:W3CDTF">2026-04-12T10:36:42Z</dcterms:modified>
</cp:coreProperties>
</file>