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4" r:id="rId2"/>
    <p:sldMasterId id="2147483735" r:id="rId3"/>
    <p:sldMasterId id="2147483754" r:id="rId4"/>
    <p:sldMasterId id="2147483766" r:id="rId5"/>
  </p:sldMasterIdLst>
  <p:notesMasterIdLst>
    <p:notesMasterId r:id="rId17"/>
  </p:notesMasterIdLst>
  <p:sldIdLst>
    <p:sldId id="2007577168" r:id="rId6"/>
    <p:sldId id="298" r:id="rId7"/>
    <p:sldId id="300" r:id="rId8"/>
    <p:sldId id="2007577169" r:id="rId9"/>
    <p:sldId id="273" r:id="rId10"/>
    <p:sldId id="265" r:id="rId11"/>
    <p:sldId id="2007577164" r:id="rId12"/>
    <p:sldId id="2007577165" r:id="rId13"/>
    <p:sldId id="2007577166" r:id="rId14"/>
    <p:sldId id="2007577167" r:id="rId15"/>
    <p:sldId id="20075771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916" autoAdjust="0"/>
  </p:normalViewPr>
  <p:slideViewPr>
    <p:cSldViewPr snapToGrid="0">
      <p:cViewPr varScale="1">
        <p:scale>
          <a:sx n="72" d="100"/>
          <a:sy n="72" d="100"/>
        </p:scale>
        <p:origin x="85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D37B0-895C-451C-A24C-6F6E5F9E27A5}" type="datetimeFigureOut">
              <a:rPr lang="en-US" smtClean="0"/>
              <a:t>12/04/2026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E99F-4BF3-4D56-8308-98279C2F0D11}" type="slidenum">
              <a:rPr lang="en-US" smtClean="0"/>
              <a:t>‹#›</a:t>
            </a:fld>
            <a:endParaRPr lang="en-US"/>
          </a:p>
        </p:txBody>
      </p:sp>
    </p:spTree>
    <p:extLst>
      <p:ext uri="{BB962C8B-B14F-4D97-AF65-F5344CB8AC3E}">
        <p14:creationId xmlns:p14="http://schemas.microsoft.com/office/powerpoint/2010/main" val="369671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38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6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386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18" Type="http://schemas.openxmlformats.org/officeDocument/2006/relationships/image" Target="../media/image15.png"/><Relationship Id="rId3" Type="http://schemas.openxmlformats.org/officeDocument/2006/relationships/image" Target="../media/image10.svg"/><Relationship Id="rId21" Type="http://schemas.openxmlformats.org/officeDocument/2006/relationships/image" Target="../media/image17.png"/><Relationship Id="rId7" Type="http://schemas.openxmlformats.org/officeDocument/2006/relationships/image" Target="../media/image14.svg"/><Relationship Id="rId12" Type="http://schemas.openxmlformats.org/officeDocument/2006/relationships/image" Target="../media/image12.png"/><Relationship Id="rId17" Type="http://schemas.openxmlformats.org/officeDocument/2006/relationships/image" Target="../media/image24.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9.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1.png"/><Relationship Id="rId19" Type="http://schemas.openxmlformats.org/officeDocument/2006/relationships/image" Target="../media/image26.svg"/><Relationship Id="rId4" Type="http://schemas.openxmlformats.org/officeDocument/2006/relationships/image" Target="../media/image8.png"/><Relationship Id="rId9" Type="http://schemas.openxmlformats.org/officeDocument/2006/relationships/image" Target="../media/image16.svg"/><Relationship Id="rId14" Type="http://schemas.openxmlformats.org/officeDocument/2006/relationships/image" Target="../media/image13.png"/><Relationship Id="rId22" Type="http://schemas.openxmlformats.org/officeDocument/2006/relationships/image" Target="../media/image29.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svg"/><Relationship Id="rId18" Type="http://schemas.openxmlformats.org/officeDocument/2006/relationships/image" Target="../media/image26.png"/><Relationship Id="rId3" Type="http://schemas.openxmlformats.org/officeDocument/2006/relationships/image" Target="../media/image31.svg"/><Relationship Id="rId21" Type="http://schemas.openxmlformats.org/officeDocument/2006/relationships/image" Target="../media/image28.png"/><Relationship Id="rId7" Type="http://schemas.openxmlformats.org/officeDocument/2006/relationships/image" Target="../media/image35.svg"/><Relationship Id="rId12" Type="http://schemas.openxmlformats.org/officeDocument/2006/relationships/image" Target="../media/image23.png"/><Relationship Id="rId17" Type="http://schemas.openxmlformats.org/officeDocument/2006/relationships/image" Target="../media/image45.svg"/><Relationship Id="rId2" Type="http://schemas.openxmlformats.org/officeDocument/2006/relationships/image" Target="../media/image18.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22.png"/><Relationship Id="rId19" Type="http://schemas.openxmlformats.org/officeDocument/2006/relationships/image" Target="../media/image47.svg"/><Relationship Id="rId4" Type="http://schemas.openxmlformats.org/officeDocument/2006/relationships/image" Target="../media/image19.png"/><Relationship Id="rId9" Type="http://schemas.openxmlformats.org/officeDocument/2006/relationships/image" Target="../media/image37.svg"/><Relationship Id="rId1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9.svg"/><Relationship Id="rId3" Type="http://schemas.openxmlformats.org/officeDocument/2006/relationships/image" Target="../media/image51.svg"/><Relationship Id="rId7" Type="http://schemas.openxmlformats.org/officeDocument/2006/relationships/image" Target="../media/image53.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57.svg"/><Relationship Id="rId5" Type="http://schemas.openxmlformats.org/officeDocument/2006/relationships/image" Target="../media/image12.svg"/><Relationship Id="rId15" Type="http://schemas.openxmlformats.org/officeDocument/2006/relationships/image" Target="../media/image35.emf"/><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55.svg"/><Relationship Id="rId14" Type="http://schemas.openxmlformats.org/officeDocument/2006/relationships/image" Target="../media/image3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5.emf"/><Relationship Id="rId5" Type="http://schemas.openxmlformats.org/officeDocument/2006/relationships/image" Target="../media/image63.svg"/><Relationship Id="rId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35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8212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310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3320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597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3097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2200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9235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458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4411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472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18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35450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5345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4632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676066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28289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580360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5838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15506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73389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625269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921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9132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424770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242998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89900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12/04/2026</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154324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EE38-DD4A-1CAF-A68E-887743AF7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438DA-D46B-09A4-56FA-8955532AC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F9317-1E85-C058-EA9D-750A8F3A6C7F}"/>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5" name="Footer Placeholder 4">
            <a:extLst>
              <a:ext uri="{FF2B5EF4-FFF2-40B4-BE49-F238E27FC236}">
                <a16:creationId xmlns:a16="http://schemas.microsoft.com/office/drawing/2014/main" id="{34D974B6-92D0-16EB-5B0E-F9F15AD89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63A1C-B7DB-1B37-1BE4-33CFABDDD5BF}"/>
              </a:ext>
            </a:extLst>
          </p:cNvPr>
          <p:cNvSpPr>
            <a:spLocks noGrp="1"/>
          </p:cNvSpPr>
          <p:nvPr>
            <p:ph type="sldNum" sz="quarter" idx="12"/>
          </p:nvPr>
        </p:nvSpPr>
        <p:spPr/>
        <p:txBody>
          <a:bodyPr/>
          <a:lstStyle/>
          <a:p>
            <a:fld id="{08AE1B85-7062-4108-8D55-5C017916F9B1}" type="slidenum">
              <a:rPr lang="en-US" smtClean="0"/>
              <a:t>‹#›</a:t>
            </a:fld>
            <a:endParaRPr lang="en-US"/>
          </a:p>
        </p:txBody>
      </p:sp>
      <p:pic>
        <p:nvPicPr>
          <p:cNvPr id="12" name="Graphic 11">
            <a:extLst>
              <a:ext uri="{FF2B5EF4-FFF2-40B4-BE49-F238E27FC236}">
                <a16:creationId xmlns:a16="http://schemas.microsoft.com/office/drawing/2014/main" id="{384E5121-2D69-954F-DA0A-D55CD571B2B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1"/>
            <a:ext cx="12192000" cy="6871855"/>
          </a:xfrm>
          <a:prstGeom prst="rect">
            <a:avLst/>
          </a:prstGeom>
        </p:spPr>
      </p:pic>
      <p:pic>
        <p:nvPicPr>
          <p:cNvPr id="16" name="Graphic 15">
            <a:extLst>
              <a:ext uri="{FF2B5EF4-FFF2-40B4-BE49-F238E27FC236}">
                <a16:creationId xmlns:a16="http://schemas.microsoft.com/office/drawing/2014/main" id="{63D052B7-5725-2A83-CBC7-41D137FB03A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78343" y="456400"/>
            <a:ext cx="9235314" cy="5899950"/>
          </a:xfrm>
          <a:prstGeom prst="rect">
            <a:avLst/>
          </a:prstGeom>
        </p:spPr>
      </p:pic>
      <p:pic>
        <p:nvPicPr>
          <p:cNvPr id="18" name="Graphic 17">
            <a:extLst>
              <a:ext uri="{FF2B5EF4-FFF2-40B4-BE49-F238E27FC236}">
                <a16:creationId xmlns:a16="http://schemas.microsoft.com/office/drawing/2014/main" id="{D793B210-8313-FE49-DE78-D45F4140F92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190336" y="374442"/>
            <a:ext cx="9811327" cy="6122968"/>
          </a:xfrm>
          <a:prstGeom prst="rect">
            <a:avLst/>
          </a:prstGeom>
        </p:spPr>
      </p:pic>
      <p:pic>
        <p:nvPicPr>
          <p:cNvPr id="23" name="Graphic 22">
            <a:extLst>
              <a:ext uri="{FF2B5EF4-FFF2-40B4-BE49-F238E27FC236}">
                <a16:creationId xmlns:a16="http://schemas.microsoft.com/office/drawing/2014/main" id="{508F5E48-A36C-681D-86C9-33C5F801550C}"/>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80530" y="-17821"/>
            <a:ext cx="10420807" cy="847559"/>
          </a:xfrm>
          <a:prstGeom prst="rect">
            <a:avLst/>
          </a:prstGeom>
        </p:spPr>
      </p:pic>
      <p:pic>
        <p:nvPicPr>
          <p:cNvPr id="25" name="Graphic 24">
            <a:extLst>
              <a:ext uri="{FF2B5EF4-FFF2-40B4-BE49-F238E27FC236}">
                <a16:creationId xmlns:a16="http://schemas.microsoft.com/office/drawing/2014/main" id="{F5EC7CB3-AFA3-B81D-8260-E80043C597BA}"/>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0" y="-1"/>
            <a:ext cx="12194907" cy="628074"/>
          </a:xfrm>
          <a:prstGeom prst="rect">
            <a:avLst/>
          </a:prstGeom>
        </p:spPr>
      </p:pic>
      <p:pic>
        <p:nvPicPr>
          <p:cNvPr id="27" name="Graphic 26">
            <a:extLst>
              <a:ext uri="{FF2B5EF4-FFF2-40B4-BE49-F238E27FC236}">
                <a16:creationId xmlns:a16="http://schemas.microsoft.com/office/drawing/2014/main" id="{8AA46AEE-91C2-6DB3-6221-2DE38C90EFCC}"/>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9232755" y="107649"/>
            <a:ext cx="1251525" cy="1674576"/>
          </a:xfrm>
          <a:prstGeom prst="rect">
            <a:avLst/>
          </a:prstGeom>
        </p:spPr>
      </p:pic>
      <p:pic>
        <p:nvPicPr>
          <p:cNvPr id="29" name="Graphic 28">
            <a:extLst>
              <a:ext uri="{FF2B5EF4-FFF2-40B4-BE49-F238E27FC236}">
                <a16:creationId xmlns:a16="http://schemas.microsoft.com/office/drawing/2014/main" id="{BF103212-B21E-1D26-175B-324E04F2CAD2}"/>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5609925" y="528865"/>
            <a:ext cx="1045885" cy="1399423"/>
          </a:xfrm>
          <a:prstGeom prst="rect">
            <a:avLst/>
          </a:prstGeom>
        </p:spPr>
      </p:pic>
      <p:pic>
        <p:nvPicPr>
          <p:cNvPr id="33" name="Graphic 32">
            <a:extLst>
              <a:ext uri="{FF2B5EF4-FFF2-40B4-BE49-F238E27FC236}">
                <a16:creationId xmlns:a16="http://schemas.microsoft.com/office/drawing/2014/main" id="{2195A0A4-2A40-2893-71F2-4E7527624032}"/>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707720" y="240476"/>
            <a:ext cx="1003297" cy="1342439"/>
          </a:xfrm>
          <a:prstGeom prst="rect">
            <a:avLst/>
          </a:prstGeom>
        </p:spPr>
      </p:pic>
      <p:pic>
        <p:nvPicPr>
          <p:cNvPr id="35" name="Graphic 34">
            <a:extLst>
              <a:ext uri="{FF2B5EF4-FFF2-40B4-BE49-F238E27FC236}">
                <a16:creationId xmlns:a16="http://schemas.microsoft.com/office/drawing/2014/main" id="{F180BE4D-1E18-8583-0656-7D70A2D999A7}"/>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8025533" y="314036"/>
            <a:ext cx="855085" cy="2261838"/>
          </a:xfrm>
          <a:prstGeom prst="rect">
            <a:avLst/>
          </a:prstGeom>
        </p:spPr>
      </p:pic>
      <p:pic>
        <p:nvPicPr>
          <p:cNvPr id="37" name="Graphic 36">
            <a:extLst>
              <a:ext uri="{FF2B5EF4-FFF2-40B4-BE49-F238E27FC236}">
                <a16:creationId xmlns:a16="http://schemas.microsoft.com/office/drawing/2014/main" id="{2774D7B2-60B4-AB6D-A3EA-55BF9B157643}"/>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3217853" y="709613"/>
            <a:ext cx="590550" cy="1562100"/>
          </a:xfrm>
          <a:prstGeom prst="rect">
            <a:avLst/>
          </a:prstGeom>
        </p:spPr>
      </p:pic>
      <p:pic>
        <p:nvPicPr>
          <p:cNvPr id="43" name="Picture 42">
            <a:extLst>
              <a:ext uri="{FF2B5EF4-FFF2-40B4-BE49-F238E27FC236}">
                <a16:creationId xmlns:a16="http://schemas.microsoft.com/office/drawing/2014/main" id="{48CFF2AD-2549-61B8-6CED-697E62D8F7E5}"/>
              </a:ext>
            </a:extLst>
          </p:cNvPr>
          <p:cNvPicPr>
            <a:picLocks noChangeAspect="1"/>
          </p:cNvPicPr>
          <p:nvPr userDrawn="1"/>
        </p:nvPicPr>
        <p:blipFill>
          <a:blip r:embed="rId20"/>
          <a:stretch>
            <a:fillRect/>
          </a:stretch>
        </p:blipFill>
        <p:spPr>
          <a:xfrm>
            <a:off x="36867" y="139753"/>
            <a:ext cx="12192000" cy="4382546"/>
          </a:xfrm>
          <a:prstGeom prst="rect">
            <a:avLst/>
          </a:prstGeom>
        </p:spPr>
      </p:pic>
      <p:pic>
        <p:nvPicPr>
          <p:cNvPr id="45" name="Graphic 44">
            <a:extLst>
              <a:ext uri="{FF2B5EF4-FFF2-40B4-BE49-F238E27FC236}">
                <a16:creationId xmlns:a16="http://schemas.microsoft.com/office/drawing/2014/main" id="{D34F1984-676E-354A-73FC-C7D02AFCF485}"/>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234118" y="38561"/>
            <a:ext cx="638175" cy="638175"/>
          </a:xfrm>
          <a:prstGeom prst="rect">
            <a:avLst/>
          </a:prstGeom>
        </p:spPr>
      </p:pic>
      <p:pic>
        <p:nvPicPr>
          <p:cNvPr id="46" name="Graphic 45">
            <a:extLst>
              <a:ext uri="{FF2B5EF4-FFF2-40B4-BE49-F238E27FC236}">
                <a16:creationId xmlns:a16="http://schemas.microsoft.com/office/drawing/2014/main" id="{454F93C1-DC8E-B28E-E0C3-8148B5E04438}"/>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664100" y="1952625"/>
            <a:ext cx="638175" cy="638175"/>
          </a:xfrm>
          <a:prstGeom prst="rect">
            <a:avLst/>
          </a:prstGeom>
        </p:spPr>
      </p:pic>
      <p:pic>
        <p:nvPicPr>
          <p:cNvPr id="47" name="Graphic 46">
            <a:extLst>
              <a:ext uri="{FF2B5EF4-FFF2-40B4-BE49-F238E27FC236}">
                <a16:creationId xmlns:a16="http://schemas.microsoft.com/office/drawing/2014/main" id="{1FD6C13E-C106-E184-838B-F6C01F6FB504}"/>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4012783" y="98118"/>
            <a:ext cx="638175" cy="638175"/>
          </a:xfrm>
          <a:prstGeom prst="rect">
            <a:avLst/>
          </a:prstGeom>
        </p:spPr>
      </p:pic>
      <p:pic>
        <p:nvPicPr>
          <p:cNvPr id="48" name="Graphic 47">
            <a:extLst>
              <a:ext uri="{FF2B5EF4-FFF2-40B4-BE49-F238E27FC236}">
                <a16:creationId xmlns:a16="http://schemas.microsoft.com/office/drawing/2014/main" id="{0A474A73-F758-ED9B-3AE4-060FE064DE2C}"/>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11082193" y="2575874"/>
            <a:ext cx="638175" cy="638175"/>
          </a:xfrm>
          <a:prstGeom prst="rect">
            <a:avLst/>
          </a:prstGeom>
        </p:spPr>
      </p:pic>
    </p:spTree>
    <p:extLst>
      <p:ext uri="{BB962C8B-B14F-4D97-AF65-F5344CB8AC3E}">
        <p14:creationId xmlns:p14="http://schemas.microsoft.com/office/powerpoint/2010/main" val="3063425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B03226E-A427-B1D4-4990-D40E77F307B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07184" y="384695"/>
            <a:ext cx="783415" cy="651625"/>
          </a:xfrm>
          <a:prstGeom prst="rect">
            <a:avLst/>
          </a:prstGeom>
        </p:spPr>
      </p:pic>
      <p:pic>
        <p:nvPicPr>
          <p:cNvPr id="14" name="Graphic 13">
            <a:extLst>
              <a:ext uri="{FF2B5EF4-FFF2-40B4-BE49-F238E27FC236}">
                <a16:creationId xmlns:a16="http://schemas.microsoft.com/office/drawing/2014/main" id="{9CE0F765-6585-00DA-8BFF-8FE5ACB5F26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2257823" y="182994"/>
            <a:ext cx="7526585" cy="6613792"/>
          </a:xfrm>
          <a:prstGeom prst="rect">
            <a:avLst/>
          </a:prstGeom>
        </p:spPr>
      </p:pic>
      <p:pic>
        <p:nvPicPr>
          <p:cNvPr id="10" name="Graphic 9">
            <a:extLst>
              <a:ext uri="{FF2B5EF4-FFF2-40B4-BE49-F238E27FC236}">
                <a16:creationId xmlns:a16="http://schemas.microsoft.com/office/drawing/2014/main" id="{466F09C4-C1BC-B13B-0F4F-1A63278B142D}"/>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t="86256"/>
          <a:stretch/>
        </p:blipFill>
        <p:spPr>
          <a:xfrm>
            <a:off x="1046776" y="5933920"/>
            <a:ext cx="9611893" cy="728231"/>
          </a:xfrm>
          <a:prstGeom prst="rect">
            <a:avLst/>
          </a:prstGeom>
        </p:spPr>
      </p:pic>
      <p:pic>
        <p:nvPicPr>
          <p:cNvPr id="12" name="Graphic 11">
            <a:extLst>
              <a:ext uri="{FF2B5EF4-FFF2-40B4-BE49-F238E27FC236}">
                <a16:creationId xmlns:a16="http://schemas.microsoft.com/office/drawing/2014/main" id="{367B0F07-CD39-81BF-5AC3-309B18022227}"/>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47515" y="2937060"/>
            <a:ext cx="750270" cy="1105661"/>
          </a:xfrm>
          <a:prstGeom prst="rect">
            <a:avLst/>
          </a:prstGeom>
        </p:spPr>
      </p:pic>
      <p:pic>
        <p:nvPicPr>
          <p:cNvPr id="16" name="Graphic 15">
            <a:extLst>
              <a:ext uri="{FF2B5EF4-FFF2-40B4-BE49-F238E27FC236}">
                <a16:creationId xmlns:a16="http://schemas.microsoft.com/office/drawing/2014/main" id="{AEDF8C46-3EE9-48EC-60D6-08744677C7EB}"/>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5557837" y="6135820"/>
            <a:ext cx="1076325" cy="600075"/>
          </a:xfrm>
          <a:prstGeom prst="rect">
            <a:avLst/>
          </a:prstGeom>
        </p:spPr>
      </p:pic>
      <p:pic>
        <p:nvPicPr>
          <p:cNvPr id="13" name="Graphic 12">
            <a:extLst>
              <a:ext uri="{FF2B5EF4-FFF2-40B4-BE49-F238E27FC236}">
                <a16:creationId xmlns:a16="http://schemas.microsoft.com/office/drawing/2014/main" id="{D1770112-81DB-010D-92F9-F878EB6D39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2264" t="-1776" r="-2264" b="88032"/>
          <a:stretch/>
        </p:blipFill>
        <p:spPr>
          <a:xfrm>
            <a:off x="0" y="49611"/>
            <a:ext cx="11828288" cy="896153"/>
          </a:xfrm>
          <a:prstGeom prst="rect">
            <a:avLst/>
          </a:prstGeom>
        </p:spPr>
      </p:pic>
      <p:pic>
        <p:nvPicPr>
          <p:cNvPr id="18" name="Graphic 17">
            <a:extLst>
              <a:ext uri="{FF2B5EF4-FFF2-40B4-BE49-F238E27FC236}">
                <a16:creationId xmlns:a16="http://schemas.microsoft.com/office/drawing/2014/main" id="{54D76537-86FB-EEEC-1B16-E265DA227F8B}"/>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5767387" y="198120"/>
            <a:ext cx="657225" cy="819150"/>
          </a:xfrm>
          <a:prstGeom prst="rect">
            <a:avLst/>
          </a:prstGeom>
        </p:spPr>
      </p:pic>
      <p:pic>
        <p:nvPicPr>
          <p:cNvPr id="20" name="Graphic 19">
            <a:extLst>
              <a:ext uri="{FF2B5EF4-FFF2-40B4-BE49-F238E27FC236}">
                <a16:creationId xmlns:a16="http://schemas.microsoft.com/office/drawing/2014/main" id="{D87CC33F-D710-D4B8-D858-7A1CD7ED49C9}"/>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0301876" y="186720"/>
            <a:ext cx="590550" cy="628650"/>
          </a:xfrm>
          <a:prstGeom prst="rect">
            <a:avLst/>
          </a:prstGeom>
        </p:spPr>
      </p:pic>
      <p:pic>
        <p:nvPicPr>
          <p:cNvPr id="22" name="Graphic 21">
            <a:extLst>
              <a:ext uri="{FF2B5EF4-FFF2-40B4-BE49-F238E27FC236}">
                <a16:creationId xmlns:a16="http://schemas.microsoft.com/office/drawing/2014/main" id="{8BDC6884-DCB8-230E-0EAB-88024D65CEE9}"/>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497954" y="6037404"/>
            <a:ext cx="1234826" cy="728231"/>
          </a:xfrm>
          <a:prstGeom prst="rect">
            <a:avLst/>
          </a:prstGeom>
        </p:spPr>
      </p:pic>
      <p:pic>
        <p:nvPicPr>
          <p:cNvPr id="24" name="Graphic 23">
            <a:extLst>
              <a:ext uri="{FF2B5EF4-FFF2-40B4-BE49-F238E27FC236}">
                <a16:creationId xmlns:a16="http://schemas.microsoft.com/office/drawing/2014/main" id="{C8E6A4DC-48B2-90D0-A4D7-197796701D27}"/>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flipH="1">
            <a:off x="10255997" y="5985161"/>
            <a:ext cx="1272984" cy="750734"/>
          </a:xfrm>
          <a:prstGeom prst="rect">
            <a:avLst/>
          </a:prstGeom>
        </p:spPr>
      </p:pic>
      <p:pic>
        <p:nvPicPr>
          <p:cNvPr id="29" name="Graphic 28">
            <a:extLst>
              <a:ext uri="{FF2B5EF4-FFF2-40B4-BE49-F238E27FC236}">
                <a16:creationId xmlns:a16="http://schemas.microsoft.com/office/drawing/2014/main" id="{10D1621B-CB93-488C-3904-43625993B15F}"/>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1268815" y="2242739"/>
            <a:ext cx="931970" cy="1993981"/>
          </a:xfrm>
          <a:prstGeom prst="rect">
            <a:avLst/>
          </a:prstGeom>
        </p:spPr>
      </p:pic>
      <p:pic>
        <p:nvPicPr>
          <p:cNvPr id="4" name="Picture 3">
            <a:extLst>
              <a:ext uri="{FF2B5EF4-FFF2-40B4-BE49-F238E27FC236}">
                <a16:creationId xmlns:a16="http://schemas.microsoft.com/office/drawing/2014/main" id="{4919E77B-BBC2-C0E2-C2A0-187CDE5515CE}"/>
              </a:ext>
            </a:extLst>
          </p:cNvPr>
          <p:cNvPicPr>
            <a:picLocks noChangeAspect="1"/>
          </p:cNvPicPr>
          <p:nvPr userDrawn="1"/>
        </p:nvPicPr>
        <p:blipFill>
          <a:blip r:embed="rId20"/>
          <a:stretch>
            <a:fillRect/>
          </a:stretch>
        </p:blipFill>
        <p:spPr>
          <a:xfrm>
            <a:off x="11061341" y="4373923"/>
            <a:ext cx="883997" cy="1761897"/>
          </a:xfrm>
          <a:prstGeom prst="rect">
            <a:avLst/>
          </a:prstGeom>
        </p:spPr>
      </p:pic>
      <p:pic>
        <p:nvPicPr>
          <p:cNvPr id="7" name="Picture 6">
            <a:extLst>
              <a:ext uri="{FF2B5EF4-FFF2-40B4-BE49-F238E27FC236}">
                <a16:creationId xmlns:a16="http://schemas.microsoft.com/office/drawing/2014/main" id="{08F7FE72-394B-4E4C-8C6C-EA6452C30A5A}"/>
              </a:ext>
            </a:extLst>
          </p:cNvPr>
          <p:cNvPicPr>
            <a:picLocks noChangeAspect="1"/>
          </p:cNvPicPr>
          <p:nvPr userDrawn="1"/>
        </p:nvPicPr>
        <p:blipFill>
          <a:blip r:embed="rId21"/>
          <a:stretch>
            <a:fillRect/>
          </a:stretch>
        </p:blipFill>
        <p:spPr>
          <a:xfrm>
            <a:off x="285155" y="4607518"/>
            <a:ext cx="506012" cy="926672"/>
          </a:xfrm>
          <a:prstGeom prst="rect">
            <a:avLst/>
          </a:prstGeom>
        </p:spPr>
      </p:pic>
      <p:pic>
        <p:nvPicPr>
          <p:cNvPr id="9" name="Graphic 8">
            <a:extLst>
              <a:ext uri="{FF2B5EF4-FFF2-40B4-BE49-F238E27FC236}">
                <a16:creationId xmlns:a16="http://schemas.microsoft.com/office/drawing/2014/main" id="{6A6CE130-2B88-139D-717D-691EDE23D9F7}"/>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t="22769" r="91307" b="63487"/>
          <a:stretch/>
        </p:blipFill>
        <p:spPr>
          <a:xfrm>
            <a:off x="0" y="1514508"/>
            <a:ext cx="835601" cy="728231"/>
          </a:xfrm>
          <a:prstGeom prst="rect">
            <a:avLst/>
          </a:prstGeom>
        </p:spPr>
      </p:pic>
      <p:pic>
        <p:nvPicPr>
          <p:cNvPr id="11" name="Graphic 10">
            <a:extLst>
              <a:ext uri="{FF2B5EF4-FFF2-40B4-BE49-F238E27FC236}">
                <a16:creationId xmlns:a16="http://schemas.microsoft.com/office/drawing/2014/main" id="{6968BD9A-2110-0C81-9869-1D5E64CB9294}"/>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89657" t="12315" r="253" b="77233"/>
          <a:stretch/>
        </p:blipFill>
        <p:spPr>
          <a:xfrm>
            <a:off x="11351491" y="1079541"/>
            <a:ext cx="969818" cy="553783"/>
          </a:xfrm>
          <a:prstGeom prst="rect">
            <a:avLst/>
          </a:prstGeom>
        </p:spPr>
      </p:pic>
    </p:spTree>
    <p:extLst>
      <p:ext uri="{BB962C8B-B14F-4D97-AF65-F5344CB8AC3E}">
        <p14:creationId xmlns:p14="http://schemas.microsoft.com/office/powerpoint/2010/main" val="2617417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18F79633-F9BC-0702-D852-651E94FD5A9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1"/>
            <a:ext cx="12192000" cy="6871855"/>
          </a:xfrm>
          <a:prstGeom prst="rect">
            <a:avLst/>
          </a:prstGeom>
        </p:spPr>
      </p:pic>
      <p:pic>
        <p:nvPicPr>
          <p:cNvPr id="108" name="Graphic 107">
            <a:extLst>
              <a:ext uri="{FF2B5EF4-FFF2-40B4-BE49-F238E27FC236}">
                <a16:creationId xmlns:a16="http://schemas.microsoft.com/office/drawing/2014/main" id="{9EC69BBF-9F2C-051F-BBAC-C222B9466505}"/>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78343" y="456400"/>
            <a:ext cx="9235314" cy="5899950"/>
          </a:xfrm>
          <a:prstGeom prst="rect">
            <a:avLst/>
          </a:prstGeom>
          <a:effectLst>
            <a:outerShdw blurRad="50800" dist="38100" dir="5400000" algn="t" rotWithShape="0">
              <a:prstClr val="black">
                <a:alpha val="40000"/>
              </a:prstClr>
            </a:outerShdw>
          </a:effectLst>
        </p:spPr>
      </p:pic>
      <p:pic>
        <p:nvPicPr>
          <p:cNvPr id="97" name="Graphic 96">
            <a:extLst>
              <a:ext uri="{FF2B5EF4-FFF2-40B4-BE49-F238E27FC236}">
                <a16:creationId xmlns:a16="http://schemas.microsoft.com/office/drawing/2014/main" id="{353353B5-2D02-4B07-0391-32C917D192A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186357" y="-665693"/>
            <a:ext cx="1419225" cy="4086225"/>
          </a:xfrm>
          <a:prstGeom prst="rect">
            <a:avLst/>
          </a:prstGeom>
        </p:spPr>
      </p:pic>
      <p:pic>
        <p:nvPicPr>
          <p:cNvPr id="112" name="Graphic 111">
            <a:extLst>
              <a:ext uri="{FF2B5EF4-FFF2-40B4-BE49-F238E27FC236}">
                <a16:creationId xmlns:a16="http://schemas.microsoft.com/office/drawing/2014/main" id="{E0B9538C-3387-A49F-022F-71AFC6E9189E}"/>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498143" y="1976280"/>
            <a:ext cx="2854263" cy="1627822"/>
          </a:xfrm>
          <a:prstGeom prst="rect">
            <a:avLst/>
          </a:prstGeom>
        </p:spPr>
      </p:pic>
      <p:pic>
        <p:nvPicPr>
          <p:cNvPr id="99" name="Graphic 98">
            <a:extLst>
              <a:ext uri="{FF2B5EF4-FFF2-40B4-BE49-F238E27FC236}">
                <a16:creationId xmlns:a16="http://schemas.microsoft.com/office/drawing/2014/main" id="{42869571-26B0-527A-8299-C7DB14F2AF6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891090" y="16934"/>
            <a:ext cx="1390650" cy="4000500"/>
          </a:xfrm>
          <a:prstGeom prst="rect">
            <a:avLst/>
          </a:prstGeom>
        </p:spPr>
      </p:pic>
      <p:pic>
        <p:nvPicPr>
          <p:cNvPr id="101" name="Graphic 100">
            <a:extLst>
              <a:ext uri="{FF2B5EF4-FFF2-40B4-BE49-F238E27FC236}">
                <a16:creationId xmlns:a16="http://schemas.microsoft.com/office/drawing/2014/main" id="{39A8CDFF-DD95-4175-769C-9948234CEEBC}"/>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935304" y="-1422981"/>
            <a:ext cx="1343025" cy="3857625"/>
          </a:xfrm>
          <a:prstGeom prst="rect">
            <a:avLst/>
          </a:prstGeom>
        </p:spPr>
      </p:pic>
      <p:pic>
        <p:nvPicPr>
          <p:cNvPr id="120" name="Picture 119">
            <a:extLst>
              <a:ext uri="{FF2B5EF4-FFF2-40B4-BE49-F238E27FC236}">
                <a16:creationId xmlns:a16="http://schemas.microsoft.com/office/drawing/2014/main" id="{FD3DB9AD-CCFA-711E-5679-ED178D73479E}"/>
              </a:ext>
            </a:extLst>
          </p:cNvPr>
          <p:cNvPicPr>
            <a:picLocks noChangeAspect="1"/>
          </p:cNvPicPr>
          <p:nvPr userDrawn="1"/>
        </p:nvPicPr>
        <p:blipFill>
          <a:blip r:embed="rId14"/>
          <a:stretch>
            <a:fillRect/>
          </a:stretch>
        </p:blipFill>
        <p:spPr>
          <a:xfrm>
            <a:off x="7599876" y="4450840"/>
            <a:ext cx="2638783" cy="1785844"/>
          </a:xfrm>
          <a:prstGeom prst="rect">
            <a:avLst/>
          </a:prstGeom>
        </p:spPr>
      </p:pic>
      <p:pic>
        <p:nvPicPr>
          <p:cNvPr id="122" name="Picture 121">
            <a:extLst>
              <a:ext uri="{FF2B5EF4-FFF2-40B4-BE49-F238E27FC236}">
                <a16:creationId xmlns:a16="http://schemas.microsoft.com/office/drawing/2014/main" id="{7398618C-BE86-2514-E55A-CC2C296DC5F3}"/>
              </a:ext>
            </a:extLst>
          </p:cNvPr>
          <p:cNvPicPr>
            <a:picLocks noChangeAspect="1"/>
          </p:cNvPicPr>
          <p:nvPr userDrawn="1"/>
        </p:nvPicPr>
        <p:blipFill>
          <a:blip r:embed="rId15"/>
          <a:stretch>
            <a:fillRect/>
          </a:stretch>
        </p:blipFill>
        <p:spPr>
          <a:xfrm>
            <a:off x="4668807" y="571957"/>
            <a:ext cx="805462" cy="805462"/>
          </a:xfrm>
          <a:prstGeom prst="rect">
            <a:avLst/>
          </a:prstGeom>
        </p:spPr>
      </p:pic>
      <p:pic>
        <p:nvPicPr>
          <p:cNvPr id="123" name="Picture 122">
            <a:extLst>
              <a:ext uri="{FF2B5EF4-FFF2-40B4-BE49-F238E27FC236}">
                <a16:creationId xmlns:a16="http://schemas.microsoft.com/office/drawing/2014/main" id="{89EACC0F-38DD-2240-DCBB-34761F6ED71D}"/>
              </a:ext>
            </a:extLst>
          </p:cNvPr>
          <p:cNvPicPr>
            <a:picLocks noChangeAspect="1"/>
          </p:cNvPicPr>
          <p:nvPr userDrawn="1"/>
        </p:nvPicPr>
        <p:blipFill>
          <a:blip r:embed="rId15"/>
          <a:stretch>
            <a:fillRect/>
          </a:stretch>
        </p:blipFill>
        <p:spPr>
          <a:xfrm>
            <a:off x="1912585" y="5440414"/>
            <a:ext cx="805462" cy="805462"/>
          </a:xfrm>
          <a:prstGeom prst="rect">
            <a:avLst/>
          </a:prstGeom>
        </p:spPr>
      </p:pic>
      <p:pic>
        <p:nvPicPr>
          <p:cNvPr id="124" name="Picture 123">
            <a:extLst>
              <a:ext uri="{FF2B5EF4-FFF2-40B4-BE49-F238E27FC236}">
                <a16:creationId xmlns:a16="http://schemas.microsoft.com/office/drawing/2014/main" id="{EF04721F-F502-6D77-C61B-0F728FF8424D}"/>
              </a:ext>
            </a:extLst>
          </p:cNvPr>
          <p:cNvPicPr>
            <a:picLocks noChangeAspect="1"/>
          </p:cNvPicPr>
          <p:nvPr userDrawn="1"/>
        </p:nvPicPr>
        <p:blipFill>
          <a:blip r:embed="rId15"/>
          <a:stretch>
            <a:fillRect/>
          </a:stretch>
        </p:blipFill>
        <p:spPr>
          <a:xfrm>
            <a:off x="5071538" y="5772857"/>
            <a:ext cx="583493" cy="583493"/>
          </a:xfrm>
          <a:prstGeom prst="rect">
            <a:avLst/>
          </a:prstGeom>
        </p:spPr>
      </p:pic>
      <p:pic>
        <p:nvPicPr>
          <p:cNvPr id="125" name="Picture 124">
            <a:extLst>
              <a:ext uri="{FF2B5EF4-FFF2-40B4-BE49-F238E27FC236}">
                <a16:creationId xmlns:a16="http://schemas.microsoft.com/office/drawing/2014/main" id="{14376624-6051-E704-C7A4-CB51F3EC79F9}"/>
              </a:ext>
            </a:extLst>
          </p:cNvPr>
          <p:cNvPicPr>
            <a:picLocks noChangeAspect="1"/>
          </p:cNvPicPr>
          <p:nvPr userDrawn="1"/>
        </p:nvPicPr>
        <p:blipFill>
          <a:blip r:embed="rId15"/>
          <a:stretch>
            <a:fillRect/>
          </a:stretch>
        </p:blipFill>
        <p:spPr>
          <a:xfrm>
            <a:off x="9078282" y="972444"/>
            <a:ext cx="583493" cy="583493"/>
          </a:xfrm>
          <a:prstGeom prst="rect">
            <a:avLst/>
          </a:prstGeom>
        </p:spPr>
      </p:pic>
    </p:spTree>
    <p:extLst>
      <p:ext uri="{BB962C8B-B14F-4D97-AF65-F5344CB8AC3E}">
        <p14:creationId xmlns:p14="http://schemas.microsoft.com/office/powerpoint/2010/main" val="3174003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35C-4291-6A6D-1850-AA5D17FF8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826C0-750D-6576-3FA7-A277696300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3D683-288F-592B-3AE6-345DC8E5B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BD6A0-6E32-2259-A2CD-BD8AAC861A8A}"/>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6" name="Footer Placeholder 5">
            <a:extLst>
              <a:ext uri="{FF2B5EF4-FFF2-40B4-BE49-F238E27FC236}">
                <a16:creationId xmlns:a16="http://schemas.microsoft.com/office/drawing/2014/main" id="{C452AB1F-072A-D599-68D9-6AB8931D0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2A070-27D2-81EF-FB69-AADDAA0C90DD}"/>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803385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E260-DDD5-444C-08BE-6410B5505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99B4A-906A-1335-647B-4F81D8CE7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805C38-A49D-F227-0C05-5B41E23FC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FB46F-EDA8-1E06-D497-BE230D37B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32C9A-076E-E050-FDAA-122074F46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B8CFA-D541-03AF-25EC-E9CEDE2CF607}"/>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8" name="Footer Placeholder 7">
            <a:extLst>
              <a:ext uri="{FF2B5EF4-FFF2-40B4-BE49-F238E27FC236}">
                <a16:creationId xmlns:a16="http://schemas.microsoft.com/office/drawing/2014/main" id="{1DC45D84-3F9C-230B-B747-D1CAF5D5E7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8F2FC-7724-2B8B-2A29-FC33BF904A78}"/>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340128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5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04CE-7321-37A9-02B8-0272A1767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CD83A-D0EF-FA61-2338-845E2E384798}"/>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4" name="Footer Placeholder 3">
            <a:extLst>
              <a:ext uri="{FF2B5EF4-FFF2-40B4-BE49-F238E27FC236}">
                <a16:creationId xmlns:a16="http://schemas.microsoft.com/office/drawing/2014/main" id="{3EE03AB3-0711-43BB-6583-7CFE73860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F0F776-F033-D093-F88A-F5D59434AE92}"/>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171266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E6255-90F8-3650-CCB0-8F628949758E}"/>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3" name="Footer Placeholder 2">
            <a:extLst>
              <a:ext uri="{FF2B5EF4-FFF2-40B4-BE49-F238E27FC236}">
                <a16:creationId xmlns:a16="http://schemas.microsoft.com/office/drawing/2014/main" id="{E6D7869A-7281-39AC-2BAB-6A46B349A1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778CDD-B78B-83C7-D65A-268A4D316F18}"/>
              </a:ext>
            </a:extLst>
          </p:cNvPr>
          <p:cNvSpPr>
            <a:spLocks noGrp="1"/>
          </p:cNvSpPr>
          <p:nvPr>
            <p:ph type="sldNum" sz="quarter" idx="12"/>
          </p:nvPr>
        </p:nvSpPr>
        <p:spPr/>
        <p:txBody>
          <a:bodyPr/>
          <a:lstStyle/>
          <a:p>
            <a:fld id="{08AE1B85-7062-4108-8D55-5C017916F9B1}" type="slidenum">
              <a:rPr lang="en-US" smtClean="0"/>
              <a:t>‹#›</a:t>
            </a:fld>
            <a:endParaRPr lang="en-US"/>
          </a:p>
        </p:txBody>
      </p:sp>
      <p:pic>
        <p:nvPicPr>
          <p:cNvPr id="5" name="Graphic 4">
            <a:extLst>
              <a:ext uri="{FF2B5EF4-FFF2-40B4-BE49-F238E27FC236}">
                <a16:creationId xmlns:a16="http://schemas.microsoft.com/office/drawing/2014/main" id="{ADD84D7F-8D25-3E8C-DB12-6B6040EB3C2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3338" y="0"/>
            <a:ext cx="965361" cy="2777066"/>
          </a:xfrm>
          <a:prstGeom prst="rect">
            <a:avLst/>
          </a:prstGeom>
        </p:spPr>
      </p:pic>
      <p:grpSp>
        <p:nvGrpSpPr>
          <p:cNvPr id="6" name="Group 5">
            <a:extLst>
              <a:ext uri="{FF2B5EF4-FFF2-40B4-BE49-F238E27FC236}">
                <a16:creationId xmlns:a16="http://schemas.microsoft.com/office/drawing/2014/main" id="{28CE7BF3-0315-C9BE-BBDD-174C81100C3F}"/>
              </a:ext>
            </a:extLst>
          </p:cNvPr>
          <p:cNvGrpSpPr/>
          <p:nvPr userDrawn="1"/>
        </p:nvGrpSpPr>
        <p:grpSpPr>
          <a:xfrm>
            <a:off x="448339" y="465462"/>
            <a:ext cx="11323548" cy="5927075"/>
            <a:chOff x="448339" y="465462"/>
            <a:chExt cx="11323548" cy="5927075"/>
          </a:xfrm>
        </p:grpSpPr>
        <p:pic>
          <p:nvPicPr>
            <p:cNvPr id="7" name="Graphic 6">
              <a:extLst>
                <a:ext uri="{FF2B5EF4-FFF2-40B4-BE49-F238E27FC236}">
                  <a16:creationId xmlns:a16="http://schemas.microsoft.com/office/drawing/2014/main" id="{DD7A7BAF-494C-860C-BFD8-5EED325CA458}"/>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6840"/>
            <a:stretch/>
          </p:blipFill>
          <p:spPr>
            <a:xfrm>
              <a:off x="448339" y="465462"/>
              <a:ext cx="5546061" cy="5927075"/>
            </a:xfrm>
            <a:prstGeom prst="rect">
              <a:avLst/>
            </a:prstGeom>
          </p:spPr>
        </p:pic>
        <p:pic>
          <p:nvPicPr>
            <p:cNvPr id="8" name="Graphic 7">
              <a:extLst>
                <a:ext uri="{FF2B5EF4-FFF2-40B4-BE49-F238E27FC236}">
                  <a16:creationId xmlns:a16="http://schemas.microsoft.com/office/drawing/2014/main" id="{1110EDF0-390C-20BE-A6CB-A6B61080BC09}"/>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3777"/>
            <a:stretch/>
          </p:blipFill>
          <p:spPr>
            <a:xfrm>
              <a:off x="6638824" y="465462"/>
              <a:ext cx="5133063" cy="5927075"/>
            </a:xfrm>
            <a:prstGeom prst="rect">
              <a:avLst/>
            </a:prstGeom>
          </p:spPr>
        </p:pic>
        <p:pic>
          <p:nvPicPr>
            <p:cNvPr id="9" name="Graphic 8">
              <a:extLst>
                <a:ext uri="{FF2B5EF4-FFF2-40B4-BE49-F238E27FC236}">
                  <a16:creationId xmlns:a16="http://schemas.microsoft.com/office/drawing/2014/main" id="{94209E6E-3117-6D3E-A929-570744FD6C9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3777" r="75398"/>
            <a:stretch/>
          </p:blipFill>
          <p:spPr>
            <a:xfrm>
              <a:off x="5994401" y="465462"/>
              <a:ext cx="644424" cy="5927075"/>
            </a:xfrm>
            <a:prstGeom prst="rect">
              <a:avLst/>
            </a:prstGeom>
          </p:spPr>
        </p:pic>
      </p:grpSp>
      <p:pic>
        <p:nvPicPr>
          <p:cNvPr id="10" name="Picture 9">
            <a:extLst>
              <a:ext uri="{FF2B5EF4-FFF2-40B4-BE49-F238E27FC236}">
                <a16:creationId xmlns:a16="http://schemas.microsoft.com/office/drawing/2014/main" id="{5DD06E7C-9B80-5609-B86B-BF448426C1E1}"/>
              </a:ext>
            </a:extLst>
          </p:cNvPr>
          <p:cNvPicPr>
            <a:picLocks noChangeAspect="1"/>
          </p:cNvPicPr>
          <p:nvPr userDrawn="1"/>
        </p:nvPicPr>
        <p:blipFill>
          <a:blip r:embed="rId6"/>
          <a:stretch>
            <a:fillRect/>
          </a:stretch>
        </p:blipFill>
        <p:spPr>
          <a:xfrm>
            <a:off x="861339" y="541251"/>
            <a:ext cx="481240" cy="481240"/>
          </a:xfrm>
          <a:prstGeom prst="rect">
            <a:avLst/>
          </a:prstGeom>
        </p:spPr>
      </p:pic>
      <p:pic>
        <p:nvPicPr>
          <p:cNvPr id="11" name="Picture 10">
            <a:extLst>
              <a:ext uri="{FF2B5EF4-FFF2-40B4-BE49-F238E27FC236}">
                <a16:creationId xmlns:a16="http://schemas.microsoft.com/office/drawing/2014/main" id="{AEA64C23-2914-BD3D-7336-AFAB7E96F019}"/>
              </a:ext>
            </a:extLst>
          </p:cNvPr>
          <p:cNvPicPr>
            <a:picLocks noChangeAspect="1"/>
          </p:cNvPicPr>
          <p:nvPr userDrawn="1"/>
        </p:nvPicPr>
        <p:blipFill>
          <a:blip r:embed="rId6"/>
          <a:stretch>
            <a:fillRect/>
          </a:stretch>
        </p:blipFill>
        <p:spPr>
          <a:xfrm>
            <a:off x="4916251" y="251542"/>
            <a:ext cx="481240" cy="481240"/>
          </a:xfrm>
          <a:prstGeom prst="rect">
            <a:avLst/>
          </a:prstGeom>
        </p:spPr>
      </p:pic>
      <p:pic>
        <p:nvPicPr>
          <p:cNvPr id="12" name="Picture 11">
            <a:extLst>
              <a:ext uri="{FF2B5EF4-FFF2-40B4-BE49-F238E27FC236}">
                <a16:creationId xmlns:a16="http://schemas.microsoft.com/office/drawing/2014/main" id="{C7908D58-9E6A-ABFB-8E4D-EB2F296E817B}"/>
              </a:ext>
            </a:extLst>
          </p:cNvPr>
          <p:cNvPicPr>
            <a:picLocks noChangeAspect="1"/>
          </p:cNvPicPr>
          <p:nvPr userDrawn="1"/>
        </p:nvPicPr>
        <p:blipFill>
          <a:blip r:embed="rId6"/>
          <a:stretch>
            <a:fillRect/>
          </a:stretch>
        </p:blipFill>
        <p:spPr>
          <a:xfrm>
            <a:off x="229099" y="2235815"/>
            <a:ext cx="481240" cy="481240"/>
          </a:xfrm>
          <a:prstGeom prst="rect">
            <a:avLst/>
          </a:prstGeom>
        </p:spPr>
      </p:pic>
      <p:pic>
        <p:nvPicPr>
          <p:cNvPr id="13" name="Picture 12">
            <a:extLst>
              <a:ext uri="{FF2B5EF4-FFF2-40B4-BE49-F238E27FC236}">
                <a16:creationId xmlns:a16="http://schemas.microsoft.com/office/drawing/2014/main" id="{6C5B821E-95C0-8A4A-0A90-6CE9F7B14423}"/>
              </a:ext>
            </a:extLst>
          </p:cNvPr>
          <p:cNvPicPr>
            <a:picLocks noChangeAspect="1"/>
          </p:cNvPicPr>
          <p:nvPr userDrawn="1"/>
        </p:nvPicPr>
        <p:blipFill>
          <a:blip r:embed="rId6"/>
          <a:stretch>
            <a:fillRect/>
          </a:stretch>
        </p:blipFill>
        <p:spPr>
          <a:xfrm>
            <a:off x="207718" y="4140946"/>
            <a:ext cx="481240" cy="481240"/>
          </a:xfrm>
          <a:prstGeom prst="rect">
            <a:avLst/>
          </a:prstGeom>
        </p:spPr>
      </p:pic>
      <p:pic>
        <p:nvPicPr>
          <p:cNvPr id="14" name="Picture 13">
            <a:extLst>
              <a:ext uri="{FF2B5EF4-FFF2-40B4-BE49-F238E27FC236}">
                <a16:creationId xmlns:a16="http://schemas.microsoft.com/office/drawing/2014/main" id="{56BF1369-B8F3-FCC1-2499-1B2A9CF51469}"/>
              </a:ext>
            </a:extLst>
          </p:cNvPr>
          <p:cNvPicPr>
            <a:picLocks noChangeAspect="1"/>
          </p:cNvPicPr>
          <p:nvPr userDrawn="1"/>
        </p:nvPicPr>
        <p:blipFill>
          <a:blip r:embed="rId6"/>
          <a:stretch>
            <a:fillRect/>
          </a:stretch>
        </p:blipFill>
        <p:spPr>
          <a:xfrm>
            <a:off x="422973" y="6121069"/>
            <a:ext cx="287366" cy="287366"/>
          </a:xfrm>
          <a:prstGeom prst="rect">
            <a:avLst/>
          </a:prstGeom>
        </p:spPr>
      </p:pic>
      <p:pic>
        <p:nvPicPr>
          <p:cNvPr id="15" name="Picture 14">
            <a:extLst>
              <a:ext uri="{FF2B5EF4-FFF2-40B4-BE49-F238E27FC236}">
                <a16:creationId xmlns:a16="http://schemas.microsoft.com/office/drawing/2014/main" id="{DD24C0F6-0877-EACA-0D0C-40909A3A85D1}"/>
              </a:ext>
            </a:extLst>
          </p:cNvPr>
          <p:cNvPicPr>
            <a:picLocks noChangeAspect="1"/>
          </p:cNvPicPr>
          <p:nvPr userDrawn="1"/>
        </p:nvPicPr>
        <p:blipFill>
          <a:blip r:embed="rId6"/>
          <a:stretch>
            <a:fillRect/>
          </a:stretch>
        </p:blipFill>
        <p:spPr>
          <a:xfrm>
            <a:off x="1124778" y="5987086"/>
            <a:ext cx="481240" cy="481240"/>
          </a:xfrm>
          <a:prstGeom prst="rect">
            <a:avLst/>
          </a:prstGeom>
        </p:spPr>
      </p:pic>
      <p:pic>
        <p:nvPicPr>
          <p:cNvPr id="16" name="Picture 15">
            <a:extLst>
              <a:ext uri="{FF2B5EF4-FFF2-40B4-BE49-F238E27FC236}">
                <a16:creationId xmlns:a16="http://schemas.microsoft.com/office/drawing/2014/main" id="{FDFF42D8-F4D4-5A94-FB67-C07440751AEE}"/>
              </a:ext>
            </a:extLst>
          </p:cNvPr>
          <p:cNvPicPr>
            <a:picLocks noChangeAspect="1"/>
          </p:cNvPicPr>
          <p:nvPr userDrawn="1"/>
        </p:nvPicPr>
        <p:blipFill>
          <a:blip r:embed="rId6"/>
          <a:stretch>
            <a:fillRect/>
          </a:stretch>
        </p:blipFill>
        <p:spPr>
          <a:xfrm>
            <a:off x="5855380" y="6076129"/>
            <a:ext cx="481240" cy="481240"/>
          </a:xfrm>
          <a:prstGeom prst="rect">
            <a:avLst/>
          </a:prstGeom>
        </p:spPr>
      </p:pic>
      <p:pic>
        <p:nvPicPr>
          <p:cNvPr id="17" name="Picture 16">
            <a:extLst>
              <a:ext uri="{FF2B5EF4-FFF2-40B4-BE49-F238E27FC236}">
                <a16:creationId xmlns:a16="http://schemas.microsoft.com/office/drawing/2014/main" id="{D59B44B9-09CD-8294-6938-BDF8A9523081}"/>
              </a:ext>
            </a:extLst>
          </p:cNvPr>
          <p:cNvPicPr>
            <a:picLocks noChangeAspect="1"/>
          </p:cNvPicPr>
          <p:nvPr userDrawn="1"/>
        </p:nvPicPr>
        <p:blipFill>
          <a:blip r:embed="rId6"/>
          <a:stretch>
            <a:fillRect/>
          </a:stretch>
        </p:blipFill>
        <p:spPr>
          <a:xfrm>
            <a:off x="10585982" y="6024132"/>
            <a:ext cx="481240" cy="481240"/>
          </a:xfrm>
          <a:prstGeom prst="rect">
            <a:avLst/>
          </a:prstGeom>
        </p:spPr>
      </p:pic>
      <p:pic>
        <p:nvPicPr>
          <p:cNvPr id="18" name="Picture 17">
            <a:extLst>
              <a:ext uri="{FF2B5EF4-FFF2-40B4-BE49-F238E27FC236}">
                <a16:creationId xmlns:a16="http://schemas.microsoft.com/office/drawing/2014/main" id="{2915DB25-F942-544A-657C-66DBA3B8E743}"/>
              </a:ext>
            </a:extLst>
          </p:cNvPr>
          <p:cNvPicPr>
            <a:picLocks noChangeAspect="1"/>
          </p:cNvPicPr>
          <p:nvPr userDrawn="1"/>
        </p:nvPicPr>
        <p:blipFill>
          <a:blip r:embed="rId6"/>
          <a:stretch>
            <a:fillRect/>
          </a:stretch>
        </p:blipFill>
        <p:spPr>
          <a:xfrm>
            <a:off x="11582233" y="4622186"/>
            <a:ext cx="379308" cy="379308"/>
          </a:xfrm>
          <a:prstGeom prst="rect">
            <a:avLst/>
          </a:prstGeom>
        </p:spPr>
      </p:pic>
      <p:pic>
        <p:nvPicPr>
          <p:cNvPr id="19" name="Picture 18">
            <a:extLst>
              <a:ext uri="{FF2B5EF4-FFF2-40B4-BE49-F238E27FC236}">
                <a16:creationId xmlns:a16="http://schemas.microsoft.com/office/drawing/2014/main" id="{8564833E-9CB7-FBAF-0C3B-1E938CDAED55}"/>
              </a:ext>
            </a:extLst>
          </p:cNvPr>
          <p:cNvPicPr>
            <a:picLocks noChangeAspect="1"/>
          </p:cNvPicPr>
          <p:nvPr userDrawn="1"/>
        </p:nvPicPr>
        <p:blipFill>
          <a:blip r:embed="rId6"/>
          <a:stretch>
            <a:fillRect/>
          </a:stretch>
        </p:blipFill>
        <p:spPr>
          <a:xfrm>
            <a:off x="9164293" y="465462"/>
            <a:ext cx="357498" cy="357498"/>
          </a:xfrm>
          <a:prstGeom prst="rect">
            <a:avLst/>
          </a:prstGeom>
        </p:spPr>
      </p:pic>
      <p:pic>
        <p:nvPicPr>
          <p:cNvPr id="20" name="Picture 19">
            <a:extLst>
              <a:ext uri="{FF2B5EF4-FFF2-40B4-BE49-F238E27FC236}">
                <a16:creationId xmlns:a16="http://schemas.microsoft.com/office/drawing/2014/main" id="{0332C371-4B13-0AF7-1CDB-516D00AE6D4B}"/>
              </a:ext>
            </a:extLst>
          </p:cNvPr>
          <p:cNvPicPr>
            <a:picLocks noChangeAspect="1"/>
          </p:cNvPicPr>
          <p:nvPr userDrawn="1"/>
        </p:nvPicPr>
        <p:blipFill>
          <a:blip r:embed="rId6"/>
          <a:stretch>
            <a:fillRect/>
          </a:stretch>
        </p:blipFill>
        <p:spPr>
          <a:xfrm>
            <a:off x="11582233" y="1462647"/>
            <a:ext cx="357498" cy="357498"/>
          </a:xfrm>
          <a:prstGeom prst="rect">
            <a:avLst/>
          </a:prstGeom>
        </p:spPr>
      </p:pic>
    </p:spTree>
    <p:extLst>
      <p:ext uri="{BB962C8B-B14F-4D97-AF65-F5344CB8AC3E}">
        <p14:creationId xmlns:p14="http://schemas.microsoft.com/office/powerpoint/2010/main" val="782651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1C1E-B51C-4746-C1FE-CF2E819B2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CCF05C-CC43-9F33-4AD8-201B2785A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0E5BA-47C8-6C8F-5C70-BAB8C1A2D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BE09B-1779-AE63-5ECB-DE83DD568BC6}"/>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6" name="Footer Placeholder 5">
            <a:extLst>
              <a:ext uri="{FF2B5EF4-FFF2-40B4-BE49-F238E27FC236}">
                <a16:creationId xmlns:a16="http://schemas.microsoft.com/office/drawing/2014/main" id="{CF8731B3-ADE8-6DB5-A5DE-44E90796A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0DAFC-C85C-4D76-0706-F924CE4FB2F0}"/>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879107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104F-8FC5-80C8-8455-919B14F44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8C9F7-2BED-35EA-7D49-CD3A9247A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DEF6C0-B088-1D0D-A602-C095841F4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A4E98-22B6-848C-957C-4F39CFA3DBCC}"/>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6" name="Footer Placeholder 5">
            <a:extLst>
              <a:ext uri="{FF2B5EF4-FFF2-40B4-BE49-F238E27FC236}">
                <a16:creationId xmlns:a16="http://schemas.microsoft.com/office/drawing/2014/main" id="{79A7AE43-C9A5-C2A9-DFCA-EA0D0AA3C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1DE84-3B3A-9861-8AF2-06677FCFB22B}"/>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469917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70E9-0593-ACFE-473A-86C225583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39228-4AEC-A315-5B04-DE7B02471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9A960-95B6-6CA7-3DAD-B3F66208595F}"/>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5" name="Footer Placeholder 4">
            <a:extLst>
              <a:ext uri="{FF2B5EF4-FFF2-40B4-BE49-F238E27FC236}">
                <a16:creationId xmlns:a16="http://schemas.microsoft.com/office/drawing/2014/main" id="{E2F66FE9-CF0B-991E-6A90-253791D63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53966-B058-0169-3ED6-5EDE955DFC83}"/>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2047819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77B2B-4F96-126A-DB57-0CA5C24B9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ED916-44FD-A4B0-BA96-1F238C602A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7A09B-1404-7D3F-2AF3-7EE178D7CC8F}"/>
              </a:ext>
            </a:extLst>
          </p:cNvPr>
          <p:cNvSpPr>
            <a:spLocks noGrp="1"/>
          </p:cNvSpPr>
          <p:nvPr>
            <p:ph type="dt" sz="half" idx="10"/>
          </p:nvPr>
        </p:nvSpPr>
        <p:spPr/>
        <p:txBody>
          <a:bodyPr/>
          <a:lstStyle/>
          <a:p>
            <a:fld id="{B5FA05A3-5DA1-4D01-A8D3-31BF514F83F8}" type="datetimeFigureOut">
              <a:rPr lang="en-US" smtClean="0"/>
              <a:t>12/04/2026</a:t>
            </a:fld>
            <a:endParaRPr lang="en-US"/>
          </a:p>
        </p:txBody>
      </p:sp>
      <p:sp>
        <p:nvSpPr>
          <p:cNvPr id="5" name="Footer Placeholder 4">
            <a:extLst>
              <a:ext uri="{FF2B5EF4-FFF2-40B4-BE49-F238E27FC236}">
                <a16:creationId xmlns:a16="http://schemas.microsoft.com/office/drawing/2014/main" id="{8B2E52BD-5BD9-5145-E489-99D8640B5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C5B54-DC50-BBA1-FDD1-3B549E11D928}"/>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137067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15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244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781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38444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437930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878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8577440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3411256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12/04/2026</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spTree>
    <p:extLst>
      <p:ext uri="{BB962C8B-B14F-4D97-AF65-F5344CB8AC3E}">
        <p14:creationId xmlns:p14="http://schemas.microsoft.com/office/powerpoint/2010/main" val="15564403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94530-A8E7-3D91-B887-5B57C28D9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8F034-31C4-2940-FF97-5CD1E1D39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E195D-F384-F24A-9E0D-A47C5C32A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05A3-5DA1-4D01-A8D3-31BF514F83F8}" type="datetimeFigureOut">
              <a:rPr lang="en-US" smtClean="0"/>
              <a:t>12/04/2026</a:t>
            </a:fld>
            <a:endParaRPr lang="en-US"/>
          </a:p>
        </p:txBody>
      </p:sp>
      <p:sp>
        <p:nvSpPr>
          <p:cNvPr id="5" name="Footer Placeholder 4">
            <a:extLst>
              <a:ext uri="{FF2B5EF4-FFF2-40B4-BE49-F238E27FC236}">
                <a16:creationId xmlns:a16="http://schemas.microsoft.com/office/drawing/2014/main" id="{294C5808-2967-E53E-8792-E207AADF6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3AD8C0-BCEC-831F-D790-26E675BB4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E1B85-7062-4108-8D55-5C017916F9B1}" type="slidenum">
              <a:rPr lang="en-US" smtClean="0"/>
              <a:t>‹#›</a:t>
            </a:fld>
            <a:endParaRPr lang="en-US"/>
          </a:p>
        </p:txBody>
      </p:sp>
      <p:pic>
        <p:nvPicPr>
          <p:cNvPr id="8" name="Graphic 7">
            <a:extLst>
              <a:ext uri="{FF2B5EF4-FFF2-40B4-BE49-F238E27FC236}">
                <a16:creationId xmlns:a16="http://schemas.microsoft.com/office/drawing/2014/main" id="{926A4F46-5A78-D3E0-8C02-5EB571A58AAE}"/>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73464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0.png"/><Relationship Id="rId5" Type="http://schemas.microsoft.com/office/2007/relationships/hdphoto" Target="../media/hdphoto8.wdp"/><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jpg"/><Relationship Id="rId10" Type="http://schemas.openxmlformats.org/officeDocument/2006/relationships/image" Target="../media/image45.png"/><Relationship Id="rId4" Type="http://schemas.openxmlformats.org/officeDocument/2006/relationships/notesSlide" Target="../notesSlides/notesSlide1.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jp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1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54.png"/><Relationship Id="rId12" Type="http://schemas.microsoft.com/office/2007/relationships/hdphoto" Target="../media/hdphoto6.wdp"/><Relationship Id="rId17" Type="http://schemas.openxmlformats.org/officeDocument/2006/relationships/image" Target="../media/image60.png"/><Relationship Id="rId2" Type="http://schemas.openxmlformats.org/officeDocument/2006/relationships/image" Target="../media/image49.png"/><Relationship Id="rId16" Type="http://schemas.openxmlformats.org/officeDocument/2006/relationships/image" Target="../media/image41.png"/><Relationship Id="rId20"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59.png"/><Relationship Id="rId10" Type="http://schemas.microsoft.com/office/2007/relationships/hdphoto" Target="../media/hdphoto5.wdp"/><Relationship Id="rId19"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56.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 Id="rId6" Type="http://schemas.microsoft.com/office/2007/relationships/hdphoto" Target="../media/hdphoto9.wdp"/><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 Id="rId6" Type="http://schemas.microsoft.com/office/2007/relationships/hdphoto" Target="../media/hdphoto9.wdp"/><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66-DEC1-4870-8750-4565BCF626D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2910" y="2750201"/>
            <a:ext cx="4620019" cy="4981885"/>
          </a:xfrm>
          <a:prstGeom prst="rect">
            <a:avLst/>
          </a:prstGeom>
        </p:spPr>
      </p:pic>
      <p:grpSp>
        <p:nvGrpSpPr>
          <p:cNvPr id="17" name="Group 16">
            <a:extLst>
              <a:ext uri="{FF2B5EF4-FFF2-40B4-BE49-F238E27FC236}">
                <a16:creationId xmlns:a16="http://schemas.microsoft.com/office/drawing/2014/main" id="{2F22567A-BF16-4AE1-9438-5F46AC94C684}"/>
              </a:ext>
            </a:extLst>
          </p:cNvPr>
          <p:cNvGrpSpPr/>
          <p:nvPr/>
        </p:nvGrpSpPr>
        <p:grpSpPr>
          <a:xfrm>
            <a:off x="4466526" y="382393"/>
            <a:ext cx="3500226" cy="869221"/>
            <a:chOff x="4564774" y="413270"/>
            <a:chExt cx="3500226" cy="869221"/>
          </a:xfrm>
        </p:grpSpPr>
        <p:sp>
          <p:nvSpPr>
            <p:cNvPr id="11" name="Flowchart: Terminator 10">
              <a:extLst>
                <a:ext uri="{FF2B5EF4-FFF2-40B4-BE49-F238E27FC236}">
                  <a16:creationId xmlns:a16="http://schemas.microsoft.com/office/drawing/2014/main" id="{94D19680-B220-442F-8FE7-D0FB4B576DE3}"/>
                </a:ext>
              </a:extLst>
            </p:cNvPr>
            <p:cNvSpPr/>
            <p:nvPr/>
          </p:nvSpPr>
          <p:spPr>
            <a:xfrm rot="3335349" flipV="1">
              <a:off x="5274016" y="572957"/>
              <a:ext cx="441004" cy="12163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D78EF6C9-A479-4AC3-960F-CB8915C8AB18}"/>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id="{63BD90E6-80B4-49E0-85E1-CA7EFBB38295}"/>
                </a:ext>
              </a:extLst>
            </p:cNvPr>
            <p:cNvSpPr/>
            <p:nvPr/>
          </p:nvSpPr>
          <p:spPr>
            <a:xfrm rot="19365825" flipV="1">
              <a:off x="7568221" y="1088176"/>
              <a:ext cx="496779" cy="13273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id="{B22E3CB1-C484-4CB2-8D0E-EB6A96EF1EAB}"/>
                </a:ext>
              </a:extLst>
            </p:cNvPr>
            <p:cNvSpPr/>
            <p:nvPr/>
          </p:nvSpPr>
          <p:spPr>
            <a:xfrm rot="6977877">
              <a:off x="6587755" y="587074"/>
              <a:ext cx="479206" cy="162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Picture 24" descr="A picture containing vector graphics&#10;&#10;Description automatically generated">
            <a:extLst>
              <a:ext uri="{FF2B5EF4-FFF2-40B4-BE49-F238E27FC236}">
                <a16:creationId xmlns:a16="http://schemas.microsoft.com/office/drawing/2014/main" id="{E07BB024-6042-4F64-81DD-9F23594080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08826">
            <a:off x="-1262989" y="3129553"/>
            <a:ext cx="4975390" cy="4137052"/>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81B420F7-D153-4248-AF61-713ED0A67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24481">
            <a:off x="8370538" y="3125343"/>
            <a:ext cx="4673092" cy="4646151"/>
          </a:xfrm>
          <a:prstGeom prst="rect">
            <a:avLst/>
          </a:prstGeom>
        </p:spPr>
      </p:pic>
      <p:grpSp>
        <p:nvGrpSpPr>
          <p:cNvPr id="34" name="Group 33">
            <a:extLst>
              <a:ext uri="{FF2B5EF4-FFF2-40B4-BE49-F238E27FC236}">
                <a16:creationId xmlns:a16="http://schemas.microsoft.com/office/drawing/2014/main" id="{0FE6F97D-0040-4E42-BB97-4DFA2DBD009B}"/>
              </a:ext>
            </a:extLst>
          </p:cNvPr>
          <p:cNvGrpSpPr/>
          <p:nvPr/>
        </p:nvGrpSpPr>
        <p:grpSpPr>
          <a:xfrm>
            <a:off x="1140296" y="959704"/>
            <a:ext cx="1124011" cy="733825"/>
            <a:chOff x="1140296" y="959704"/>
            <a:chExt cx="1124011" cy="733825"/>
          </a:xfrm>
        </p:grpSpPr>
        <p:grpSp>
          <p:nvGrpSpPr>
            <p:cNvPr id="20" name="Group 19">
              <a:extLst>
                <a:ext uri="{FF2B5EF4-FFF2-40B4-BE49-F238E27FC236}">
                  <a16:creationId xmlns:a16="http://schemas.microsoft.com/office/drawing/2014/main" id="{131AC173-625F-460D-BCF5-ADCA10B8D811}"/>
                </a:ext>
              </a:extLst>
            </p:cNvPr>
            <p:cNvGrpSpPr/>
            <p:nvPr/>
          </p:nvGrpSpPr>
          <p:grpSpPr>
            <a:xfrm rot="1946759">
              <a:off x="1140296" y="959704"/>
              <a:ext cx="608409" cy="733825"/>
              <a:chOff x="4564774" y="548666"/>
              <a:chExt cx="608409" cy="733825"/>
            </a:xfrm>
          </p:grpSpPr>
          <p:sp>
            <p:nvSpPr>
              <p:cNvPr id="21" name="Flowchart: Terminator 20">
                <a:extLst>
                  <a:ext uri="{FF2B5EF4-FFF2-40B4-BE49-F238E27FC236}">
                    <a16:creationId xmlns:a16="http://schemas.microsoft.com/office/drawing/2014/main" id="{9D83032E-A572-4CB4-83F2-EA3E5782002A}"/>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Terminator 21">
                <a:extLst>
                  <a:ext uri="{FF2B5EF4-FFF2-40B4-BE49-F238E27FC236}">
                    <a16:creationId xmlns:a16="http://schemas.microsoft.com/office/drawing/2014/main" id="{9EB8EC83-C766-4290-8DFD-4D04685500D1}"/>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lowchart: Terminator 32">
              <a:extLst>
                <a:ext uri="{FF2B5EF4-FFF2-40B4-BE49-F238E27FC236}">
                  <a16:creationId xmlns:a16="http://schemas.microsoft.com/office/drawing/2014/main" id="{33546CFA-C1CF-487F-8A6C-F0838322850B}"/>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10485834-222E-44C8-AF1D-F3A0D542E7D0}"/>
              </a:ext>
            </a:extLst>
          </p:cNvPr>
          <p:cNvGrpSpPr/>
          <p:nvPr/>
        </p:nvGrpSpPr>
        <p:grpSpPr>
          <a:xfrm rot="1857951">
            <a:off x="10146001" y="727383"/>
            <a:ext cx="1124011" cy="733825"/>
            <a:chOff x="1140296" y="959704"/>
            <a:chExt cx="1124011" cy="733825"/>
          </a:xfrm>
        </p:grpSpPr>
        <p:grpSp>
          <p:nvGrpSpPr>
            <p:cNvPr id="36" name="Group 35">
              <a:extLst>
                <a:ext uri="{FF2B5EF4-FFF2-40B4-BE49-F238E27FC236}">
                  <a16:creationId xmlns:a16="http://schemas.microsoft.com/office/drawing/2014/main" id="{A15BF2AA-591F-464E-BA13-0B69571C6837}"/>
                </a:ext>
              </a:extLst>
            </p:cNvPr>
            <p:cNvGrpSpPr/>
            <p:nvPr/>
          </p:nvGrpSpPr>
          <p:grpSpPr>
            <a:xfrm rot="1946759">
              <a:off x="1140296" y="959704"/>
              <a:ext cx="608409" cy="733825"/>
              <a:chOff x="4564774" y="548666"/>
              <a:chExt cx="608409" cy="733825"/>
            </a:xfrm>
          </p:grpSpPr>
          <p:sp>
            <p:nvSpPr>
              <p:cNvPr id="38" name="Flowchart: Terminator 37">
                <a:extLst>
                  <a:ext uri="{FF2B5EF4-FFF2-40B4-BE49-F238E27FC236}">
                    <a16:creationId xmlns:a16="http://schemas.microsoft.com/office/drawing/2014/main" id="{B90623FA-E9CC-4871-A26C-B1F3C8EC4AC6}"/>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Terminator 38">
                <a:extLst>
                  <a:ext uri="{FF2B5EF4-FFF2-40B4-BE49-F238E27FC236}">
                    <a16:creationId xmlns:a16="http://schemas.microsoft.com/office/drawing/2014/main" id="{13DCB6A8-E47E-4FDD-8ACD-6600FE944D23}"/>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Flowchart: Terminator 36">
              <a:extLst>
                <a:ext uri="{FF2B5EF4-FFF2-40B4-BE49-F238E27FC236}">
                  <a16:creationId xmlns:a16="http://schemas.microsoft.com/office/drawing/2014/main" id="{A87FB4DC-B880-4E51-973B-9B1779AB442D}"/>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58F0300-95B4-8CAA-1233-BC1CA3BBECB1}"/>
              </a:ext>
            </a:extLst>
          </p:cNvPr>
          <p:cNvPicPr>
            <a:picLocks noChangeAspect="1"/>
          </p:cNvPicPr>
          <p:nvPr/>
        </p:nvPicPr>
        <p:blipFill>
          <a:blip r:embed="rId5"/>
          <a:stretch>
            <a:fillRect/>
          </a:stretch>
        </p:blipFill>
        <p:spPr>
          <a:xfrm>
            <a:off x="1383603" y="954937"/>
            <a:ext cx="9193565" cy="318238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3209024108"/>
      </p:ext>
    </p:extLst>
  </p:cSld>
  <p:clrMapOvr>
    <a:masterClrMapping/>
  </p:clrMapOvr>
  <p:transition advTm="4000"/>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4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4000">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14:presetBounceEnd="6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6000">
                                          <p:cBhvr additive="base">
                                            <p:cTn id="20" dur="500" fill="hold"/>
                                            <p:tgtEl>
                                              <p:spTgt spid="32"/>
                                            </p:tgtEl>
                                            <p:attrNameLst>
                                              <p:attrName>ppt_x</p:attrName>
                                            </p:attrNameLst>
                                          </p:cBhvr>
                                          <p:tavLst>
                                            <p:tav tm="0">
                                              <p:val>
                                                <p:strVal val="1+#ppt_w/2"/>
                                              </p:val>
                                            </p:tav>
                                            <p:tav tm="100000">
                                              <p:val>
                                                <p:strVal val="#ppt_x"/>
                                              </p:val>
                                            </p:tav>
                                          </p:tavLst>
                                        </p:anim>
                                        <p:anim calcmode="lin" valueType="num" p14:bounceEnd="66000">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14:presetBounceEnd="56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6000">
                                          <p:cBhvr additive="base">
                                            <p:cTn id="33" dur="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2614727" y="471056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a:solidFill>
                  <a:srgbClr val="000000"/>
                </a:solidFill>
                <a:ea typeface="Arial-Rounded" panose="020B0500000000000000" pitchFamily="34" charset="0"/>
                <a:cs typeface="Arial" panose="020B0604020202020204" pitchFamily="34" charset="0"/>
                <a:sym typeface="Arial"/>
              </a:rPr>
              <a:t>c. </a:t>
            </a:r>
            <a:r>
              <a:rPr lang="vi-VN" sz="2800" b="1" kern="0" dirty="0">
                <a:solidFill>
                  <a:srgbClr val="000000"/>
                </a:solidFill>
                <a:ea typeface="Arial-Rounded" panose="020B0500000000000000" pitchFamily="34" charset="0"/>
                <a:cs typeface="Arial" panose="020B0604020202020204" pitchFamily="34" charset="0"/>
                <a:sym typeface="Arial"/>
              </a:rPr>
              <a:t>Sắp xếp các 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19" name="Group 18">
            <a:extLst>
              <a:ext uri="{FF2B5EF4-FFF2-40B4-BE49-F238E27FC236}">
                <a16:creationId xmlns:a16="http://schemas.microsoft.com/office/drawing/2014/main" id="{46935F6F-C7D0-4663-8304-13FBC3797BEA}"/>
              </a:ext>
            </a:extLst>
          </p:cNvPr>
          <p:cNvGrpSpPr/>
          <p:nvPr/>
        </p:nvGrpSpPr>
        <p:grpSpPr>
          <a:xfrm>
            <a:off x="429952" y="2472080"/>
            <a:ext cx="2938676" cy="1976718"/>
            <a:chOff x="5876916" y="975793"/>
            <a:chExt cx="4684259" cy="3150895"/>
          </a:xfrm>
        </p:grpSpPr>
        <p:grpSp>
          <p:nvGrpSpPr>
            <p:cNvPr id="22" name="Group 21">
              <a:extLst>
                <a:ext uri="{FF2B5EF4-FFF2-40B4-BE49-F238E27FC236}">
                  <a16:creationId xmlns:a16="http://schemas.microsoft.com/office/drawing/2014/main" id="{0DA8681E-E50C-4B0D-9FA5-FF61DD4F96D8}"/>
                </a:ext>
              </a:extLst>
            </p:cNvPr>
            <p:cNvGrpSpPr/>
            <p:nvPr/>
          </p:nvGrpSpPr>
          <p:grpSpPr>
            <a:xfrm>
              <a:off x="5876916" y="975793"/>
              <a:ext cx="4684259" cy="2113916"/>
              <a:chOff x="2387762" y="551055"/>
              <a:chExt cx="7051289" cy="3182111"/>
            </a:xfrm>
          </p:grpSpPr>
          <p:pic>
            <p:nvPicPr>
              <p:cNvPr id="24" name="图片 2" descr="2">
                <a:extLst>
                  <a:ext uri="{FF2B5EF4-FFF2-40B4-BE49-F238E27FC236}">
                    <a16:creationId xmlns:a16="http://schemas.microsoft.com/office/drawing/2014/main" id="{5448D23D-8920-4C1E-8C1F-CCCAB30CE12E}"/>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5" name="图片 1" descr="1">
                <a:extLst>
                  <a:ext uri="{FF2B5EF4-FFF2-40B4-BE49-F238E27FC236}">
                    <a16:creationId xmlns:a16="http://schemas.microsoft.com/office/drawing/2014/main" id="{7E31E1B7-B64A-406E-817E-85110ADAFDF2}"/>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6" name="图片 2" descr="3">
                <a:extLst>
                  <a:ext uri="{FF2B5EF4-FFF2-40B4-BE49-F238E27FC236}">
                    <a16:creationId xmlns:a16="http://schemas.microsoft.com/office/drawing/2014/main" id="{DF7DDB68-5E0C-43E6-927D-143235136F19}"/>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3" name="Rounded Rectangle 23">
              <a:extLst>
                <a:ext uri="{FF2B5EF4-FFF2-40B4-BE49-F238E27FC236}">
                  <a16:creationId xmlns:a16="http://schemas.microsoft.com/office/drawing/2014/main" id="{E8A02B58-C8A7-43F4-93EA-1B77BE68B770}"/>
                </a:ext>
              </a:extLst>
            </p:cNvPr>
            <p:cNvSpPr/>
            <p:nvPr/>
          </p:nvSpPr>
          <p:spPr>
            <a:xfrm>
              <a:off x="6233520" y="2591918"/>
              <a:ext cx="4327655" cy="153477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Calibri" panose="020F0502020204030204" pitchFamily="34" charset="0"/>
                  <a:cs typeface="Calibri" panose="020F0502020204030204" pitchFamily="34" charset="0"/>
                </a:rPr>
                <a:t>Thảo</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luận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413991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62A5CF-79C6-40D3-D496-2F0325E6273C}"/>
              </a:ext>
            </a:extLst>
          </p:cNvPr>
          <p:cNvPicPr>
            <a:picLocks noChangeAspect="1"/>
          </p:cNvPicPr>
          <p:nvPr/>
        </p:nvPicPr>
        <p:blipFill>
          <a:blip r:embed="rId2"/>
          <a:stretch>
            <a:fillRect/>
          </a:stretch>
        </p:blipFill>
        <p:spPr>
          <a:xfrm>
            <a:off x="2980674" y="761595"/>
            <a:ext cx="6230652" cy="5797798"/>
          </a:xfrm>
          <a:prstGeom prst="rect">
            <a:avLst/>
          </a:prstGeom>
        </p:spPr>
      </p:pic>
    </p:spTree>
    <p:extLst>
      <p:ext uri="{BB962C8B-B14F-4D97-AF65-F5344CB8AC3E}">
        <p14:creationId xmlns:p14="http://schemas.microsoft.com/office/powerpoint/2010/main" val="82985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FB7FBB6D-06A8-28B3-72E7-57C3C10DB041}"/>
              </a:ext>
            </a:extLst>
          </p:cNvPr>
          <p:cNvSpPr/>
          <p:nvPr/>
        </p:nvSpPr>
        <p:spPr>
          <a:xfrm>
            <a:off x="3219450" y="3838575"/>
            <a:ext cx="5829300" cy="695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Cùng</a:t>
            </a:r>
            <a:r>
              <a:rPr lang="en-US" sz="4400" dirty="0"/>
              <a:t> </a:t>
            </a:r>
            <a:r>
              <a:rPr lang="en-US" sz="4400" dirty="0" err="1"/>
              <a:t>giải</a:t>
            </a:r>
            <a:r>
              <a:rPr lang="en-US" sz="4400" dirty="0"/>
              <a:t> </a:t>
            </a:r>
            <a:r>
              <a:rPr lang="en-US" sz="4400" dirty="0" err="1"/>
              <a:t>câu</a:t>
            </a:r>
            <a:r>
              <a:rPr lang="en-US" sz="4400" dirty="0"/>
              <a:t> </a:t>
            </a:r>
            <a:r>
              <a:rPr lang="en-US" sz="4400" dirty="0" err="1"/>
              <a:t>đố</a:t>
            </a:r>
            <a:endParaRPr lang="en-US" sz="4400" dirty="0"/>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342854"/>
            <a:ext cx="8579594" cy="1815882"/>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en-US" sz="3400" dirty="0" err="1">
                <a:solidFill>
                  <a:srgbClr val="C00000"/>
                </a:solidFill>
              </a:rPr>
              <a:t>Mình</a:t>
            </a:r>
            <a:r>
              <a:rPr lang="en-US" sz="3400" dirty="0">
                <a:solidFill>
                  <a:srgbClr val="C00000"/>
                </a:solidFill>
              </a:rPr>
              <a:t> </a:t>
            </a:r>
            <a:r>
              <a:rPr lang="en-US" sz="3400" dirty="0" err="1">
                <a:solidFill>
                  <a:srgbClr val="C00000"/>
                </a:solidFill>
              </a:rPr>
              <a:t>vuông</a:t>
            </a:r>
            <a:r>
              <a:rPr lang="en-US" sz="3400" dirty="0">
                <a:solidFill>
                  <a:srgbClr val="C00000"/>
                </a:solidFill>
              </a:rPr>
              <a:t> </a:t>
            </a:r>
            <a:r>
              <a:rPr lang="en-US" sz="3400" dirty="0" err="1">
                <a:solidFill>
                  <a:srgbClr val="C00000"/>
                </a:solidFill>
              </a:rPr>
              <a:t>vức</a:t>
            </a:r>
            <a:r>
              <a:rPr lang="en-US" sz="3400" dirty="0">
                <a:solidFill>
                  <a:srgbClr val="C00000"/>
                </a:solidFill>
              </a:rPr>
              <a:t>, </a:t>
            </a:r>
            <a:r>
              <a:rPr lang="en-US" sz="3400" dirty="0" err="1">
                <a:solidFill>
                  <a:srgbClr val="C00000"/>
                </a:solidFill>
              </a:rPr>
              <a:t>áo</a:t>
            </a:r>
            <a:r>
              <a:rPr lang="en-US" sz="3400" dirty="0">
                <a:solidFill>
                  <a:srgbClr val="C00000"/>
                </a:solidFill>
              </a:rPr>
              <a:t> </a:t>
            </a:r>
            <a:r>
              <a:rPr lang="en-US" sz="3400" dirty="0" err="1">
                <a:solidFill>
                  <a:srgbClr val="C00000"/>
                </a:solidFill>
              </a:rPr>
              <a:t>xanh</a:t>
            </a:r>
            <a:r>
              <a:rPr lang="en-US" sz="3400" dirty="0">
                <a:solidFill>
                  <a:srgbClr val="C00000"/>
                </a:solidFill>
              </a:rPr>
              <a:t> </a:t>
            </a:r>
            <a:r>
              <a:rPr lang="en-US" sz="3400" dirty="0" err="1">
                <a:solidFill>
                  <a:srgbClr val="C00000"/>
                </a:solidFill>
              </a:rPr>
              <a:t>xanh</a:t>
            </a:r>
            <a:endParaRPr lang="en-US" sz="3400" dirty="0">
              <a:solidFill>
                <a:srgbClr val="C00000"/>
              </a:solidFill>
            </a:endParaRPr>
          </a:p>
          <a:p>
            <a:pPr lvl="0">
              <a:spcBef>
                <a:spcPts val="0"/>
              </a:spcBef>
              <a:spcAft>
                <a:spcPts val="600"/>
              </a:spcAft>
            </a:pPr>
            <a:r>
              <a:rPr lang="en-US" sz="3400" dirty="0">
                <a:solidFill>
                  <a:srgbClr val="C00000"/>
                </a:solidFill>
              </a:rPr>
              <a:t>Da </a:t>
            </a:r>
            <a:r>
              <a:rPr lang="en-US" sz="3400" dirty="0" err="1">
                <a:solidFill>
                  <a:srgbClr val="C00000"/>
                </a:solidFill>
              </a:rPr>
              <a:t>xanh</a:t>
            </a:r>
            <a:r>
              <a:rPr lang="en-US" sz="3400" dirty="0">
                <a:solidFill>
                  <a:srgbClr val="C00000"/>
                </a:solidFill>
              </a:rPr>
              <a:t>, </a:t>
            </a:r>
            <a:r>
              <a:rPr lang="en-US" sz="3400" dirty="0" err="1">
                <a:solidFill>
                  <a:srgbClr val="C00000"/>
                </a:solidFill>
              </a:rPr>
              <a:t>thịt</a:t>
            </a:r>
            <a:r>
              <a:rPr lang="en-US" sz="3400" dirty="0">
                <a:solidFill>
                  <a:srgbClr val="C00000"/>
                </a:solidFill>
              </a:rPr>
              <a:t> </a:t>
            </a:r>
            <a:r>
              <a:rPr lang="en-US" sz="3400" dirty="0" err="1">
                <a:solidFill>
                  <a:srgbClr val="C00000"/>
                </a:solidFill>
              </a:rPr>
              <a:t>trắng</a:t>
            </a:r>
            <a:r>
              <a:rPr lang="en-US" sz="3400" dirty="0">
                <a:solidFill>
                  <a:srgbClr val="C00000"/>
                </a:solidFill>
              </a:rPr>
              <a:t>, </a:t>
            </a:r>
            <a:r>
              <a:rPr lang="en-US" sz="3400" dirty="0" err="1">
                <a:solidFill>
                  <a:srgbClr val="C00000"/>
                </a:solidFill>
              </a:rPr>
              <a:t>đỗ</a:t>
            </a:r>
            <a:r>
              <a:rPr lang="en-US" sz="3400" dirty="0">
                <a:solidFill>
                  <a:srgbClr val="C00000"/>
                </a:solidFill>
              </a:rPr>
              <a:t> </a:t>
            </a:r>
            <a:r>
              <a:rPr lang="en-US" sz="3400" dirty="0" err="1">
                <a:solidFill>
                  <a:srgbClr val="C00000"/>
                </a:solidFill>
              </a:rPr>
              <a:t>hành</a:t>
            </a:r>
            <a:r>
              <a:rPr lang="en-US" sz="3400" dirty="0">
                <a:solidFill>
                  <a:srgbClr val="C00000"/>
                </a:solidFill>
              </a:rPr>
              <a:t> ở </a:t>
            </a:r>
            <a:r>
              <a:rPr lang="en-US" sz="3400" dirty="0" err="1">
                <a:solidFill>
                  <a:srgbClr val="C00000"/>
                </a:solidFill>
              </a:rPr>
              <a:t>trong</a:t>
            </a:r>
            <a:endParaRPr lang="en-US" sz="3400" dirty="0">
              <a:solidFill>
                <a:srgbClr val="C00000"/>
              </a:solidFill>
            </a:endParaRPr>
          </a:p>
          <a:p>
            <a:pPr lvl="0">
              <a:spcBef>
                <a:spcPts val="0"/>
              </a:spcBef>
              <a:spcAft>
                <a:spcPts val="600"/>
              </a:spcAft>
            </a:pPr>
            <a:r>
              <a:rPr lang="en-US" sz="3400" dirty="0" err="1">
                <a:solidFill>
                  <a:srgbClr val="C00000"/>
                </a:solidFill>
              </a:rPr>
              <a:t>Là</a:t>
            </a:r>
            <a:r>
              <a:rPr lang="en-US" sz="3400" dirty="0">
                <a:solidFill>
                  <a:srgbClr val="C00000"/>
                </a:solidFill>
              </a:rPr>
              <a:t> </a:t>
            </a:r>
            <a:r>
              <a:rPr lang="en-US" sz="3400" dirty="0" err="1">
                <a:solidFill>
                  <a:srgbClr val="C00000"/>
                </a:solidFill>
              </a:rPr>
              <a:t>bánh</a:t>
            </a:r>
            <a:r>
              <a:rPr lang="en-US" sz="3400" dirty="0">
                <a:solidFill>
                  <a:srgbClr val="C00000"/>
                </a:solidFill>
              </a:rPr>
              <a:t> </a:t>
            </a:r>
            <a:r>
              <a:rPr lang="en-US" sz="3400" dirty="0" err="1">
                <a:solidFill>
                  <a:srgbClr val="C00000"/>
                </a:solidFill>
              </a:rPr>
              <a:t>gì</a:t>
            </a:r>
            <a:r>
              <a:rPr lang="en-US" sz="3400" dirty="0">
                <a:solidFill>
                  <a:srgbClr val="C00000"/>
                </a:solidFill>
              </a:rPr>
              <a:t>?</a:t>
            </a:r>
            <a:endParaRPr kumimoji="0" lang="en-US" sz="3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310743" y="4323565"/>
            <a:ext cx="3661370"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Bánh</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chưng</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pic>
        <p:nvPicPr>
          <p:cNvPr id="2" name="Picture 1">
            <a:extLst>
              <a:ext uri="{FF2B5EF4-FFF2-40B4-BE49-F238E27FC236}">
                <a16:creationId xmlns:a16="http://schemas.microsoft.com/office/drawing/2014/main" id="{16D22EBD-3AF9-DADD-2C37-4810A876EBBD}"/>
              </a:ext>
            </a:extLst>
          </p:cNvPr>
          <p:cNvPicPr>
            <a:picLocks noChangeAspect="1"/>
          </p:cNvPicPr>
          <p:nvPr/>
        </p:nvPicPr>
        <p:blipFill>
          <a:blip r:embed="rId17"/>
          <a:stretch>
            <a:fillRect/>
          </a:stretch>
        </p:blipFill>
        <p:spPr>
          <a:xfrm>
            <a:off x="8864241" y="247850"/>
            <a:ext cx="2426418" cy="804742"/>
          </a:xfrm>
          <a:prstGeom prst="rect">
            <a:avLst/>
          </a:prstGeom>
        </p:spPr>
      </p:pic>
      <p:pic>
        <p:nvPicPr>
          <p:cNvPr id="7" name="Picture 6">
            <a:extLst>
              <a:ext uri="{FF2B5EF4-FFF2-40B4-BE49-F238E27FC236}">
                <a16:creationId xmlns:a16="http://schemas.microsoft.com/office/drawing/2014/main" id="{7B011A0A-FC2D-19EA-0456-1C73EEE6E8D6}"/>
              </a:ext>
            </a:extLst>
          </p:cNvPr>
          <p:cNvPicPr>
            <a:picLocks noChangeAspect="1"/>
          </p:cNvPicPr>
          <p:nvPr/>
        </p:nvPicPr>
        <p:blipFill>
          <a:blip r:embed="rId18"/>
          <a:stretch>
            <a:fillRect/>
          </a:stretch>
        </p:blipFill>
        <p:spPr>
          <a:xfrm>
            <a:off x="2570380" y="2587431"/>
            <a:ext cx="4645555" cy="1072989"/>
          </a:xfrm>
          <a:prstGeom prst="rect">
            <a:avLst/>
          </a:prstGeom>
        </p:spPr>
      </p:pic>
      <p:pic>
        <p:nvPicPr>
          <p:cNvPr id="8" name="Picture 7">
            <a:extLst>
              <a:ext uri="{FF2B5EF4-FFF2-40B4-BE49-F238E27FC236}">
                <a16:creationId xmlns:a16="http://schemas.microsoft.com/office/drawing/2014/main" id="{FC653E34-EA92-9871-87A1-D17C4B571FE0}"/>
              </a:ext>
            </a:extLst>
          </p:cNvPr>
          <p:cNvPicPr>
            <a:picLocks noChangeAspect="1"/>
          </p:cNvPicPr>
          <p:nvPr/>
        </p:nvPicPr>
        <p:blipFill>
          <a:blip r:embed="rId19"/>
          <a:stretch>
            <a:fillRect/>
          </a:stretch>
        </p:blipFill>
        <p:spPr>
          <a:xfrm>
            <a:off x="3246774" y="3067719"/>
            <a:ext cx="5407621" cy="2139881"/>
          </a:xfrm>
          <a:prstGeom prst="rect">
            <a:avLst/>
          </a:prstGeom>
        </p:spPr>
      </p:pic>
      <p:pic>
        <p:nvPicPr>
          <p:cNvPr id="9" name="Picture 8">
            <a:extLst>
              <a:ext uri="{FF2B5EF4-FFF2-40B4-BE49-F238E27FC236}">
                <a16:creationId xmlns:a16="http://schemas.microsoft.com/office/drawing/2014/main" id="{27F122D5-4AC4-FC86-2F7B-77B8E855A187}"/>
              </a:ext>
            </a:extLst>
          </p:cNvPr>
          <p:cNvPicPr>
            <a:picLocks noChangeAspect="1"/>
          </p:cNvPicPr>
          <p:nvPr/>
        </p:nvPicPr>
        <p:blipFill>
          <a:blip r:embed="rId20"/>
          <a:stretch>
            <a:fillRect/>
          </a:stretch>
        </p:blipFill>
        <p:spPr>
          <a:xfrm>
            <a:off x="3961872" y="4819563"/>
            <a:ext cx="4779678" cy="1072989"/>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6E3D2E6-B858-4A34-90D4-4042D53D9587}"/>
              </a:ext>
            </a:extLst>
          </p:cNvPr>
          <p:cNvSpPr txBox="1"/>
          <p:nvPr/>
        </p:nvSpPr>
        <p:spPr>
          <a:xfrm>
            <a:off x="6918900" y="4500749"/>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lau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3" name="Straight Connector 2">
            <a:extLst>
              <a:ext uri="{FF2B5EF4-FFF2-40B4-BE49-F238E27FC236}">
                <a16:creationId xmlns:a16="http://schemas.microsoft.com/office/drawing/2014/main" id="{A47D02BB-EDDF-444A-AC8C-F702BBEB0C1F}"/>
              </a:ext>
            </a:extLst>
          </p:cNvPr>
          <p:cNvCxnSpPr/>
          <p:nvPr/>
        </p:nvCxnSpPr>
        <p:spPr>
          <a:xfrm>
            <a:off x="1509823" y="5007935"/>
            <a:ext cx="3398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AB01B2-1748-463C-9161-B8F4198215A8}"/>
              </a:ext>
            </a:extLst>
          </p:cNvPr>
          <p:cNvCxnSpPr>
            <a:cxnSpLocks/>
          </p:cNvCxnSpPr>
          <p:nvPr/>
        </p:nvCxnSpPr>
        <p:spPr>
          <a:xfrm>
            <a:off x="7454605" y="5092826"/>
            <a:ext cx="3943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sự</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họat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lang="en-US" sz="2200" kern="0" dirty="0" err="1">
                  <a:solidFill>
                    <a:srgbClr val="FFFFFF"/>
                  </a:solidFill>
                  <a:latin typeface="Arial"/>
                  <a:cs typeface="Arial"/>
                  <a:sym typeface="Arial"/>
                </a:rPr>
                <a:t>động</a:t>
              </a:r>
              <a:r>
                <a:rPr lang="en-US" sz="2200" kern="0" dirty="0">
                  <a:solidFill>
                    <a:srgbClr val="FFFFFF"/>
                  </a:solidFill>
                  <a:latin typeface="Arial"/>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Lau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981494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anim calcmode="lin" valueType="num">
                                      <p:cBhvr>
                                        <p:cTn id="14" dur="2000" fill="hold"/>
                                        <p:tgtEl>
                                          <p:spTgt spid="20"/>
                                        </p:tgtEl>
                                        <p:attrNameLst>
                                          <p:attrName>style.rotation</p:attrName>
                                        </p:attrNameLst>
                                      </p:cBhvr>
                                      <p:tavLst>
                                        <p:tav tm="0">
                                          <p:val>
                                            <p:fltVal val="720"/>
                                          </p:val>
                                        </p:tav>
                                        <p:tav tm="100000">
                                          <p:val>
                                            <p:fltVal val="0"/>
                                          </p:val>
                                        </p:tav>
                                      </p:tavLst>
                                    </p:anim>
                                    <p:anim calcmode="lin" valueType="num">
                                      <p:cBhvr>
                                        <p:cTn id="15" dur="2000" fill="hold"/>
                                        <p:tgtEl>
                                          <p:spTgt spid="20"/>
                                        </p:tgtEl>
                                        <p:attrNameLst>
                                          <p:attrName>ppt_h</p:attrName>
                                        </p:attrNameLst>
                                      </p:cBhvr>
                                      <p:tavLst>
                                        <p:tav tm="0">
                                          <p:val>
                                            <p:fltVal val="0"/>
                                          </p:val>
                                        </p:tav>
                                        <p:tav tm="100000">
                                          <p:val>
                                            <p:strVal val="#ppt_h"/>
                                          </p:val>
                                        </p:tav>
                                      </p:tavLst>
                                    </p:anim>
                                    <p:anim calcmode="lin" valueType="num">
                                      <p:cBhvr>
                                        <p:cTn id="16" dur="2000" fill="hold"/>
                                        <p:tgtEl>
                                          <p:spTgt spid="20"/>
                                        </p:tgtEl>
                                        <p:attrNameLst>
                                          <p:attrName>ppt_w</p:attrName>
                                        </p:attrNameLst>
                                      </p:cBhvr>
                                      <p:tavLst>
                                        <p:tav tm="0">
                                          <p:val>
                                            <p:fltVal val="0"/>
                                          </p:val>
                                        </p:tav>
                                        <p:tav tm="100000">
                                          <p:val>
                                            <p:strVal val="#ppt_w"/>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4.16667E-7 2.96296E-6 L 0.04297 0.23588 " pathEditMode="relative" rAng="0" ptsTypes="AA">
                                      <p:cBhvr>
                                        <p:cTn id="33" dur="2000" fill="hold"/>
                                        <p:tgtEl>
                                          <p:spTgt spid="20"/>
                                        </p:tgtEl>
                                        <p:attrNameLst>
                                          <p:attrName>ppt_x</p:attrName>
                                          <p:attrName>ppt_y</p:attrName>
                                        </p:attrNameLst>
                                      </p:cBhvr>
                                      <p:rCtr x="2148" y="11782"/>
                                    </p:animMotion>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A746585D-355E-4D0B-AB85-6B7598871FCF}"/>
              </a:ext>
            </a:extLst>
          </p:cNvPr>
          <p:cNvSpPr/>
          <p:nvPr/>
        </p:nvSpPr>
        <p:spPr>
          <a:xfrm>
            <a:off x="1133134" y="5151584"/>
            <a:ext cx="88357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mẹt,</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5" name="Rectangle 14">
            <a:extLst>
              <a:ext uri="{FF2B5EF4-FFF2-40B4-BE49-F238E27FC236}">
                <a16:creationId xmlns:a16="http://schemas.microsoft.com/office/drawing/2014/main" id="{C07A8DF4-E964-4BF5-81A3-B41319DE37AE}"/>
              </a:ext>
            </a:extLst>
          </p:cNvPr>
          <p:cNvSpPr/>
          <p:nvPr/>
        </p:nvSpPr>
        <p:spPr>
          <a:xfrm>
            <a:off x="1938452" y="5151584"/>
            <a:ext cx="764953"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nồi,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C8B985D8-D840-4FB5-ADF4-08EEEF571334}"/>
              </a:ext>
            </a:extLst>
          </p:cNvPr>
          <p:cNvSpPr/>
          <p:nvPr/>
        </p:nvSpPr>
        <p:spPr>
          <a:xfrm>
            <a:off x="2651885"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bếp,</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25C7AB4D-226E-4358-89B8-3C9959BB9E02}"/>
              </a:ext>
            </a:extLst>
          </p:cNvPr>
          <p:cNvSpPr/>
          <p:nvPr/>
        </p:nvSpPr>
        <p:spPr>
          <a:xfrm>
            <a:off x="3462284" y="5169513"/>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ghế,</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B66A204C-5F07-43ED-BEE9-E4258216FEAD}"/>
              </a:ext>
            </a:extLst>
          </p:cNvPr>
          <p:cNvSpPr/>
          <p:nvPr/>
        </p:nvSpPr>
        <p:spPr>
          <a:xfrm>
            <a:off x="4210792" y="5151584"/>
            <a:ext cx="744114"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củi,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0954983-183D-49FD-995F-82CBAEC95562}"/>
              </a:ext>
            </a:extLst>
          </p:cNvPr>
          <p:cNvSpPr/>
          <p:nvPr/>
        </p:nvSpPr>
        <p:spPr>
          <a:xfrm>
            <a:off x="4836739" y="5180069"/>
            <a:ext cx="80502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lửa,</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14D54142-16C2-4C9C-8156-C63FCA28FA76}"/>
              </a:ext>
            </a:extLst>
          </p:cNvPr>
          <p:cNvSpPr/>
          <p:nvPr/>
        </p:nvSpPr>
        <p:spPr>
          <a:xfrm>
            <a:off x="5592043"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gạo,</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502F3516-8CF2-4E1A-BDB1-77AFC7C0778D}"/>
              </a:ext>
            </a:extLst>
          </p:cNvPr>
          <p:cNvSpPr/>
          <p:nvPr/>
        </p:nvSpPr>
        <p:spPr>
          <a:xfrm>
            <a:off x="6363356" y="5151584"/>
            <a:ext cx="106471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chậu,</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06F62865-9835-4C24-9001-FF16F41B42EC}"/>
              </a:ext>
            </a:extLst>
          </p:cNvPr>
          <p:cNvSpPr/>
          <p:nvPr/>
        </p:nvSpPr>
        <p:spPr>
          <a:xfrm>
            <a:off x="7288536" y="5133439"/>
            <a:ext cx="124104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người,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65C44D6C-C001-40B1-A2CE-99548510E936}"/>
              </a:ext>
            </a:extLst>
          </p:cNvPr>
          <p:cNvSpPr/>
          <p:nvPr/>
        </p:nvSpPr>
        <p:spPr>
          <a:xfrm>
            <a:off x="8429490" y="5133439"/>
            <a:ext cx="885179" cy="658835"/>
          </a:xfrm>
          <a:prstGeom prst="rect">
            <a:avLst/>
          </a:prstGeom>
        </p:spPr>
        <p:txBody>
          <a:bodyPr wrap="none">
            <a:spAutoFit/>
          </a:bodyPr>
          <a:lstStyle/>
          <a:p>
            <a:pPr defTabSz="1219170">
              <a:lnSpc>
                <a:spcPct val="150000"/>
              </a:lnSpc>
              <a:buClr>
                <a:srgbClr val="000000"/>
              </a:buClr>
              <a:defRPr/>
            </a:pP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đ</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ũa</a:t>
            </a: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Oval 1">
            <a:extLst>
              <a:ext uri="{FF2B5EF4-FFF2-40B4-BE49-F238E27FC236}">
                <a16:creationId xmlns:a16="http://schemas.microsoft.com/office/drawing/2014/main" id="{EB900F70-C34B-4BFB-8B53-A4BAE5F3D441}"/>
              </a:ext>
            </a:extLst>
          </p:cNvPr>
          <p:cNvSpPr/>
          <p:nvPr/>
        </p:nvSpPr>
        <p:spPr>
          <a:xfrm>
            <a:off x="3039839" y="2190307"/>
            <a:ext cx="1628066"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5220B3E-9B8C-4052-BF96-F071B4BC8EA8}"/>
              </a:ext>
            </a:extLst>
          </p:cNvPr>
          <p:cNvSpPr/>
          <p:nvPr/>
        </p:nvSpPr>
        <p:spPr>
          <a:xfrm>
            <a:off x="5309887" y="217720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F7DE76-43BE-4B39-89A1-389D35453F7F}"/>
              </a:ext>
            </a:extLst>
          </p:cNvPr>
          <p:cNvSpPr/>
          <p:nvPr/>
        </p:nvSpPr>
        <p:spPr>
          <a:xfrm>
            <a:off x="7498065" y="342183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10C73A-53FB-468A-9E76-751480DB6255}"/>
              </a:ext>
            </a:extLst>
          </p:cNvPr>
          <p:cNvSpPr/>
          <p:nvPr/>
        </p:nvSpPr>
        <p:spPr>
          <a:xfrm>
            <a:off x="8596889" y="3933677"/>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BF58378-3340-4050-AFBB-AB2191D84294}"/>
              </a:ext>
            </a:extLst>
          </p:cNvPr>
          <p:cNvSpPr/>
          <p:nvPr/>
        </p:nvSpPr>
        <p:spPr>
          <a:xfrm>
            <a:off x="7649521" y="3582770"/>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9A999E-CB4F-42C0-A82F-F5ECA7CAC244}"/>
              </a:ext>
            </a:extLst>
          </p:cNvPr>
          <p:cNvSpPr/>
          <p:nvPr/>
        </p:nvSpPr>
        <p:spPr>
          <a:xfrm>
            <a:off x="3460760" y="2255586"/>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BFDFF93-7B0F-4BFE-A2FE-A9F6613DFBF3}"/>
              </a:ext>
            </a:extLst>
          </p:cNvPr>
          <p:cNvSpPr/>
          <p:nvPr/>
        </p:nvSpPr>
        <p:spPr>
          <a:xfrm>
            <a:off x="6212762" y="2158731"/>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E60B98-A893-44FF-ACD1-AB815D9419E1}"/>
              </a:ext>
            </a:extLst>
          </p:cNvPr>
          <p:cNvSpPr/>
          <p:nvPr/>
        </p:nvSpPr>
        <p:spPr>
          <a:xfrm>
            <a:off x="4442626" y="2741287"/>
            <a:ext cx="874143" cy="1361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7556CED-F30F-40CB-8BC2-03AC3B82F448}"/>
              </a:ext>
            </a:extLst>
          </p:cNvPr>
          <p:cNvCxnSpPr/>
          <p:nvPr/>
        </p:nvCxnSpPr>
        <p:spPr>
          <a:xfrm>
            <a:off x="7649521" y="2735911"/>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6F0913-1101-4AB0-8850-DA4CC6DC33E1}"/>
              </a:ext>
            </a:extLst>
          </p:cNvPr>
          <p:cNvCxnSpPr/>
          <p:nvPr/>
        </p:nvCxnSpPr>
        <p:spPr>
          <a:xfrm>
            <a:off x="5634948" y="1663306"/>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41C2F78-85ED-4EBD-B817-89B5C0468B79}"/>
              </a:ext>
            </a:extLst>
          </p:cNvPr>
          <p:cNvSpPr/>
          <p:nvPr/>
        </p:nvSpPr>
        <p:spPr>
          <a:xfrm>
            <a:off x="9277793" y="5132684"/>
            <a:ext cx="1043876" cy="658835"/>
          </a:xfrm>
          <a:prstGeom prst="rect">
            <a:avLst/>
          </a:prstGeom>
        </p:spPr>
        <p:txBody>
          <a:bodyPr wrap="none">
            <a:spAutoFit/>
          </a:bodyPr>
          <a:lstStyle/>
          <a:p>
            <a:pPr defTabSz="1219170">
              <a:lnSpc>
                <a:spcPct val="150000"/>
              </a:lnSpc>
              <a:buClr>
                <a:srgbClr val="000000"/>
              </a:buClr>
              <a:defRPr/>
            </a:pPr>
            <a:r>
              <a:rPr lang="en-US" sz="28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bát</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3" name="Oval 42">
            <a:extLst>
              <a:ext uri="{FF2B5EF4-FFF2-40B4-BE49-F238E27FC236}">
                <a16:creationId xmlns:a16="http://schemas.microsoft.com/office/drawing/2014/main" id="{7A288D79-FA38-41B3-BFE4-3903F48E5A59}"/>
              </a:ext>
            </a:extLst>
          </p:cNvPr>
          <p:cNvSpPr/>
          <p:nvPr/>
        </p:nvSpPr>
        <p:spPr>
          <a:xfrm>
            <a:off x="4347463" y="3977721"/>
            <a:ext cx="463568" cy="2771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5" grpId="0"/>
      <p:bldP spid="16" grpId="0"/>
      <p:bldP spid="20" grpId="0"/>
      <p:bldP spid="21" grpId="0"/>
      <p:bldP spid="22" grpId="0"/>
      <p:bldP spid="23" grpId="0"/>
      <p:bldP spid="24" grpId="0"/>
      <p:bldP spid="25" grpId="0"/>
      <p:bldP spid="26" grpId="0"/>
      <p:bldP spid="2" grpId="0" animBg="1"/>
      <p:bldP spid="28" grpId="0" animBg="1"/>
      <p:bldP spid="29" grpId="0" animBg="1"/>
      <p:bldP spid="34" grpId="0" animBg="1"/>
      <p:bldP spid="36" grpId="0" animBg="1"/>
      <p:bldP spid="37" grpId="0" animBg="1"/>
      <p:bldP spid="38" grpId="0" animBg="1"/>
      <p:bldP spid="39" grpId="0" animBg="1"/>
      <p:bldP spid="42"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1187951" y="4810868"/>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8C6BBCB8-4C1C-433D-8A26-F50D4E4812A8}"/>
              </a:ext>
            </a:extLst>
          </p:cNvPr>
          <p:cNvSpPr/>
          <p:nvPr/>
        </p:nvSpPr>
        <p:spPr>
          <a:xfrm>
            <a:off x="1307805" y="1549431"/>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Gói</a:t>
            </a:r>
            <a:r>
              <a:rPr lang="en-US" sz="3200" dirty="0"/>
              <a:t> </a:t>
            </a:r>
            <a:r>
              <a:rPr lang="en-US" sz="3200" dirty="0" err="1"/>
              <a:t>bánh</a:t>
            </a:r>
            <a:endParaRPr lang="en-US" sz="3200" dirty="0"/>
          </a:p>
        </p:txBody>
      </p:sp>
      <p:sp>
        <p:nvSpPr>
          <p:cNvPr id="15" name="Rectangle: Rounded Corners 14">
            <a:extLst>
              <a:ext uri="{FF2B5EF4-FFF2-40B4-BE49-F238E27FC236}">
                <a16:creationId xmlns:a16="http://schemas.microsoft.com/office/drawing/2014/main" id="{BA612DBD-1B56-4DF5-B70F-9542BF00F79E}"/>
              </a:ext>
            </a:extLst>
          </p:cNvPr>
          <p:cNvSpPr/>
          <p:nvPr/>
        </p:nvSpPr>
        <p:spPr>
          <a:xfrm>
            <a:off x="5486400" y="1072512"/>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Vớt</a:t>
            </a:r>
            <a:r>
              <a:rPr lang="en-US" sz="3200" dirty="0"/>
              <a:t> </a:t>
            </a:r>
            <a:r>
              <a:rPr lang="en-US" sz="3200" dirty="0" err="1"/>
              <a:t>bánh</a:t>
            </a:r>
            <a:endParaRPr lang="en-US" sz="3200" dirty="0"/>
          </a:p>
        </p:txBody>
      </p:sp>
      <p:sp>
        <p:nvSpPr>
          <p:cNvPr id="16" name="Rectangle: Rounded Corners 15">
            <a:extLst>
              <a:ext uri="{FF2B5EF4-FFF2-40B4-BE49-F238E27FC236}">
                <a16:creationId xmlns:a16="http://schemas.microsoft.com/office/drawing/2014/main" id="{120650BD-9EFA-4440-9BA4-6BE38D917B68}"/>
              </a:ext>
            </a:extLst>
          </p:cNvPr>
          <p:cNvSpPr/>
          <p:nvPr/>
        </p:nvSpPr>
        <p:spPr>
          <a:xfrm>
            <a:off x="9385686" y="1800890"/>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Rửa</a:t>
            </a:r>
            <a:r>
              <a:rPr lang="en-US" sz="3200" dirty="0"/>
              <a:t> </a:t>
            </a:r>
            <a:r>
              <a:rPr lang="en-US" sz="3200" dirty="0" err="1"/>
              <a:t>lá</a:t>
            </a:r>
            <a:r>
              <a:rPr lang="en-US" sz="3200" dirty="0"/>
              <a:t> dong</a:t>
            </a:r>
          </a:p>
        </p:txBody>
      </p:sp>
      <p:sp>
        <p:nvSpPr>
          <p:cNvPr id="20" name="Rectangle: Rounded Corners 19">
            <a:extLst>
              <a:ext uri="{FF2B5EF4-FFF2-40B4-BE49-F238E27FC236}">
                <a16:creationId xmlns:a16="http://schemas.microsoft.com/office/drawing/2014/main" id="{1EA670DF-2A0C-484E-8729-1CE4A68D2FD1}"/>
              </a:ext>
            </a:extLst>
          </p:cNvPr>
          <p:cNvSpPr/>
          <p:nvPr/>
        </p:nvSpPr>
        <p:spPr>
          <a:xfrm>
            <a:off x="1774277" y="3775847"/>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Lau </a:t>
            </a:r>
            <a:r>
              <a:rPr lang="en-US" sz="3200" dirty="0" err="1"/>
              <a:t>lá</a:t>
            </a:r>
            <a:r>
              <a:rPr lang="en-US" sz="3200" dirty="0"/>
              <a:t> dong</a:t>
            </a:r>
          </a:p>
        </p:txBody>
      </p:sp>
      <p:sp>
        <p:nvSpPr>
          <p:cNvPr id="21" name="Rectangle: Rounded Corners 20">
            <a:extLst>
              <a:ext uri="{FF2B5EF4-FFF2-40B4-BE49-F238E27FC236}">
                <a16:creationId xmlns:a16="http://schemas.microsoft.com/office/drawing/2014/main" id="{247519D9-D373-4A7D-B2DD-73A14284EBC4}"/>
              </a:ext>
            </a:extLst>
          </p:cNvPr>
          <p:cNvSpPr/>
          <p:nvPr/>
        </p:nvSpPr>
        <p:spPr>
          <a:xfrm>
            <a:off x="9152161" y="3336998"/>
            <a:ext cx="225657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Luộc</a:t>
            </a:r>
            <a:r>
              <a:rPr lang="en-US" sz="3200" dirty="0"/>
              <a:t> </a:t>
            </a:r>
            <a:r>
              <a:rPr lang="en-US" sz="3200" dirty="0" err="1"/>
              <a:t>bánh</a:t>
            </a:r>
            <a:endParaRPr lang="en-US" sz="3200" dirty="0"/>
          </a:p>
        </p:txBody>
      </p:sp>
    </p:spTree>
    <p:extLst>
      <p:ext uri="{BB962C8B-B14F-4D97-AF65-F5344CB8AC3E}">
        <p14:creationId xmlns:p14="http://schemas.microsoft.com/office/powerpoint/2010/main" val="382332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15" grpId="0" animBg="1"/>
      <p:bldP spid="16" grpId="0" animBg="1"/>
      <p:bldP spid="20" grpId="0" animBg="1"/>
      <p:bldP spid="21"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295</Words>
  <Application>Microsoft Office PowerPoint</Application>
  <PresentationFormat>Widescreen</PresentationFormat>
  <Paragraphs>45</Paragraphs>
  <Slides>11</Slides>
  <Notes>5</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vt:i4>
      </vt:variant>
    </vt:vector>
  </HeadingPairs>
  <TitlesOfParts>
    <vt:vector size="23" baseType="lpstr">
      <vt:lpstr>微软雅黑</vt:lpstr>
      <vt:lpstr>Arial</vt:lpstr>
      <vt:lpstr>Arial-Rounded</vt:lpstr>
      <vt:lpstr>Calibri</vt:lpstr>
      <vt:lpstr>Calibri Light</vt:lpstr>
      <vt:lpstr>等线</vt:lpstr>
      <vt:lpstr>小单纯体</vt:lpstr>
      <vt:lpstr>1_Office Theme</vt:lpstr>
      <vt:lpstr>包图主题2</vt:lpstr>
      <vt:lpstr>5_Office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29</cp:revision>
  <dcterms:created xsi:type="dcterms:W3CDTF">2021-12-06T14:44:46Z</dcterms:created>
  <dcterms:modified xsi:type="dcterms:W3CDTF">2026-04-12T13:32:12Z</dcterms:modified>
</cp:coreProperties>
</file>