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11"/>
  </p:notesMasterIdLst>
  <p:sldIdLst>
    <p:sldId id="368" r:id="rId3"/>
    <p:sldId id="351" r:id="rId4"/>
    <p:sldId id="369" r:id="rId5"/>
    <p:sldId id="2633" r:id="rId6"/>
    <p:sldId id="2634" r:id="rId7"/>
    <p:sldId id="325" r:id="rId8"/>
    <p:sldId id="2635" r:id="rId9"/>
    <p:sldId id="32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952" autoAdjust="0"/>
  </p:normalViewPr>
  <p:slideViewPr>
    <p:cSldViewPr snapToGrid="0">
      <p:cViewPr varScale="1">
        <p:scale>
          <a:sx n="64" d="100"/>
          <a:sy n="64" d="100"/>
        </p:scale>
        <p:origin x="9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F7AEF-87A8-493D-A8D7-598EBA056A7F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8409C-F18C-4B5C-BC3A-75AB63B55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1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8409C-F18C-4B5C-BC3A-75AB63B554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83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Thiên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vạn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 </a:t>
            </a:r>
            <a:r>
              <a:rPr lang="en-US" dirty="0" err="1"/>
              <a:t>Nhờ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,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tưởng</a:t>
            </a:r>
            <a:r>
              <a:rPr lang="en-US" dirty="0"/>
              <a:t>. </a:t>
            </a:r>
            <a:r>
              <a:rPr lang="en-US" dirty="0" err="1"/>
              <a:t>Thiên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an,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khoẻ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. Trong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nay,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vốn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,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944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08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4034-FFD6-CF9D-86B6-CF56C9F2F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33BC8-1B76-7D11-FCED-4CAE2BBBA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A61B-CF61-1D9F-25F2-0FEB82D7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DBCB-BD11-4DF7-B1FE-7D48FE4D2AF1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40079-089C-4FD6-35A7-202B3C4A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45070-765C-8A1E-9FBF-94557743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3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F049D-3607-4145-AA9F-95F6ABA90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9695CF-0DEB-8D37-CB52-5375F228C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3B8F5-CF3D-55FE-5A36-469A5210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DBCB-BD11-4DF7-B1FE-7D48FE4D2AF1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AEC2F-7D0D-716F-824D-5C02EF3B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B7933-A697-30A3-F962-0B060D44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2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33F2B6-8BC7-D832-A895-6CC788DDD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5DB0FD-AF42-8FEA-A96D-C90CBB860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E9CD4-11A5-9DDC-04A4-6154C7587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DBCB-BD11-4DF7-B1FE-7D48FE4D2AF1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2016A-1331-C642-8238-3D5DF0214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D9AEE-E7EC-2925-3EC5-F8E59802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70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11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82745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61362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67120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96262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82129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65635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59606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589F9-DF8F-EF2C-A565-C0AC61D1D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556CC-D993-79A9-F229-BB8AA73BC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16B58-9A93-725E-7FC7-3BF73C64C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DBCB-BD11-4DF7-B1FE-7D48FE4D2AF1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F74AE-2AE2-191F-D677-5810ABB88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BBF5D-8FD3-9812-9E02-E60DA6D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01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362323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09333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338794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814735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688271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81151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042207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836834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282432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68901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65308-D9AB-EF4B-28B7-ED10FD7D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F6C9B-A2E0-CCE2-EAE0-3FE1AD445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7E44D-51D5-FD14-A7AD-1D4ED34D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DBCB-BD11-4DF7-B1FE-7D48FE4D2AF1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A7945-7E6D-718F-9CA0-48983D3AD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65538-71F6-374B-D1BE-C141E3EE1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45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103017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331706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045462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229125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50718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00008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95C26-B752-5A0B-1853-0A0B19FFA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9CB8C-DEE0-E552-FFCA-6AE46F707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FC0C5-6517-4854-1B11-A077F35AB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9ACA4-DE78-D072-DD4F-18F335AA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DBCB-BD11-4DF7-B1FE-7D48FE4D2AF1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02895-E2B5-211D-E009-7BCBE3938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2CAE7-0379-8865-3B1C-FDB64055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58BD-EC48-E641-C5F6-EFF279EC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59A40-890A-7743-50CB-46D7336E0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9906C-9D74-3AC7-A699-36D9BE5E4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B526D-6FE1-0432-7A04-697632A44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38E54B-0781-5EC0-857A-A3F3D0A2E1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D2E65-3DDA-2F5B-DDC8-8D4B0D11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DBCB-BD11-4DF7-B1FE-7D48FE4D2AF1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917F8-EDB8-5D99-0D26-40C1887D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B6EC66-23D0-20E7-6E91-6A92BEED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3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D2C3-2DFB-7691-D46C-9D921EDFA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F2E2E-8EF5-8014-B08E-3BDB091F6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DBCB-BD11-4DF7-B1FE-7D48FE4D2AF1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E69339-433F-0B19-5265-0FDDD36D0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4E756-C901-4E5B-A068-38AB8D0B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5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0AF7E-C103-37FD-407A-51FBDCF4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DBCB-BD11-4DF7-B1FE-7D48FE4D2AF1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2E10E-4E53-6A94-40E7-1D8A60F1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C6F23-ACA9-18CD-1521-549A5D6D0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0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67B33-DD9F-3AFC-75A8-2621FA76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422AF-B22D-BDB2-005C-5B2ECE8A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B0A58-5C81-B91E-FAD0-FF45BC911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8500F-4E02-1AD8-81AE-C0D5B5B50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DBCB-BD11-4DF7-B1FE-7D48FE4D2AF1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6C733-1FE0-F654-0155-F19F4CD85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01FC2-0D47-ECD4-7477-54292AFA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5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D9EFE-F724-995F-64AC-2479B0BA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6C7F66-7708-6DEE-4435-C73BB69D8E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07090-601E-2447-880F-D05E98658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649A8-1CDD-D865-E0F1-055A06E93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DBCB-BD11-4DF7-B1FE-7D48FE4D2AF1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1D445-3B74-C715-4DB2-FD5424B35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19A38-24A4-B612-0BF8-FBC3A4B6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8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6083529D-FDF4-AF50-F24A-25B4DD17693A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E399DD-3747-62EB-D681-3CC064922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C0A3D-9BEF-9EB9-ED48-5F7B83678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11A17-C57B-BCC7-FB9E-191BF54C92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9DBCB-BD11-4DF7-B1FE-7D48FE4D2AF1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1FA2C-673A-CF38-2E3B-0D09E2199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A9A94-DD5D-2775-0EFC-9542E59AD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2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-28721"/>
            <a:ext cx="12192000" cy="6886721"/>
            <a:chOff x="0" y="-28721"/>
            <a:chExt cx="12192000" cy="688672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28721"/>
              <a:ext cx="12192000" cy="68105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4445000"/>
              <a:ext cx="12192000" cy="2413000"/>
            </a:xfrm>
            <a:prstGeom prst="rect">
              <a:avLst/>
            </a:prstGeom>
          </p:spPr>
        </p:pic>
      </p:grpSp>
      <p:pic>
        <p:nvPicPr>
          <p:cNvPr id="6" name="Picture 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E03EA0E-E49A-3265-C6CA-39BD7F62E1AC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85" y="9356651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8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8.png"/><Relationship Id="rId18" Type="http://schemas.microsoft.com/office/2007/relationships/hdphoto" Target="../media/hdphoto9.wdp"/><Relationship Id="rId3" Type="http://schemas.openxmlformats.org/officeDocument/2006/relationships/image" Target="../media/image13.png"/><Relationship Id="rId21" Type="http://schemas.openxmlformats.org/officeDocument/2006/relationships/image" Target="../media/image22.png"/><Relationship Id="rId7" Type="http://schemas.openxmlformats.org/officeDocument/2006/relationships/image" Target="../media/image15.png"/><Relationship Id="rId12" Type="http://schemas.microsoft.com/office/2007/relationships/hdphoto" Target="../media/hdphoto6.wdp"/><Relationship Id="rId17" Type="http://schemas.openxmlformats.org/officeDocument/2006/relationships/image" Target="../media/image20.png"/><Relationship Id="rId2" Type="http://schemas.openxmlformats.org/officeDocument/2006/relationships/image" Target="../media/image12.jpg"/><Relationship Id="rId16" Type="http://schemas.microsoft.com/office/2007/relationships/hdphoto" Target="../media/hdphoto8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17.png"/><Relationship Id="rId24" Type="http://schemas.microsoft.com/office/2007/relationships/hdphoto" Target="../media/hdphoto12.wdp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10" Type="http://schemas.microsoft.com/office/2007/relationships/hdphoto" Target="../media/hdphoto5.wdp"/><Relationship Id="rId19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openxmlformats.org/officeDocument/2006/relationships/image" Target="../media/image16.png"/><Relationship Id="rId14" Type="http://schemas.microsoft.com/office/2007/relationships/hdphoto" Target="../media/hdphoto7.wdp"/><Relationship Id="rId22" Type="http://schemas.microsoft.com/office/2007/relationships/hdphoto" Target="../media/hdphoto1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8.png"/><Relationship Id="rId18" Type="http://schemas.microsoft.com/office/2007/relationships/hdphoto" Target="../media/hdphoto9.wdp"/><Relationship Id="rId3" Type="http://schemas.openxmlformats.org/officeDocument/2006/relationships/image" Target="../media/image13.png"/><Relationship Id="rId21" Type="http://schemas.openxmlformats.org/officeDocument/2006/relationships/image" Target="../media/image22.png"/><Relationship Id="rId7" Type="http://schemas.openxmlformats.org/officeDocument/2006/relationships/image" Target="../media/image15.png"/><Relationship Id="rId12" Type="http://schemas.microsoft.com/office/2007/relationships/hdphoto" Target="../media/hdphoto6.wdp"/><Relationship Id="rId17" Type="http://schemas.openxmlformats.org/officeDocument/2006/relationships/image" Target="../media/image20.png"/><Relationship Id="rId2" Type="http://schemas.openxmlformats.org/officeDocument/2006/relationships/image" Target="../media/image12.jpg"/><Relationship Id="rId16" Type="http://schemas.microsoft.com/office/2007/relationships/hdphoto" Target="../media/hdphoto8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17.png"/><Relationship Id="rId24" Type="http://schemas.microsoft.com/office/2007/relationships/hdphoto" Target="../media/hdphoto12.wdp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10" Type="http://schemas.microsoft.com/office/2007/relationships/hdphoto" Target="../media/hdphoto5.wdp"/><Relationship Id="rId19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openxmlformats.org/officeDocument/2006/relationships/image" Target="../media/image16.png"/><Relationship Id="rId14" Type="http://schemas.microsoft.com/office/2007/relationships/hdphoto" Target="../media/hdphoto7.wdp"/><Relationship Id="rId22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18" Type="http://schemas.microsoft.com/office/2007/relationships/hdphoto" Target="../media/hdphoto15.wdp"/><Relationship Id="rId26" Type="http://schemas.microsoft.com/office/2007/relationships/hdphoto" Target="../media/hdphoto11.wdp"/><Relationship Id="rId3" Type="http://schemas.openxmlformats.org/officeDocument/2006/relationships/image" Target="../media/image14.png"/><Relationship Id="rId21" Type="http://schemas.openxmlformats.org/officeDocument/2006/relationships/image" Target="../media/image17.png"/><Relationship Id="rId7" Type="http://schemas.openxmlformats.org/officeDocument/2006/relationships/image" Target="../media/image15.png"/><Relationship Id="rId12" Type="http://schemas.microsoft.com/office/2007/relationships/hdphoto" Target="../media/hdphoto8.wdp"/><Relationship Id="rId17" Type="http://schemas.openxmlformats.org/officeDocument/2006/relationships/image" Target="../media/image27.png"/><Relationship Id="rId25" Type="http://schemas.openxmlformats.org/officeDocument/2006/relationships/image" Target="../media/image22.png"/><Relationship Id="rId2" Type="http://schemas.openxmlformats.org/officeDocument/2006/relationships/image" Target="../media/image12.jpg"/><Relationship Id="rId16" Type="http://schemas.microsoft.com/office/2007/relationships/hdphoto" Target="../media/hdphoto12.wdp"/><Relationship Id="rId20" Type="http://schemas.microsoft.com/office/2007/relationships/hdphoto" Target="../media/hdphoto5.wdp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4.wdp"/><Relationship Id="rId11" Type="http://schemas.openxmlformats.org/officeDocument/2006/relationships/image" Target="../media/image19.png"/><Relationship Id="rId24" Type="http://schemas.microsoft.com/office/2007/relationships/hdphoto" Target="../media/hdphoto10.wdp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21.png"/><Relationship Id="rId28" Type="http://schemas.microsoft.com/office/2007/relationships/hdphoto" Target="../media/hdphoto16.wdp"/><Relationship Id="rId10" Type="http://schemas.microsoft.com/office/2007/relationships/hdphoto" Target="../media/hdphoto7.wdp"/><Relationship Id="rId19" Type="http://schemas.openxmlformats.org/officeDocument/2006/relationships/image" Target="../media/image16.png"/><Relationship Id="rId4" Type="http://schemas.microsoft.com/office/2007/relationships/hdphoto" Target="../media/hdphoto13.wdp"/><Relationship Id="rId9" Type="http://schemas.openxmlformats.org/officeDocument/2006/relationships/image" Target="../media/image18.png"/><Relationship Id="rId14" Type="http://schemas.microsoft.com/office/2007/relationships/hdphoto" Target="../media/hdphoto9.wdp"/><Relationship Id="rId22" Type="http://schemas.microsoft.com/office/2007/relationships/hdphoto" Target="../media/hdphoto6.wdp"/><Relationship Id="rId27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7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3">
            <a:extLst>
              <a:ext uri="{FF2B5EF4-FFF2-40B4-BE49-F238E27FC236}">
                <a16:creationId xmlns:a16="http://schemas.microsoft.com/office/drawing/2014/main" id="{87A36329-99A0-38A3-21C6-E20445B42C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48" y="-989710"/>
            <a:ext cx="12272384" cy="77790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2E5F7A-0D49-A0AC-C11F-A996125304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8569" y="1859557"/>
            <a:ext cx="9199661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3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BD5A443-C3F9-2827-5DFA-9C0C59DB80D3}"/>
              </a:ext>
            </a:extLst>
          </p:cNvPr>
          <p:cNvGrpSpPr/>
          <p:nvPr/>
        </p:nvGrpSpPr>
        <p:grpSpPr>
          <a:xfrm>
            <a:off x="9552384" y="157279"/>
            <a:ext cx="1344149" cy="1344149"/>
            <a:chOff x="5364088" y="51470"/>
            <a:chExt cx="1008112" cy="1008112"/>
          </a:xfrm>
        </p:grpSpPr>
        <p:sp>
          <p:nvSpPr>
            <p:cNvPr id="14" name="Wave 13">
              <a:extLst>
                <a:ext uri="{FF2B5EF4-FFF2-40B4-BE49-F238E27FC236}">
                  <a16:creationId xmlns:a16="http://schemas.microsoft.com/office/drawing/2014/main" id="{42DC5660-1358-C38F-F3F5-067598F32D39}"/>
                </a:ext>
              </a:extLst>
            </p:cNvPr>
            <p:cNvSpPr/>
            <p:nvPr/>
          </p:nvSpPr>
          <p:spPr>
            <a:xfrm>
              <a:off x="5364088" y="51470"/>
              <a:ext cx="1008112" cy="663130"/>
            </a:xfrm>
            <a:prstGeom prst="wav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33EC39F-05D3-8ADF-12ED-DF176880FD54}"/>
                </a:ext>
              </a:extLst>
            </p:cNvPr>
            <p:cNvCxnSpPr/>
            <p:nvPr/>
          </p:nvCxnSpPr>
          <p:spPr>
            <a:xfrm>
              <a:off x="5364088" y="108420"/>
              <a:ext cx="0" cy="9511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D4FB6940-214A-5CE8-3A53-E6C4C3E0A32F}"/>
                </a:ext>
              </a:extLst>
            </p:cNvPr>
            <p:cNvSpPr/>
            <p:nvPr/>
          </p:nvSpPr>
          <p:spPr>
            <a:xfrm>
              <a:off x="5685264" y="181721"/>
              <a:ext cx="365760" cy="36576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8331A1D-2243-AE79-86D9-529A749C2316}"/>
              </a:ext>
            </a:extLst>
          </p:cNvPr>
          <p:cNvSpPr/>
          <p:nvPr/>
        </p:nvSpPr>
        <p:spPr>
          <a:xfrm>
            <a:off x="680820" y="330947"/>
            <a:ext cx="10373336" cy="5306299"/>
          </a:xfrm>
          <a:prstGeom prst="roundRect">
            <a:avLst>
              <a:gd name="adj" fmla="val 10546"/>
            </a:avLst>
          </a:prstGeom>
          <a:solidFill>
            <a:schemeClr val="bg1">
              <a:alpha val="69000"/>
            </a:schemeClr>
          </a:solidFill>
          <a:ln w="57150">
            <a:solidFill>
              <a:srgbClr val="99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endParaRPr lang="en-US" sz="4267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40668F6-66C2-BBA9-9937-32ECE694AEF7}"/>
              </a:ext>
            </a:extLst>
          </p:cNvPr>
          <p:cNvSpPr/>
          <p:nvPr/>
        </p:nvSpPr>
        <p:spPr>
          <a:xfrm>
            <a:off x="3119670" y="3236979"/>
            <a:ext cx="9299641" cy="38604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120000"/>
              </a:lnSpc>
            </a:pPr>
            <a:endParaRPr lang="en-US" sz="4267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0000"/>
                </a:outerShdw>
              </a:effectLst>
              <a:latin typeface="SVN-Hole Hearted" panose="020B0A060201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68C2AF-E52E-A10C-AB5B-1518174B462A}"/>
              </a:ext>
            </a:extLst>
          </p:cNvPr>
          <p:cNvSpPr txBox="1"/>
          <p:nvPr/>
        </p:nvSpPr>
        <p:spPr>
          <a:xfrm>
            <a:off x="1893247" y="378752"/>
            <a:ext cx="7445021" cy="743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120000"/>
              </a:lnSpc>
            </a:pPr>
            <a:r>
              <a:rPr lang="en-US" sz="3733" dirty="0" err="1">
                <a:solidFill>
                  <a:srgbClr val="002060"/>
                </a:solidFill>
              </a:rPr>
              <a:t>Thứ</a:t>
            </a:r>
            <a:r>
              <a:rPr lang="en-US" sz="3733" dirty="0">
                <a:solidFill>
                  <a:srgbClr val="002060"/>
                </a:solidFill>
              </a:rPr>
              <a:t> … </a:t>
            </a:r>
            <a:r>
              <a:rPr lang="en-US" sz="3733" dirty="0" err="1">
                <a:solidFill>
                  <a:srgbClr val="002060"/>
                </a:solidFill>
              </a:rPr>
              <a:t>ngày</a:t>
            </a:r>
            <a:r>
              <a:rPr lang="en-US" sz="3733" dirty="0">
                <a:solidFill>
                  <a:srgbClr val="002060"/>
                </a:solidFill>
              </a:rPr>
              <a:t> … </a:t>
            </a:r>
            <a:r>
              <a:rPr lang="en-US" sz="3733" dirty="0" err="1">
                <a:solidFill>
                  <a:srgbClr val="002060"/>
                </a:solidFill>
              </a:rPr>
              <a:t>tháng</a:t>
            </a:r>
            <a:r>
              <a:rPr lang="en-US" sz="3733" dirty="0">
                <a:solidFill>
                  <a:srgbClr val="002060"/>
                </a:solidFill>
              </a:rPr>
              <a:t> … </a:t>
            </a:r>
            <a:r>
              <a:rPr lang="en-US" sz="3733" dirty="0" err="1">
                <a:solidFill>
                  <a:srgbClr val="002060"/>
                </a:solidFill>
              </a:rPr>
              <a:t>năm</a:t>
            </a:r>
            <a:r>
              <a:rPr lang="en-US" sz="3733" dirty="0">
                <a:solidFill>
                  <a:srgbClr val="002060"/>
                </a:solidFill>
              </a:rPr>
              <a:t> ….</a:t>
            </a:r>
          </a:p>
        </p:txBody>
      </p:sp>
      <p:pic>
        <p:nvPicPr>
          <p:cNvPr id="19" name="Picture 36">
            <a:extLst>
              <a:ext uri="{FF2B5EF4-FFF2-40B4-BE49-F238E27FC236}">
                <a16:creationId xmlns:a16="http://schemas.microsoft.com/office/drawing/2014/main" id="{4D358360-8193-4F53-BA87-14DC70DDE0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429625" y="1727537"/>
            <a:ext cx="3164849" cy="4897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5574A1-C084-A8E2-2C1B-4CE9881AB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553" y="2319038"/>
            <a:ext cx="7474344" cy="2505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420A75-42B4-0E22-1F86-EBBDE2FEA6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6073" y="1317458"/>
            <a:ext cx="3944454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8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3">
            <a:extLst>
              <a:ext uri="{FF2B5EF4-FFF2-40B4-BE49-F238E27FC236}">
                <a16:creationId xmlns:a16="http://schemas.microsoft.com/office/drawing/2014/main" id="{87A36329-99A0-38A3-21C6-E20445B42C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48" y="-989710"/>
            <a:ext cx="12272384" cy="7779084"/>
          </a:xfrm>
          <a:prstGeom prst="rect">
            <a:avLst/>
          </a:prstGeom>
        </p:spPr>
      </p:pic>
      <p:pic>
        <p:nvPicPr>
          <p:cNvPr id="3" name="Picture 2" descr="A black and orange text&#10;&#10;Description automatically generated">
            <a:extLst>
              <a:ext uri="{FF2B5EF4-FFF2-40B4-BE49-F238E27FC236}">
                <a16:creationId xmlns:a16="http://schemas.microsoft.com/office/drawing/2014/main" id="{0DDF3E9F-4E2B-9597-3CB2-4ED65D995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773" y="879677"/>
            <a:ext cx="16716904" cy="403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6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2F8740-C0B6-7DB1-75C9-8C9DC38E53A4}"/>
              </a:ext>
            </a:extLst>
          </p:cNvPr>
          <p:cNvSpPr/>
          <p:nvPr/>
        </p:nvSpPr>
        <p:spPr>
          <a:xfrm>
            <a:off x="0" y="261256"/>
            <a:ext cx="12192000" cy="61722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C690E1-5E4A-8354-4924-B3ECAD81F0B0}"/>
              </a:ext>
            </a:extLst>
          </p:cNvPr>
          <p:cNvSpPr txBox="1"/>
          <p:nvPr/>
        </p:nvSpPr>
        <p:spPr>
          <a:xfrm>
            <a:off x="1534886" y="262617"/>
            <a:ext cx="9285513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2060"/>
                </a:solidFill>
                <a:cs typeface="Arial"/>
                <a:sym typeface="Arial"/>
              </a:rPr>
              <a:t>1. </a:t>
            </a:r>
            <a:r>
              <a:rPr lang="vi-VN" sz="2800" b="1" kern="0" dirty="0">
                <a:solidFill>
                  <a:srgbClr val="002060"/>
                </a:solidFill>
                <a:cs typeface="Arial"/>
                <a:sym typeface="Arial"/>
              </a:rPr>
              <a:t>Xếp các từ ngữ dưới đây vào nhóm thích hợp:</a:t>
            </a:r>
            <a:endParaRPr lang="en-US" sz="2800" b="1" kern="0" dirty="0">
              <a:solidFill>
                <a:srgbClr val="002060"/>
              </a:solidFill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8D95A7-72E4-4329-6BE0-4014E6EE5549}"/>
              </a:ext>
            </a:extLst>
          </p:cNvPr>
          <p:cNvGrpSpPr/>
          <p:nvPr/>
        </p:nvGrpSpPr>
        <p:grpSpPr>
          <a:xfrm>
            <a:off x="2751468" y="4119928"/>
            <a:ext cx="3152512" cy="2541489"/>
            <a:chOff x="975360" y="2895482"/>
            <a:chExt cx="2794914" cy="21005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48366B3-0DFB-6654-C996-083C0800C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5360" y="2895482"/>
              <a:ext cx="2794914" cy="210058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25DFEA-9847-3CFA-ECCE-A3482E5985B9}"/>
                </a:ext>
              </a:extLst>
            </p:cNvPr>
            <p:cNvSpPr txBox="1"/>
            <p:nvPr/>
          </p:nvSpPr>
          <p:spPr>
            <a:xfrm>
              <a:off x="1529044" y="3895555"/>
              <a:ext cx="1681537" cy="6868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cs typeface="Arial"/>
                  <a:sym typeface="Arial"/>
                </a:rPr>
                <a:t>Từ ngữ chỉ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cs typeface="Arial"/>
                  <a:sym typeface="Arial"/>
                </a:rPr>
                <a:t>sự vật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6E3FCDE-2894-B44D-DD15-F5C8880D0041}"/>
              </a:ext>
            </a:extLst>
          </p:cNvPr>
          <p:cNvGrpSpPr/>
          <p:nvPr/>
        </p:nvGrpSpPr>
        <p:grpSpPr>
          <a:xfrm>
            <a:off x="6095999" y="3863723"/>
            <a:ext cx="3081845" cy="2660660"/>
            <a:chOff x="3428999" y="2897792"/>
            <a:chExt cx="2311384" cy="199549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9E0440-0709-F126-2173-AB83125D2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28999" y="2897792"/>
              <a:ext cx="2311384" cy="199549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479E43-99CC-85D4-CE9D-F70BBB980FE1}"/>
                </a:ext>
              </a:extLst>
            </p:cNvPr>
            <p:cNvSpPr txBox="1"/>
            <p:nvPr/>
          </p:nvSpPr>
          <p:spPr>
            <a:xfrm>
              <a:off x="3867679" y="3953477"/>
              <a:ext cx="1369512" cy="62324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400" kern="0" dirty="0">
                  <a:solidFill>
                    <a:srgbClr val="000000"/>
                  </a:solidFill>
                  <a:cs typeface="Arial"/>
                  <a:sym typeface="Arial"/>
                </a:rPr>
                <a:t>Từ ngữ chỉ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cs typeface="Arial"/>
                  <a:sym typeface="Arial"/>
                </a:rPr>
                <a:t>đ</a:t>
              </a:r>
              <a:r>
                <a:rPr lang="en-VN" sz="2400" kern="0" dirty="0">
                  <a:solidFill>
                    <a:srgbClr val="000000"/>
                  </a:solidFill>
                  <a:cs typeface="Arial"/>
                  <a:sym typeface="Arial"/>
                </a:rPr>
                <a:t>ặc điểm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8E064E3-535B-2C43-69A5-1D046010722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7338" y="3019821"/>
            <a:ext cx="2308367" cy="8746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294162-AB5E-672A-7653-730BD6C6D68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0445" y="2994278"/>
            <a:ext cx="2447676" cy="8694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6E9EAA-C0E2-7F12-E544-0D7C86ECBA3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6496" y="2920212"/>
            <a:ext cx="2270085" cy="9586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69822B-3B88-B551-E5BC-681F533A68BE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2715" y="2092271"/>
            <a:ext cx="2442989" cy="8689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3FE458-AD03-1928-1964-7BEB385FD704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0445" y="2078487"/>
            <a:ext cx="2447676" cy="8307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85D200-CA40-07C8-21C7-C0BCEEF63973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0049" y="2017234"/>
            <a:ext cx="2447676" cy="8143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E65F26-FB4E-E41D-DA84-4DF4DA298457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>
            <a:off x="7998020" y="1178581"/>
            <a:ext cx="2186115" cy="7970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BF826F-44A9-361C-F566-D5C8923E9852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0086" y="1155810"/>
            <a:ext cx="2371828" cy="7816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896675-F4F0-004D-C2E2-759AB61CFFEF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7619" y="1130556"/>
            <a:ext cx="2292536" cy="71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21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2F8740-C0B6-7DB1-75C9-8C9DC38E53A4}"/>
              </a:ext>
            </a:extLst>
          </p:cNvPr>
          <p:cNvSpPr/>
          <p:nvPr/>
        </p:nvSpPr>
        <p:spPr>
          <a:xfrm>
            <a:off x="0" y="261256"/>
            <a:ext cx="12192000" cy="61722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C690E1-5E4A-8354-4924-B3ECAD81F0B0}"/>
              </a:ext>
            </a:extLst>
          </p:cNvPr>
          <p:cNvSpPr txBox="1"/>
          <p:nvPr/>
        </p:nvSpPr>
        <p:spPr>
          <a:xfrm>
            <a:off x="1534886" y="262617"/>
            <a:ext cx="9285513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4000" b="1" kern="0" dirty="0" err="1">
                <a:solidFill>
                  <a:srgbClr val="002060"/>
                </a:solidFill>
                <a:latin typeface="Calibri" panose="020F0502020204030204"/>
                <a:cs typeface="Arial"/>
                <a:sym typeface="Arial"/>
              </a:rPr>
              <a:t>Đáp</a:t>
            </a:r>
            <a:r>
              <a:rPr lang="en-US" sz="4000" b="1" kern="0" dirty="0">
                <a:solidFill>
                  <a:srgbClr val="002060"/>
                </a:solidFill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Calibri" panose="020F0502020204030204"/>
                <a:cs typeface="Arial"/>
                <a:sym typeface="Arial"/>
              </a:rPr>
              <a:t>án</a:t>
            </a:r>
            <a:r>
              <a:rPr lang="en-US" sz="4000" b="1" kern="0" dirty="0">
                <a:solidFill>
                  <a:srgbClr val="002060"/>
                </a:solidFill>
                <a:latin typeface="Calibri" panose="020F0502020204030204"/>
                <a:cs typeface="Arial"/>
                <a:sym typeface="Arial"/>
              </a:rPr>
              <a:t>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8D95A7-72E4-4329-6BE0-4014E6EE5549}"/>
              </a:ext>
            </a:extLst>
          </p:cNvPr>
          <p:cNvGrpSpPr/>
          <p:nvPr/>
        </p:nvGrpSpPr>
        <p:grpSpPr>
          <a:xfrm>
            <a:off x="2751468" y="4119928"/>
            <a:ext cx="3152512" cy="2541489"/>
            <a:chOff x="975360" y="2895482"/>
            <a:chExt cx="2794914" cy="21005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48366B3-0DFB-6654-C996-083C0800C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5360" y="2895482"/>
              <a:ext cx="2794914" cy="210058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25DFEA-9847-3CFA-ECCE-A3482E5985B9}"/>
                </a:ext>
              </a:extLst>
            </p:cNvPr>
            <p:cNvSpPr txBox="1"/>
            <p:nvPr/>
          </p:nvSpPr>
          <p:spPr>
            <a:xfrm>
              <a:off x="1529044" y="3895555"/>
              <a:ext cx="1681537" cy="6868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Từ ngữ chỉ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sự vật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6E3FCDE-2894-B44D-DD15-F5C8880D0041}"/>
              </a:ext>
            </a:extLst>
          </p:cNvPr>
          <p:cNvGrpSpPr/>
          <p:nvPr/>
        </p:nvGrpSpPr>
        <p:grpSpPr>
          <a:xfrm>
            <a:off x="6095999" y="3863723"/>
            <a:ext cx="3081845" cy="2660660"/>
            <a:chOff x="3428999" y="2897792"/>
            <a:chExt cx="2311384" cy="199549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9E0440-0709-F126-2173-AB83125D2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28999" y="2897792"/>
              <a:ext cx="2311384" cy="199549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479E43-99CC-85D4-CE9D-F70BBB980FE1}"/>
                </a:ext>
              </a:extLst>
            </p:cNvPr>
            <p:cNvSpPr txBox="1"/>
            <p:nvPr/>
          </p:nvSpPr>
          <p:spPr>
            <a:xfrm>
              <a:off x="3867679" y="3953477"/>
              <a:ext cx="1369512" cy="62324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Từ ngữ chỉ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đ</a:t>
              </a: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ặc điểm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8E064E3-535B-2C43-69A5-1D046010722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7338" y="3019821"/>
            <a:ext cx="2308367" cy="8746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294162-AB5E-672A-7653-730BD6C6D68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0445" y="2994278"/>
            <a:ext cx="2447676" cy="8694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6E9EAA-C0E2-7F12-E544-0D7C86ECBA3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6496" y="2920212"/>
            <a:ext cx="2270085" cy="9586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69822B-3B88-B551-E5BC-681F533A68BE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2715" y="2092271"/>
            <a:ext cx="2442989" cy="8689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3FE458-AD03-1928-1964-7BEB385FD704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0445" y="2078487"/>
            <a:ext cx="2447676" cy="8307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85D200-CA40-07C8-21C7-C0BCEEF63973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0049" y="2017234"/>
            <a:ext cx="2447676" cy="8143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E65F26-FB4E-E41D-DA84-4DF4DA298457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>
            <a:off x="7998020" y="1178581"/>
            <a:ext cx="2186115" cy="7970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BF826F-44A9-361C-F566-D5C8923E9852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0086" y="1155810"/>
            <a:ext cx="2371828" cy="7816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896675-F4F0-004D-C2E2-759AB61CFFEF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7619" y="1130556"/>
            <a:ext cx="2292536" cy="71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39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3.33333E-6 L 0.1375 0.5145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571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3.33333E-6 L 0.1375 0.5145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571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1.7284E-6 L -0.14422 0.48179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24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4.93827E-6 L 0.11342 0.37067 " pathEditMode="relative" rAng="0" ptsTypes="AA">
                                      <p:cBhvr>
                                        <p:cTn id="7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1" y="1851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2.46914E-7 L -0.16782 0.34506 " pathEditMode="relative" rAng="0" ptsTypes="AA">
                                      <p:cBhvr>
                                        <p:cTn id="7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1725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1.23457E-7 L -0.50671 0.33704 " pathEditMode="relative" rAng="0" ptsTypes="AA">
                                      <p:cBhvr>
                                        <p:cTn id="8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47" y="1685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9.87654E-7 L 0.48541 0.21605 " pathEditMode="relative" rAng="0" ptsTypes="AA">
                                      <p:cBhvr>
                                        <p:cTn id="8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9" y="1080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0 L 0.18796 0.21173 " pathEditMode="relative" rAng="0" ptsTypes="AA">
                                      <p:cBhvr>
                                        <p:cTn id="9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8" y="1058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96E-6 -2.34568E-6 L -0.51412 0.20309 " pathEditMode="relative" rAng="0" ptsTypes="AA">
                                      <p:cBhvr>
                                        <p:cTn id="10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8" y="1015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2296886" y="3805593"/>
            <a:ext cx="7832048" cy="3236120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7ACD44-307F-590B-73BC-888F70083EE4}"/>
              </a:ext>
            </a:extLst>
          </p:cNvPr>
          <p:cNvSpPr txBox="1"/>
          <p:nvPr/>
        </p:nvSpPr>
        <p:spPr>
          <a:xfrm>
            <a:off x="914400" y="1066800"/>
            <a:ext cx="104067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hãy</a:t>
            </a:r>
            <a:r>
              <a:rPr lang="en-US" sz="5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tìm</a:t>
            </a:r>
            <a:r>
              <a:rPr lang="en-US" sz="5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thêm</a:t>
            </a:r>
            <a:r>
              <a:rPr lang="en-US" sz="5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5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5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ngữ</a:t>
            </a:r>
            <a:r>
              <a:rPr lang="en-US" sz="5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chỉ</a:t>
            </a:r>
            <a:r>
              <a:rPr lang="en-US" sz="5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sự</a:t>
            </a:r>
            <a:r>
              <a:rPr lang="en-US" sz="5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vật</a:t>
            </a:r>
            <a:r>
              <a:rPr lang="en-US" sz="5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5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sz="5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ngữ</a:t>
            </a:r>
            <a:r>
              <a:rPr lang="en-US" sz="5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chỉ</a:t>
            </a:r>
            <a:r>
              <a:rPr lang="en-US" sz="5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đặc</a:t>
            </a:r>
            <a:r>
              <a:rPr lang="en-US" sz="5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điểm</a:t>
            </a:r>
            <a:r>
              <a:rPr lang="en-US" sz="5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sz="5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thiên</a:t>
            </a:r>
            <a:r>
              <a:rPr lang="en-US" sz="5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nhiên</a:t>
            </a:r>
            <a:endParaRPr lang="en-US" sz="5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7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2F8740-C0B6-7DB1-75C9-8C9DC38E53A4}"/>
              </a:ext>
            </a:extLst>
          </p:cNvPr>
          <p:cNvSpPr/>
          <p:nvPr/>
        </p:nvSpPr>
        <p:spPr>
          <a:xfrm>
            <a:off x="0" y="261256"/>
            <a:ext cx="12192000" cy="61722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C690E1-5E4A-8354-4924-B3ECAD81F0B0}"/>
              </a:ext>
            </a:extLst>
          </p:cNvPr>
          <p:cNvSpPr txBox="1"/>
          <p:nvPr/>
        </p:nvSpPr>
        <p:spPr>
          <a:xfrm>
            <a:off x="1012371" y="415017"/>
            <a:ext cx="97427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en-US" sz="4400" b="1" kern="0" dirty="0">
                <a:solidFill>
                  <a:srgbClr val="002060"/>
                </a:solidFill>
                <a:cs typeface="Arial"/>
                <a:sym typeface="Arial"/>
              </a:rPr>
              <a:t>2. </a:t>
            </a:r>
            <a:r>
              <a:rPr lang="en-US" sz="4400" b="1" kern="0" dirty="0" err="1">
                <a:solidFill>
                  <a:srgbClr val="002060"/>
                </a:solidFill>
                <a:cs typeface="Arial"/>
                <a:sym typeface="Arial"/>
              </a:rPr>
              <a:t>Ghép</a:t>
            </a:r>
            <a:r>
              <a:rPr lang="en-US" sz="4400" b="1" kern="0" dirty="0">
                <a:solidFill>
                  <a:srgbClr val="002060"/>
                </a:solidFill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cs typeface="Arial"/>
                <a:sym typeface="Arial"/>
              </a:rPr>
              <a:t>từ</a:t>
            </a:r>
            <a:r>
              <a:rPr lang="en-US" sz="4400" b="1" kern="0" dirty="0">
                <a:solidFill>
                  <a:srgbClr val="002060"/>
                </a:solidFill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cs typeface="Arial"/>
                <a:sym typeface="Arial"/>
              </a:rPr>
              <a:t>ngữ</a:t>
            </a:r>
            <a:r>
              <a:rPr lang="en-US" sz="4400" b="1" kern="0" dirty="0">
                <a:solidFill>
                  <a:srgbClr val="002060"/>
                </a:solidFill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cs typeface="Arial"/>
                <a:sym typeface="Arial"/>
              </a:rPr>
              <a:t>chỉ</a:t>
            </a:r>
            <a:r>
              <a:rPr lang="en-US" sz="4400" b="1" kern="0" dirty="0">
                <a:solidFill>
                  <a:srgbClr val="002060"/>
                </a:solidFill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cs typeface="Arial"/>
                <a:sym typeface="Arial"/>
              </a:rPr>
              <a:t>sự</a:t>
            </a:r>
            <a:r>
              <a:rPr lang="en-US" sz="4400" b="1" kern="0" dirty="0">
                <a:solidFill>
                  <a:srgbClr val="002060"/>
                </a:solidFill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cs typeface="Arial"/>
                <a:sym typeface="Arial"/>
              </a:rPr>
              <a:t>vật</a:t>
            </a:r>
            <a:r>
              <a:rPr lang="en-US" sz="4400" b="1" kern="0" dirty="0">
                <a:solidFill>
                  <a:srgbClr val="002060"/>
                </a:solidFill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cs typeface="Arial"/>
                <a:sym typeface="Arial"/>
              </a:rPr>
              <a:t>với</a:t>
            </a:r>
            <a:r>
              <a:rPr lang="en-US" sz="4400" b="1" kern="0" dirty="0">
                <a:solidFill>
                  <a:srgbClr val="002060"/>
                </a:solidFill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cs typeface="Arial"/>
                <a:sym typeface="Arial"/>
              </a:rPr>
              <a:t>từ</a:t>
            </a:r>
            <a:r>
              <a:rPr lang="en-US" sz="4400" b="1" kern="0" dirty="0">
                <a:solidFill>
                  <a:srgbClr val="002060"/>
                </a:solidFill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cs typeface="Arial"/>
                <a:sym typeface="Arial"/>
              </a:rPr>
              <a:t>ngữ</a:t>
            </a:r>
            <a:r>
              <a:rPr lang="en-US" sz="4400" b="1" kern="0" dirty="0">
                <a:solidFill>
                  <a:srgbClr val="002060"/>
                </a:solidFill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cs typeface="Arial"/>
                <a:sym typeface="Arial"/>
              </a:rPr>
              <a:t>chỉ</a:t>
            </a:r>
            <a:r>
              <a:rPr lang="en-US" sz="4400" b="1" kern="0" dirty="0">
                <a:solidFill>
                  <a:srgbClr val="002060"/>
                </a:solidFill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cs typeface="Arial"/>
                <a:sym typeface="Arial"/>
              </a:rPr>
              <a:t>đặc</a:t>
            </a:r>
            <a:r>
              <a:rPr lang="en-US" sz="4400" b="1" kern="0" dirty="0">
                <a:solidFill>
                  <a:srgbClr val="002060"/>
                </a:solidFill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cs typeface="Arial"/>
                <a:sym typeface="Arial"/>
              </a:rPr>
              <a:t>điểm</a:t>
            </a:r>
            <a:r>
              <a:rPr lang="en-US" sz="4400" b="1" kern="0" dirty="0">
                <a:solidFill>
                  <a:srgbClr val="002060"/>
                </a:solidFill>
                <a:cs typeface="Arial"/>
                <a:sym typeface="Arial"/>
              </a:rPr>
              <a:t> ở </a:t>
            </a:r>
            <a:r>
              <a:rPr lang="en-US" sz="4400" b="1" kern="0" dirty="0" err="1">
                <a:solidFill>
                  <a:srgbClr val="002060"/>
                </a:solidFill>
                <a:cs typeface="Arial"/>
                <a:sym typeface="Arial"/>
              </a:rPr>
              <a:t>bài</a:t>
            </a:r>
            <a:r>
              <a:rPr lang="en-US" sz="4400" b="1" kern="0" dirty="0">
                <a:solidFill>
                  <a:srgbClr val="002060"/>
                </a:solidFill>
                <a:cs typeface="Arial"/>
                <a:sym typeface="Arial"/>
              </a:rPr>
              <a:t> 1 </a:t>
            </a:r>
            <a:r>
              <a:rPr lang="en-US" sz="4400" b="1" kern="0" dirty="0" err="1">
                <a:solidFill>
                  <a:srgbClr val="002060"/>
                </a:solidFill>
                <a:cs typeface="Arial"/>
                <a:sym typeface="Arial"/>
              </a:rPr>
              <a:t>để</a:t>
            </a:r>
            <a:r>
              <a:rPr lang="en-US" sz="4400" b="1" kern="0" dirty="0">
                <a:solidFill>
                  <a:srgbClr val="002060"/>
                </a:solidFill>
                <a:cs typeface="Arial"/>
                <a:sym typeface="Arial"/>
              </a:rPr>
              <a:t> </a:t>
            </a:r>
            <a:r>
              <a:rPr lang="en-US" sz="4400" b="1" kern="0" dirty="0" err="1">
                <a:solidFill>
                  <a:srgbClr val="002060"/>
                </a:solidFill>
                <a:cs typeface="Arial"/>
                <a:sym typeface="Arial"/>
              </a:rPr>
              <a:t>tạo</a:t>
            </a:r>
            <a:r>
              <a:rPr lang="en-US" sz="4400" b="1" kern="0" dirty="0">
                <a:solidFill>
                  <a:srgbClr val="002060"/>
                </a:solidFill>
                <a:cs typeface="Arial"/>
                <a:sym typeface="Arial"/>
              </a:rPr>
              <a:t> 3 </a:t>
            </a:r>
            <a:r>
              <a:rPr lang="en-US" sz="4400" b="1" kern="0" dirty="0" err="1">
                <a:solidFill>
                  <a:srgbClr val="002060"/>
                </a:solidFill>
                <a:cs typeface="Arial"/>
                <a:sym typeface="Arial"/>
              </a:rPr>
              <a:t>câu</a:t>
            </a:r>
            <a:r>
              <a:rPr lang="en-US" sz="4400" b="1" kern="0" dirty="0">
                <a:solidFill>
                  <a:srgbClr val="002060"/>
                </a:solidFill>
                <a:cs typeface="Arial"/>
                <a:sym typeface="Arial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14EF1D-4AFD-C917-713D-144978494F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1" b="98842" l="9667" r="90000">
                        <a14:foregroundMark x1="10667" y1="33977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</a14:backgroundRemoval>
                    </a14:imgEffect>
                  </a14:imgLayer>
                </a14:imgProps>
              </a:ext>
            </a:extLst>
          </a:blip>
          <a:srcRect l="4786" r="1" b="54456"/>
          <a:stretch/>
        </p:blipFill>
        <p:spPr>
          <a:xfrm>
            <a:off x="8710969" y="3114470"/>
            <a:ext cx="2660287" cy="1098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C6B77D-2B85-8710-DE95-66A0457DF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23" b="96653" l="9748" r="89937">
                        <a14:foregroundMark x1="25472" y1="52720" x2="66038" y2="71130"/>
                        <a14:foregroundMark x1="66038" y1="70711" x2="29560" y2="68201"/>
                        <a14:foregroundMark x1="29560" y1="68201" x2="27358" y2="80753"/>
                        <a14:foregroundMark x1="26730" y1="69456" x2="30818" y2="79916"/>
                        <a14:foregroundMark x1="30818" y1="96234" x2="49371" y2="96653"/>
                        <a14:foregroundMark x1="49371" y1="96653" x2="53774" y2="96234"/>
                      </a14:backgroundRemoval>
                    </a14:imgEffect>
                    <a14:imgEffect>
                      <a14:sharpenSoften amount="35000"/>
                    </a14:imgEffect>
                  </a14:imgLayer>
                </a14:imgProps>
              </a:ext>
            </a:extLst>
          </a:blip>
          <a:srcRect b="63133"/>
          <a:stretch/>
        </p:blipFill>
        <p:spPr>
          <a:xfrm>
            <a:off x="650048" y="3188037"/>
            <a:ext cx="2858068" cy="8494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4BAC5A3-889D-04A4-D2B5-C38A904C404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39057">
            <a:off x="415989" y="3305449"/>
            <a:ext cx="2054393" cy="7983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53647A3-3A44-2CE0-D0CB-4F077BB2A3C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401368">
            <a:off x="1284184" y="3237679"/>
            <a:ext cx="2220900" cy="7899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602F2EC-ACBF-3C86-1068-39F6D197B7D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27976">
            <a:off x="551031" y="3146095"/>
            <a:ext cx="2324045" cy="78881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F2A4F6-27BA-47BF-941C-E9C445B2D737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458629">
            <a:off x="1412428" y="3503953"/>
            <a:ext cx="2422860" cy="8060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25B88E8-B4BC-CA95-B150-785560964E9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560631">
            <a:off x="999871" y="3276036"/>
            <a:ext cx="2292536" cy="71323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C300766-DEBC-962B-265F-BB3555E11781}"/>
              </a:ext>
            </a:extLst>
          </p:cNvPr>
          <p:cNvGrpSpPr/>
          <p:nvPr/>
        </p:nvGrpSpPr>
        <p:grpSpPr>
          <a:xfrm>
            <a:off x="653121" y="3815753"/>
            <a:ext cx="2858068" cy="1727805"/>
            <a:chOff x="975360" y="3420883"/>
            <a:chExt cx="2794914" cy="157517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ADE7732-A559-9A69-4163-67770705BC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  <a14:backgroundMark x1="23899" y1="30962" x2="50629" y2="30544"/>
                          <a14:backgroundMark x1="50629" y1="30126" x2="73899" y2="29707"/>
                          <a14:backgroundMark x1="73899" y1="29707" x2="74214" y2="29707"/>
                          <a14:backgroundMark x1="75157" y1="29289" x2="80503" y2="28452"/>
                          <a14:backgroundMark x1="80503" y1="28033" x2="19182" y2="28033"/>
                          <a14:backgroundMark x1="18239" y1="28870" x2="19182" y2="30962"/>
                          <a14:backgroundMark x1="21069" y1="31381" x2="17925" y2="25523"/>
                          <a14:backgroundMark x1="82390" y1="25941" x2="85535" y2="26360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 t="25012"/>
            <a:stretch/>
          </p:blipFill>
          <p:spPr>
            <a:xfrm>
              <a:off x="975360" y="3420883"/>
              <a:ext cx="2794914" cy="1575179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C9297F-C806-8B0D-B174-AE2B8411D644}"/>
                </a:ext>
              </a:extLst>
            </p:cNvPr>
            <p:cNvSpPr txBox="1"/>
            <p:nvPr/>
          </p:nvSpPr>
          <p:spPr>
            <a:xfrm>
              <a:off x="1529044" y="3897600"/>
              <a:ext cx="1681537" cy="60805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Từ ngữ chỉ </a:t>
              </a:r>
            </a:p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sự vật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50ECEA20-D5DF-2994-2831-3DF5DEC09EEA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516996">
            <a:off x="8984061" y="3431978"/>
            <a:ext cx="2447676" cy="8694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880AD09-F783-21EC-7320-26084DF21209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923663">
            <a:off x="9434971" y="3452799"/>
            <a:ext cx="2270085" cy="9586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2F0A15A-A16C-C228-BBB1-ACD9758B4489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 rot="14231660">
            <a:off x="8105579" y="3362513"/>
            <a:ext cx="2186115" cy="79704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3B43FC2-3174-3636-F42B-5A6477C7B385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345533">
            <a:off x="8408077" y="3292308"/>
            <a:ext cx="2371828" cy="78162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82E10693-2C12-6E52-81F5-463EAE66FA03}"/>
              </a:ext>
            </a:extLst>
          </p:cNvPr>
          <p:cNvGrpSpPr/>
          <p:nvPr/>
        </p:nvGrpSpPr>
        <p:grpSpPr>
          <a:xfrm>
            <a:off x="8592064" y="3963918"/>
            <a:ext cx="2794001" cy="1579642"/>
            <a:chOff x="3428999" y="3586501"/>
            <a:chExt cx="2311384" cy="130678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EA08E99-F361-C2F0-1E6C-8A714C4CDE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475" b="98842" l="9667" r="92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  <a14:foregroundMark x1="87333" y1="40541" x2="92000" y2="37838"/>
                          <a14:backgroundMark x1="42667" y1="38610" x2="80333" y2="39768"/>
                          <a14:backgroundMark x1="80333" y1="39382" x2="88606" y2="37540"/>
                          <a14:backgroundMark x1="28000" y1="36293" x2="28000" y2="36293"/>
                          <a14:backgroundMark x1="28000" y1="36293" x2="25667" y2="35521"/>
                          <a14:backgroundMark x1="26667" y1="35135" x2="30333" y2="36293"/>
                          <a14:backgroundMark x1="28333" y1="35521" x2="18667" y2="34749"/>
                          <a14:backgroundMark x1="29667" y1="37452" x2="29667" y2="37452"/>
                          <a14:backgroundMark x1="76667" y1="11197" x2="76667" y2="11197"/>
                        </a14:backgroundRemoval>
                      </a14:imgEffect>
                    </a14:imgLayer>
                  </a14:imgProps>
                </a:ext>
              </a:extLst>
            </a:blip>
            <a:srcRect t="34513"/>
            <a:stretch/>
          </p:blipFill>
          <p:spPr>
            <a:xfrm>
              <a:off x="3428999" y="3586501"/>
              <a:ext cx="2311384" cy="130678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15D2713-C2A9-67F3-D552-67B64D7CD6E2}"/>
                </a:ext>
              </a:extLst>
            </p:cNvPr>
            <p:cNvSpPr txBox="1"/>
            <p:nvPr/>
          </p:nvSpPr>
          <p:spPr>
            <a:xfrm>
              <a:off x="3821537" y="3991070"/>
              <a:ext cx="1369512" cy="55176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Từ ngữ chỉ </a:t>
              </a:r>
            </a:p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8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đ</a:t>
              </a:r>
              <a:r>
                <a:rPr kumimoji="0" lang="en-VN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ặc điểm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F385609D-069B-4C66-60EE-47A47876483E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1" b="98842" l="9667" r="90000">
                        <a14:foregroundMark x1="10556" y1="36209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  <a14:foregroundMark x1="24333" y1="39382" x2="24333" y2="39382"/>
                        <a14:foregroundMark x1="11667" y1="36293" x2="36000" y2="45946"/>
                        <a14:foregroundMark x1="35333" y1="42471" x2="35333" y2="33977"/>
                        <a14:foregroundMark x1="42667" y1="41699" x2="42667" y2="41699"/>
                        <a14:foregroundMark x1="42667" y1="41699" x2="43667" y2="44015"/>
                        <a14:foregroundMark x1="43667" y1="43629" x2="43667" y2="44788"/>
                        <a14:foregroundMark x1="43667" y1="44402" x2="43667" y2="45946"/>
                        <a14:foregroundMark x1="43333" y1="42857" x2="43333" y2="41313"/>
                        <a14:backgroundMark x1="42667" y1="33977" x2="45333" y2="32432"/>
                        <a14:backgroundMark x1="45333" y1="31660" x2="44437" y2="40748"/>
                        <a14:backgroundMark x1="44000" y1="35521" x2="44000" y2="24710"/>
                        <a14:backgroundMark x1="16072" y1="31516" x2="23667" y2="30888"/>
                        <a14:backgroundMark x1="14333" y1="31660" x2="14924" y2="31611"/>
                        <a14:backgroundMark x1="23667" y1="30116" x2="2333" y2="30888"/>
                        <a14:backgroundMark x1="28000" y1="28185" x2="28333" y2="31660"/>
                        <a14:backgroundMark x1="46000" y1="26255" x2="48667" y2="31274"/>
                        <a14:backgroundMark x1="48667" y1="38610" x2="48667" y2="38610"/>
                      </a14:backgroundRemoval>
                    </a14:imgEffect>
                  </a14:imgLayer>
                </a14:imgProps>
              </a:ext>
            </a:extLst>
          </a:blip>
          <a:srcRect r="50276" b="54456"/>
          <a:stretch/>
        </p:blipFill>
        <p:spPr>
          <a:xfrm>
            <a:off x="8598251" y="3114470"/>
            <a:ext cx="1389281" cy="109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62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>
            <a:extLst>
              <a:ext uri="{FF2B5EF4-FFF2-40B4-BE49-F238E27FC236}">
                <a16:creationId xmlns:a16="http://schemas.microsoft.com/office/drawing/2014/main" id="{0051FF91-E558-D72E-F6DD-107B3DAFB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78" y="279154"/>
            <a:ext cx="5762934" cy="5860473"/>
          </a:xfrm>
          <a:prstGeom prst="rect">
            <a:avLst/>
          </a:prstGeom>
        </p:spPr>
      </p:pic>
      <p:pic>
        <p:nvPicPr>
          <p:cNvPr id="15" name="图片 31">
            <a:extLst>
              <a:ext uri="{FF2B5EF4-FFF2-40B4-BE49-F238E27FC236}">
                <a16:creationId xmlns:a16="http://schemas.microsoft.com/office/drawing/2014/main" id="{0E2C85D2-E5EA-EAAA-3557-DBBDD8CACB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F299C3-3243-5408-DC71-EBA812863B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AAF575-33DF-17F3-B547-220041793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45952" y="758720"/>
            <a:ext cx="10937172" cy="5340559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80E53A1-A4E3-B1E2-249D-D59028014F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322" y="185056"/>
            <a:ext cx="1426029" cy="142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86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673F"/>
      </a:accent1>
      <a:accent2>
        <a:srgbClr val="DE673F"/>
      </a:accent2>
      <a:accent3>
        <a:srgbClr val="DE673F"/>
      </a:accent3>
      <a:accent4>
        <a:srgbClr val="DE673F"/>
      </a:accent4>
      <a:accent5>
        <a:srgbClr val="DE673F"/>
      </a:accent5>
      <a:accent6>
        <a:srgbClr val="DE673F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181</Words>
  <Application>Microsoft Office PowerPoint</Application>
  <PresentationFormat>Widescreen</PresentationFormat>
  <Paragraphs>22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宋体</vt:lpstr>
      <vt:lpstr>Arial</vt:lpstr>
      <vt:lpstr>Calibri</vt:lpstr>
      <vt:lpstr>Calibri Light</vt:lpstr>
      <vt:lpstr>等线</vt:lpstr>
      <vt:lpstr>SVN-Hole Hearted</vt:lpstr>
      <vt:lpstr>Times New Roman</vt:lpstr>
      <vt:lpstr>思源黑体 CN</vt:lpstr>
      <vt:lpstr>1_Custom Design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HP</cp:lastModifiedBy>
  <cp:revision>38</cp:revision>
  <dcterms:created xsi:type="dcterms:W3CDTF">2024-02-02T03:30:56Z</dcterms:created>
  <dcterms:modified xsi:type="dcterms:W3CDTF">2026-04-12T14:06:50Z</dcterms:modified>
</cp:coreProperties>
</file>