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780" r:id="rId3"/>
    <p:sldMasterId id="2147483822" r:id="rId4"/>
    <p:sldMasterId id="2147483861" r:id="rId5"/>
  </p:sldMasterIdLst>
  <p:notesMasterIdLst>
    <p:notesMasterId r:id="rId14"/>
  </p:notesMasterIdLst>
  <p:sldIdLst>
    <p:sldId id="389" r:id="rId6"/>
    <p:sldId id="259" r:id="rId7"/>
    <p:sldId id="319" r:id="rId8"/>
    <p:sldId id="367" r:id="rId9"/>
    <p:sldId id="370" r:id="rId10"/>
    <p:sldId id="376" r:id="rId11"/>
    <p:sldId id="391" r:id="rId12"/>
    <p:sldId id="3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3842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C2C63-0B46-4A0D-BAB2-39A11046ECD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25FD9-9C25-48B7-A91C-01A7BEE4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21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83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1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8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83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8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6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5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2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1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4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6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4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7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0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6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3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F163DE-6320-E860-46B1-2CA6F953E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278DF3-3E2E-5C7E-011A-BE2280EBA2EE}"/>
              </a:ext>
            </a:extLst>
          </p:cNvPr>
          <p:cNvSpPr txBox="1">
            <a:spLocks/>
          </p:cNvSpPr>
          <p:nvPr userDrawn="1"/>
        </p:nvSpPr>
        <p:spPr>
          <a:xfrm>
            <a:off x="-585046" y="580813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DA1DD-9EC4-B740-1E0A-BE39B8201997}"/>
              </a:ext>
            </a:extLst>
          </p:cNvPr>
          <p:cNvSpPr txBox="1"/>
          <p:nvPr userDrawn="1"/>
        </p:nvSpPr>
        <p:spPr>
          <a:xfrm>
            <a:off x="8944961" y="49544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886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D815-C887-E45E-A51F-C6A7EBA6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F898-009E-DA72-570C-1065B70DE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FCC9-8FE7-3293-5E25-7CB58B81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F7EF5-C386-A995-0F6B-7F68023A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DC6C6-4F0B-D062-1FCE-18EB0FF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F543A-D8A6-7E66-D04F-C197D0D49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863941-6E54-8EE0-A254-36ACE4189233}"/>
              </a:ext>
            </a:extLst>
          </p:cNvPr>
          <p:cNvSpPr/>
          <p:nvPr userDrawn="1"/>
        </p:nvSpPr>
        <p:spPr>
          <a:xfrm>
            <a:off x="228601" y="257174"/>
            <a:ext cx="11687174" cy="6353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5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5B89C6-6FB3-82B9-9C00-2E4B63A05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07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4C3B-BE5C-050A-7AF3-A66F8C9A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8ED5-FAA7-DAF5-838C-9F5EFC21E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1A562-984C-BCE9-336A-A7105A5A7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ACD81-03D4-3C3D-7B13-43156F5C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92772-796F-B421-EDE2-32EF37F1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233FF-FB0B-9113-BE7A-41B5D77F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1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0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3116-724F-2D69-29C3-4D8C2FE8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45CA-938C-09A6-45A6-949E1F6C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EF35E-2E2C-C7E4-FDCB-266619CB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0D0A8-85A8-E76F-5E7B-865D8E89D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A072A-512E-1A6A-07CB-4F6EE85E0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552D9-1DA0-DD91-361F-575CF34B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AF056-2FC9-A278-1698-0E2D3C81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1F355-FD93-9953-7AE4-53B3D1C0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2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691B-7B7C-5775-F7BF-B1DD6A8D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4DDFA-3BFB-8C33-D764-4BB39F16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02180-F5A1-27B2-4961-0595F344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C6A5-3D08-5FF8-C9BF-735A5461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4F2D-AEFA-3A00-D340-65A69E3C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8D5E7-02D1-7021-2019-98CEF639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98306-B483-752B-D311-1BDF7B41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18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B695-336A-C4CB-8675-63721D16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638F-726D-F940-7DCB-90E2B4C9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AAA1C-B33A-44D1-0569-7453B6A41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5B243-6B47-11D2-1552-386BC4F5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CCB3E-D9AA-8278-BD7C-AE34FF52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AE8B-11E2-B682-82E7-308BD2EF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9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F9C9-F1AD-0697-6FCA-B3C0331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BD49D-6505-4160-053D-347EB6439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526AF-A930-A9A8-0A68-DCB959117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B2587-FDA1-41EA-F3E0-16AC97B0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884EC-0369-FF0C-F294-620FEE48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46B79-C56D-5EC2-DBBF-D05CFE63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1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6B1D-780B-3268-1626-3BE16A9E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081AA-66A8-D602-A1B6-DF23ECB54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263D2-3A4D-EF28-63A1-189CC768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33E1B-08B3-8453-22B3-D20C904C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D7A5-BC2C-FA78-21FA-341591EE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3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73F96-3E7F-9EA3-370F-644EE3CD4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2FA55-9B67-69B6-C67A-3FD1210D7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EA72-D134-AA99-D8F2-8C46AA30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AFB288-95F4-4789-BF41-88E9FEA7F3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1A828-0B17-23C0-3D4F-83664B2E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D6AB-A9AE-6546-8768-D49ED0FA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2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3759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66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5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0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A5E1-E7FF-49F7-B45D-7678E69D1B7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8D40-D2F9-40D3-AF35-9B9C8A24C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52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22D032-0F30-4F89-761F-AC19449EC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402" y="1025558"/>
            <a:ext cx="5310076" cy="516985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C00B3B7-18A9-575D-29BC-31559BB36217}"/>
              </a:ext>
            </a:extLst>
          </p:cNvPr>
          <p:cNvGrpSpPr/>
          <p:nvPr/>
        </p:nvGrpSpPr>
        <p:grpSpPr>
          <a:xfrm>
            <a:off x="888904" y="-1800430"/>
            <a:ext cx="12192000" cy="1938992"/>
            <a:chOff x="934624" y="-306910"/>
            <a:chExt cx="12192000" cy="19389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304AE1-685B-FD5C-10FA-DA17DD850BB8}"/>
                </a:ext>
              </a:extLst>
            </p:cNvPr>
            <p:cNvSpPr txBox="1"/>
            <p:nvPr/>
          </p:nvSpPr>
          <p:spPr>
            <a:xfrm>
              <a:off x="934624" y="-306910"/>
              <a:ext cx="1219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gradFill>
                    <a:gsLst>
                      <a:gs pos="44000">
                        <a:srgbClr val="FDA30D"/>
                      </a:gs>
                      <a:gs pos="60000">
                        <a:srgbClr val="035F96"/>
                      </a:gs>
                    </a:gsLst>
                    <a:lin ang="5400000" scaled="1"/>
                  </a:gradFill>
                  <a:effectLst>
                    <a:glow rad="25400">
                      <a:srgbClr val="4472C4">
                        <a:satMod val="175000"/>
                      </a:srgbClr>
                    </a:glow>
                  </a:effectLst>
                  <a:uLnTx/>
                  <a:uFillTx/>
                  <a:latin typeface="SVN-Dumpling" panose="02000000000000000000" pitchFamily="50" charset="0"/>
                  <a:ea typeface="+mn-ea"/>
                  <a:cs typeface="+mn-cs"/>
                </a:rPr>
                <a:t>MÙA NƯỚC NỔI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3D7CB1-A6D1-01B9-FCC3-A3D319D79AB2}"/>
                </a:ext>
              </a:extLst>
            </p:cNvPr>
            <p:cNvSpPr txBox="1"/>
            <p:nvPr/>
          </p:nvSpPr>
          <p:spPr>
            <a:xfrm>
              <a:off x="934624" y="-306910"/>
              <a:ext cx="1219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49000">
                        <a:srgbClr val="FDA30D"/>
                      </a:gs>
                      <a:gs pos="60000">
                        <a:srgbClr val="035F96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VN-Dumpling" panose="02000000000000000000" pitchFamily="50" charset="0"/>
                  <a:ea typeface="+mn-ea"/>
                  <a:cs typeface="+mn-cs"/>
                </a:rPr>
                <a:t>MÙA NƯỚC NỔI</a:t>
              </a:r>
            </a:p>
          </p:txBody>
        </p:sp>
      </p:grpSp>
      <p:pic>
        <p:nvPicPr>
          <p:cNvPr id="18" name="Picture 1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995BB178-095F-FE3C-6738-CA58FDF056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4" b="89976" l="6204" r="95083">
                        <a14:foregroundMark x1="6232" y1="65441" x2="11750" y2="66977"/>
                        <a14:foregroundMark x1="36678" y1="68189" x2="36678" y2="68189"/>
                        <a14:foregroundMark x1="36678" y1="68189" x2="36678" y2="68189"/>
                        <a14:foregroundMark x1="36678" y1="68189" x2="36678" y2="68189"/>
                        <a14:foregroundMark x1="90738" y1="67583" x2="95083" y2="67421"/>
                        <a14:foregroundMark x1="44568" y1="86419" x2="44568" y2="86419"/>
                        <a14:foregroundMark x1="36678" y1="85651" x2="36678" y2="85651"/>
                        <a14:foregroundMark x1="40452" y1="86136" x2="40452" y2="86136"/>
                        <a14:foregroundMark x1="36878" y1="85974" x2="36878" y2="85974"/>
                        <a14:foregroundMark x1="39594" y1="82619" x2="39594" y2="82619"/>
                        <a14:foregroundMark x1="22813" y1="82902" x2="27358" y2="82619"/>
                        <a14:foregroundMark x1="19668" y1="85530" x2="20955" y2="85368"/>
                        <a14:foregroundMark x1="11950" y1="79830" x2="13150" y2="79830"/>
                        <a14:foregroundMark x1="8491" y1="75384" x2="10778" y2="75384"/>
                        <a14:foregroundMark x1="45455" y1="88723" x2="49342" y2="88723"/>
                        <a14:foregroundMark x1="54002" y1="88601" x2="62579" y2="8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631"/>
            <a:ext cx="6366251" cy="4501662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7F1DF7-8DFB-5207-20B8-82E478D3D5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580" y="114794"/>
            <a:ext cx="1676299" cy="16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5" y="1125688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5" name="îṥḷíďê">
            <a:extLst>
              <a:ext uri="{FF2B5EF4-FFF2-40B4-BE49-F238E27FC236}">
                <a16:creationId xmlns:a16="http://schemas.microsoft.com/office/drawing/2014/main" id="{820AAD59-6FBE-4113-82BE-A3EAEE7C1085}"/>
              </a:ext>
            </a:extLst>
          </p:cNvPr>
          <p:cNvSpPr/>
          <p:nvPr/>
        </p:nvSpPr>
        <p:spPr bwMode="auto">
          <a:xfrm>
            <a:off x="2037144" y="3166110"/>
            <a:ext cx="9560689" cy="3417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6491E-F8CC-D54D-2B4D-DC130ABFB8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5103" y="3233001"/>
            <a:ext cx="7596274" cy="3798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D62BE600-7C2A-D6C4-B435-5E830CEB95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6204" r="95083">
                        <a14:foregroundMark x1="6232" y1="65441" x2="11750" y2="66977"/>
                        <a14:foregroundMark x1="36678" y1="68189" x2="36678" y2="68189"/>
                        <a14:foregroundMark x1="36678" y1="68189" x2="36678" y2="68189"/>
                        <a14:foregroundMark x1="36678" y1="68189" x2="36678" y2="68189"/>
                        <a14:foregroundMark x1="90738" y1="67583" x2="95083" y2="67421"/>
                        <a14:foregroundMark x1="44568" y1="86419" x2="44568" y2="86419"/>
                        <a14:foregroundMark x1="36678" y1="85651" x2="36678" y2="85651"/>
                        <a14:foregroundMark x1="40452" y1="86136" x2="40452" y2="86136"/>
                        <a14:foregroundMark x1="36878" y1="85974" x2="36878" y2="85974"/>
                        <a14:foregroundMark x1="39594" y1="82619" x2="39594" y2="82619"/>
                        <a14:foregroundMark x1="22813" y1="82902" x2="27358" y2="82619"/>
                        <a14:foregroundMark x1="19668" y1="85530" x2="20955" y2="85368"/>
                        <a14:foregroundMark x1="11950" y1="79830" x2="13150" y2="79830"/>
                        <a14:foregroundMark x1="8491" y1="75384" x2="10778" y2="75384"/>
                        <a14:foregroundMark x1="45455" y1="88723" x2="49342" y2="88723"/>
                        <a14:foregroundMark x1="54002" y1="88601" x2="62579" y2="8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2836853"/>
            <a:ext cx="6366251" cy="4501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A0DD4E-F647-571B-73A1-2947A0594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891" y="1127233"/>
            <a:ext cx="8736325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8691" y="1657204"/>
            <a:ext cx="6335054" cy="3940408"/>
            <a:chOff x="7675497" y="1612359"/>
            <a:chExt cx="6336704" cy="3941434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2"/>
              <a:ext cx="6042406" cy="32769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Mùa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hè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Cảnh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en-US" sz="3199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  <a:r>
                <a:rPr lang="vi-VN" sz="3199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đường có hàng phượng vĩ nở đỏ rực, ánh nắng mặt trời chói lóa.</a:t>
              </a:r>
              <a:endParaRPr lang="en-US" sz="3199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Thời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vi-VN" sz="31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Trời </a:t>
              </a:r>
              <a:r>
                <a:rPr kumimoji="0" lang="en-US" sz="31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31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nắng</a:t>
              </a:r>
              <a:r>
                <a:rPr kumimoji="0" lang="en-US" sz="31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nóng</a:t>
              </a:r>
              <a:r>
                <a:rPr kumimoji="0" lang="en-US" sz="31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7" name="Left Arrow 16">
            <a:hlinkClick r:id="" action="ppaction://noaction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3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4079" y="434979"/>
            <a:ext cx="1015874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Nói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tên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mùa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và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đặc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điểm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của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các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mùa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ở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miền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Bắc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6296882A-702F-5818-8F92-4F35154C9423}"/>
              </a:ext>
            </a:extLst>
          </p:cNvPr>
          <p:cNvSpPr/>
          <p:nvPr/>
        </p:nvSpPr>
        <p:spPr>
          <a:xfrm>
            <a:off x="368969" y="2005262"/>
            <a:ext cx="4821696" cy="3709737"/>
          </a:xfrm>
          <a:custGeom>
            <a:avLst/>
            <a:gdLst/>
            <a:ahLst/>
            <a:cxnLst/>
            <a:rect l="l" t="t" r="r" b="b"/>
            <a:pathLst>
              <a:path w="13928351" h="10087813">
                <a:moveTo>
                  <a:pt x="0" y="0"/>
                </a:moveTo>
                <a:lnTo>
                  <a:pt x="13928351" y="0"/>
                </a:lnTo>
                <a:lnTo>
                  <a:pt x="13928351" y="10087813"/>
                </a:lnTo>
                <a:lnTo>
                  <a:pt x="0" y="10087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02273" y="1496066"/>
            <a:ext cx="6794361" cy="4579070"/>
            <a:chOff x="7619064" y="1451179"/>
            <a:chExt cx="6393137" cy="4580262"/>
          </a:xfrm>
        </p:grpSpPr>
        <p:sp>
          <p:nvSpPr>
            <p:cNvPr id="18" name="Rectangle 17"/>
            <p:cNvSpPr/>
            <p:nvPr/>
          </p:nvSpPr>
          <p:spPr>
            <a:xfrm>
              <a:off x="7969795" y="2034618"/>
              <a:ext cx="6042406" cy="39968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Mùa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ầu trời trong xanh, hồ nước tron, lá cây chuyển sang màu vàng, vài chiếc lá vàng rụng xuống hồ nước,..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Trời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dịu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nhẹ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mát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mẻ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64" y="145117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r="12758"/>
          <a:stretch/>
        </p:blipFill>
        <p:spPr>
          <a:xfrm>
            <a:off x="395366" y="2150660"/>
            <a:ext cx="4745155" cy="3813590"/>
          </a:xfrm>
          <a:prstGeom prst="rect">
            <a:avLst/>
          </a:prstGeom>
        </p:spPr>
      </p:pic>
      <p:sp>
        <p:nvSpPr>
          <p:cNvPr id="17" name="Left Arrow 16">
            <a:hlinkClick r:id="" action="ppaction://noaction"/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3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01004" y="480333"/>
            <a:ext cx="1015874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Nói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tên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mùa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và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đặc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điểm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của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các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mùa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ở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miền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Bắc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0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1AFA6A-4A54-459F-A8D7-538F7EEB2677}"/>
              </a:ext>
            </a:extLst>
          </p:cNvPr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21" name="组合 561">
            <a:extLst>
              <a:ext uri="{FF2B5EF4-FFF2-40B4-BE49-F238E27FC236}">
                <a16:creationId xmlns:a16="http://schemas.microsoft.com/office/drawing/2014/main" id="{15FB2958-078A-46AF-B5AE-DD2F2F8A8BE8}"/>
              </a:ext>
            </a:extLst>
          </p:cNvPr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22" name="五边形 1">
              <a:extLst>
                <a:ext uri="{FF2B5EF4-FFF2-40B4-BE49-F238E27FC236}">
                  <a16:creationId xmlns:a16="http://schemas.microsoft.com/office/drawing/2014/main" id="{28F58573-5F39-40B6-9EAE-AB676B3552DB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572">
              <a:extLst>
                <a:ext uri="{FF2B5EF4-FFF2-40B4-BE49-F238E27FC236}">
                  <a16:creationId xmlns:a16="http://schemas.microsoft.com/office/drawing/2014/main" id="{15CECC87-B96E-4F70-94E4-DB1B2E5B287A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7426F4-88DC-4D25-BF32-73B6B529479E}"/>
              </a:ext>
            </a:extLst>
          </p:cNvPr>
          <p:cNvGrpSpPr/>
          <p:nvPr/>
        </p:nvGrpSpPr>
        <p:grpSpPr>
          <a:xfrm>
            <a:off x="5002273" y="1496066"/>
            <a:ext cx="6391473" cy="4266495"/>
            <a:chOff x="7619064" y="1451179"/>
            <a:chExt cx="6393137" cy="46402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DAF280-41FF-4009-BD8E-A39677F3382A}"/>
                </a:ext>
              </a:extLst>
            </p:cNvPr>
            <p:cNvSpPr/>
            <p:nvPr/>
          </p:nvSpPr>
          <p:spPr>
            <a:xfrm>
              <a:off x="7969795" y="2276871"/>
              <a:ext cx="6042406" cy="38145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Mùa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đông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  <a:r>
                <a:rPr lang="vi-VN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ây cối trơ cành khẳng khiu, bầu trời xám, không thấy mặt trời,..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Trời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lẽo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6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90E26AE3-A389-4FC1-9D93-99862D170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64" y="145117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B0F9BDAA-713B-4E3E-955A-BED6554B03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51DEE0-AEE2-4A3D-A862-3B436F4947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1" r="9561"/>
          <a:stretch/>
        </p:blipFill>
        <p:spPr>
          <a:xfrm>
            <a:off x="395366" y="2150660"/>
            <a:ext cx="4745155" cy="3813590"/>
          </a:xfrm>
          <a:prstGeom prst="rect">
            <a:avLst/>
          </a:prstGeom>
        </p:spPr>
      </p:pic>
      <p:sp>
        <p:nvSpPr>
          <p:cNvPr id="29" name="Left Arrow 16">
            <a:hlinkClick r:id="" action="ppaction://noaction"/>
            <a:extLst>
              <a:ext uri="{FF2B5EF4-FFF2-40B4-BE49-F238E27FC236}">
                <a16:creationId xmlns:a16="http://schemas.microsoft.com/office/drawing/2014/main" id="{83429133-EB41-4EFE-91C0-E09D180093BD}"/>
              </a:ext>
            </a:extLst>
          </p:cNvPr>
          <p:cNvSpPr/>
          <p:nvPr/>
        </p:nvSpPr>
        <p:spPr>
          <a:xfrm>
            <a:off x="480838" y="5762561"/>
            <a:ext cx="2015699" cy="1094547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3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25922E26-941F-4F5B-9386-A669DDC58459}"/>
              </a:ext>
            </a:extLst>
          </p:cNvPr>
          <p:cNvSpPr txBox="1"/>
          <p:nvPr/>
        </p:nvSpPr>
        <p:spPr>
          <a:xfrm>
            <a:off x="801004" y="480333"/>
            <a:ext cx="1015874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Nói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tên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mùa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và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đặc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điểm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của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các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mùa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ở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miền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Bắc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1AFA6A-4A54-459F-A8D7-538F7EEB2677}"/>
              </a:ext>
            </a:extLst>
          </p:cNvPr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77D486-D587-7490-40C6-FB5FFD42A6CA}"/>
              </a:ext>
            </a:extLst>
          </p:cNvPr>
          <p:cNvGrpSpPr/>
          <p:nvPr/>
        </p:nvGrpSpPr>
        <p:grpSpPr>
          <a:xfrm>
            <a:off x="1493677" y="367293"/>
            <a:ext cx="9615757" cy="716655"/>
            <a:chOff x="2873170" y="270495"/>
            <a:chExt cx="7448924" cy="801583"/>
          </a:xfrm>
        </p:grpSpPr>
        <p:sp>
          <p:nvSpPr>
            <p:cNvPr id="3" name="îṥḷíďê">
              <a:extLst>
                <a:ext uri="{FF2B5EF4-FFF2-40B4-BE49-F238E27FC236}">
                  <a16:creationId xmlns:a16="http://schemas.microsoft.com/office/drawing/2014/main" id="{557E88DD-0D4F-6B13-20F3-E374CE228F75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" name="Google Shape;5317;p41">
              <a:extLst>
                <a:ext uri="{FF2B5EF4-FFF2-40B4-BE49-F238E27FC236}">
                  <a16:creationId xmlns:a16="http://schemas.microsoft.com/office/drawing/2014/main" id="{1358BC3D-7362-F6E5-0A58-0DBFDD319A5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phiếu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tập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1FF5B3-10F8-9030-A7D9-1EA913C83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82E1005-DDA3-5DC6-E1E7-1D9A3A420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7" name="Picture 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8CCE4A02-07C8-DCE8-61E2-C4D11A5E38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" y="5004589"/>
            <a:ext cx="1998116" cy="1998116"/>
          </a:xfrm>
          <a:prstGeom prst="rect">
            <a:avLst/>
          </a:prstGeom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9782AA-6F7E-960B-9ECC-33C82A355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5291"/>
              </p:ext>
            </p:extLst>
          </p:nvPr>
        </p:nvGraphicFramePr>
        <p:xfrm>
          <a:off x="2141454" y="1738643"/>
          <a:ext cx="8128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207628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43939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8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xuân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9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7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7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đông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2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2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D610-14BF-0D9C-F078-B0F6DFCE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45" y="2279522"/>
            <a:ext cx="7358510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239</Words>
  <Application>Microsoft Office PowerPoint</Application>
  <PresentationFormat>Widescreen</PresentationFormat>
  <Paragraphs>36</Paragraphs>
  <Slides>8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Microsoft YaHei</vt:lpstr>
      <vt:lpstr>Microsoft YaHei</vt:lpstr>
      <vt:lpstr>宋体</vt:lpstr>
      <vt:lpstr>#9Slide05 Aphrodite Pro</vt:lpstr>
      <vt:lpstr>#9Slide05 Bodega Script</vt:lpstr>
      <vt:lpstr>#9Slide07 HoneyCream</vt:lpstr>
      <vt:lpstr>Aptos</vt:lpstr>
      <vt:lpstr>Aptos Display</vt:lpstr>
      <vt:lpstr>Arial</vt:lpstr>
      <vt:lpstr>Arima Madurai</vt:lpstr>
      <vt:lpstr>Calibri</vt:lpstr>
      <vt:lpstr>Calibri Light</vt:lpstr>
      <vt:lpstr>Cambria</vt:lpstr>
      <vt:lpstr>等线</vt:lpstr>
      <vt:lpstr>Gloria Hallelujah</vt:lpstr>
      <vt:lpstr>SVN-Dumpling</vt:lpstr>
      <vt:lpstr>VNI-Avo</vt:lpstr>
      <vt:lpstr>仓耳今楷05-6763 W05</vt:lpstr>
      <vt:lpstr>Office 主题</vt:lpstr>
      <vt:lpstr>自定义设计方案</vt:lpstr>
      <vt:lpstr>jeppt.com</vt:lpstr>
      <vt:lpstr>2_Office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HP</cp:lastModifiedBy>
  <cp:revision>75</cp:revision>
  <dcterms:created xsi:type="dcterms:W3CDTF">2021-12-05T01:35:57Z</dcterms:created>
  <dcterms:modified xsi:type="dcterms:W3CDTF">2026-04-12T13:13:33Z</dcterms:modified>
</cp:coreProperties>
</file>