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4"/>
  </p:notesMasterIdLst>
  <p:sldIdLst>
    <p:sldId id="274" r:id="rId2"/>
    <p:sldId id="200757716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228" autoAdjust="0"/>
  </p:normalViewPr>
  <p:slideViewPr>
    <p:cSldViewPr snapToGrid="0">
      <p:cViewPr varScale="1">
        <p:scale>
          <a:sx n="72" d="100"/>
          <a:sy n="72" d="100"/>
        </p:scale>
        <p:origin x="64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33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2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8A598-A5E3-4113-B3EA-C26EBF4AF2F1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099597"/>
      </p:ext>
    </p:extLst>
  </p:cSld>
  <p:clrMapOvr>
    <a:masterClrMapping/>
  </p:clrMapOvr>
  <p:transition spd="med" advClick="0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8A598-A5E3-4113-B3EA-C26EBF4AF2F1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ransition spd="med" advClick="0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3D03E1DF-81EC-93DF-C672-1DC14225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3" y="1998405"/>
            <a:ext cx="12363450" cy="485959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8975499-1E10-C2B3-06D7-10E1A92D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401215" y="-855622"/>
            <a:ext cx="9960142" cy="5660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9687C-652D-2C2E-7D75-96073BD4A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2" y="815282"/>
            <a:ext cx="9089924" cy="3078747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3A77120B-31FD-3515-10E2-B8E59BCF2B64}"/>
              </a:ext>
            </a:extLst>
          </p:cNvPr>
          <p:cNvSpPr/>
          <p:nvPr/>
        </p:nvSpPr>
        <p:spPr>
          <a:xfrm>
            <a:off x="8556551" y="2440448"/>
            <a:ext cx="3018780" cy="4114800"/>
          </a:xfrm>
          <a:custGeom>
            <a:avLst/>
            <a:gdLst/>
            <a:ahLst/>
            <a:cxnLst/>
            <a:rect l="l" t="t" r="r" b="b"/>
            <a:pathLst>
              <a:path w="3018780" h="4114800">
                <a:moveTo>
                  <a:pt x="0" y="0"/>
                </a:moveTo>
                <a:lnTo>
                  <a:pt x="3018780" y="0"/>
                </a:lnTo>
                <a:lnTo>
                  <a:pt x="30187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96E5978-416F-F35F-62F1-4ACCDE58540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897" y="0"/>
            <a:ext cx="1831603" cy="18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81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3D03E1DF-81EC-93DF-C672-1DC14225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3" y="1998405"/>
            <a:ext cx="12363450" cy="485959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8975499-1E10-C2B3-06D7-10E1A92D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401215" y="-855622"/>
            <a:ext cx="9960142" cy="5660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3A77120B-31FD-3515-10E2-B8E59BCF2B64}"/>
              </a:ext>
            </a:extLst>
          </p:cNvPr>
          <p:cNvSpPr/>
          <p:nvPr/>
        </p:nvSpPr>
        <p:spPr>
          <a:xfrm>
            <a:off x="8556551" y="2440448"/>
            <a:ext cx="3018780" cy="4114800"/>
          </a:xfrm>
          <a:custGeom>
            <a:avLst/>
            <a:gdLst/>
            <a:ahLst/>
            <a:cxnLst/>
            <a:rect l="l" t="t" r="r" b="b"/>
            <a:pathLst>
              <a:path w="3018780" h="4114800">
                <a:moveTo>
                  <a:pt x="0" y="0"/>
                </a:moveTo>
                <a:lnTo>
                  <a:pt x="3018780" y="0"/>
                </a:lnTo>
                <a:lnTo>
                  <a:pt x="30187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A70024F8-863E-2305-7E2C-3D4575355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28" y="1148316"/>
            <a:ext cx="6816488" cy="23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682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</Words>
  <Application>Microsoft Office PowerPoint</Application>
  <PresentationFormat>Widescreen</PresentationFormat>
  <Paragraphs>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等线</vt:lpstr>
      <vt:lpstr>字魂127号-月岩体</vt:lpstr>
      <vt:lpstr>Office 主题​​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76</cp:revision>
  <dcterms:created xsi:type="dcterms:W3CDTF">2021-08-02T04:44:00Z</dcterms:created>
  <dcterms:modified xsi:type="dcterms:W3CDTF">2026-04-12T15:09:28Z</dcterms:modified>
</cp:coreProperties>
</file>