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1" r:id="rId2"/>
    <p:sldMasterId id="2147483830" r:id="rId3"/>
  </p:sldMasterIdLst>
  <p:notesMasterIdLst>
    <p:notesMasterId r:id="rId12"/>
  </p:notesMasterIdLst>
  <p:sldIdLst>
    <p:sldId id="652" r:id="rId4"/>
    <p:sldId id="310" r:id="rId5"/>
    <p:sldId id="662" r:id="rId6"/>
    <p:sldId id="282" r:id="rId7"/>
    <p:sldId id="281" r:id="rId8"/>
    <p:sldId id="283" r:id="rId9"/>
    <p:sldId id="278" r:id="rId10"/>
    <p:sldId id="6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2BD7B-9332-437B-BE93-4ADB6CC168B5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C27A4-382C-43A5-97F0-B30BFA0B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69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45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7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87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3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02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2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05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2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28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2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4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09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38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1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680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6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22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508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78268"/>
      </p:ext>
    </p:extLst>
  </p:cSld>
  <p:clrMapOvr>
    <a:masterClrMapping/>
  </p:clrMapOvr>
  <p:transition spd="slow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199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856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5054820" y="-685057"/>
            <a:ext cx="6772836" cy="797663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4254" y="500774"/>
            <a:ext cx="5272441" cy="5604964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169425" y="1418325"/>
            <a:ext cx="3895800" cy="41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6612571" y="508403"/>
            <a:ext cx="4096108" cy="58356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0669025" y="2459898"/>
            <a:ext cx="957510" cy="438068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8950" y="-6035040"/>
            <a:ext cx="29184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52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83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3222172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02936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967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래픽 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4769573" cy="221559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1"/>
            <a:ext cx="3416300" cy="2389543"/>
          </a:xfrm>
          <a:prstGeom prst="rect">
            <a:avLst/>
          </a:prstGeom>
        </p:spPr>
      </p:pic>
      <p:pic>
        <p:nvPicPr>
          <p:cNvPr id="73" name="그래픽 7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2426" y="4642404"/>
            <a:ext cx="4769573" cy="22155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9494"/>
            <a:ext cx="4927600" cy="27485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9443" y="-1070143"/>
            <a:ext cx="1682414" cy="38227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599" y="4732510"/>
            <a:ext cx="3073400" cy="21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79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369" y="-627368"/>
            <a:ext cx="1708753" cy="296349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27" y="474476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11" name="그래픽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 flipH="1">
            <a:off x="9208074" y="0"/>
            <a:ext cx="2983925" cy="138611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4190" y="0"/>
            <a:ext cx="2777809" cy="15494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2070"/>
            <a:ext cx="2717800" cy="151592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907068"/>
            <a:ext cx="2460604" cy="19509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87734" y="0"/>
            <a:ext cx="1304266" cy="29634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54898"/>
            <a:ext cx="2146260" cy="230310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170727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83109" y="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692400" cy="150176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5878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4"/>
          <a:stretch>
            <a:fillRect/>
          </a:stretch>
        </p:blipFill>
        <p:spPr>
          <a:xfrm>
            <a:off x="5780291" y="0"/>
            <a:ext cx="6411709" cy="685799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06708" y="-1106708"/>
            <a:ext cx="1739900" cy="395331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472350"/>
            <a:ext cx="3008891" cy="238565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898"/>
            <a:ext cx="2146260" cy="2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022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2" y="-829612"/>
            <a:ext cx="1304266" cy="29634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1886"/>
            <a:ext cx="2485065" cy="138611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13" y="5444274"/>
            <a:ext cx="2021187" cy="14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57" y="5295900"/>
            <a:ext cx="1498444" cy="160794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187311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34"/>
            <a:ext cx="3714680" cy="20719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855878" y="-62736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6743" y="-996744"/>
            <a:ext cx="1567020" cy="35605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1699" y="0"/>
            <a:ext cx="2400299" cy="19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59" y="4343435"/>
            <a:ext cx="3595042" cy="251456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37" y="4238171"/>
            <a:ext cx="2762464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48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0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55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8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image" Target="../media/image6.sv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9631F-75FE-17E9-1E4D-BA7CCFA56173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0892" cy="6858000"/>
          </a:xfrm>
          <a:prstGeom prst="rect">
            <a:avLst/>
          </a:prstGeom>
        </p:spPr>
      </p:pic>
      <p:grpSp>
        <p:nvGrpSpPr>
          <p:cNvPr id="4" name="组合 6">
            <a:extLst>
              <a:ext uri="{FF2B5EF4-FFF2-40B4-BE49-F238E27FC236}">
                <a16:creationId xmlns:a16="http://schemas.microsoft.com/office/drawing/2014/main" id="{949AD5D9-1AC6-374D-A664-202559B7CC1F}"/>
              </a:ext>
            </a:extLst>
          </p:cNvPr>
          <p:cNvGrpSpPr/>
          <p:nvPr userDrawn="1"/>
        </p:nvGrpSpPr>
        <p:grpSpPr>
          <a:xfrm>
            <a:off x="193431" y="351790"/>
            <a:ext cx="11778761" cy="6433185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57EDB729-00A0-05E1-215F-D53E061CADD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3AE7E17A-8301-DEB9-0936-8CBE7B309E4E}"/>
                </a:ext>
              </a:extLst>
            </p:cNvPr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411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604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/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9208074" y="5471886"/>
            <a:ext cx="2983925" cy="1386114"/>
          </a:xfrm>
          <a:prstGeom prst="rect">
            <a:avLst/>
          </a:prstGeom>
        </p:spPr>
      </p:pic>
      <p:pic>
        <p:nvPicPr>
          <p:cNvPr id="7" name="그래픽 6"/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 rot="10800000">
            <a:off x="0" y="0"/>
            <a:ext cx="2983925" cy="13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tmp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>
            <a:spLocks noGrp="1"/>
          </p:cNvSpPr>
          <p:nvPr>
            <p:ph type="title"/>
          </p:nvPr>
        </p:nvSpPr>
        <p:spPr>
          <a:xfrm>
            <a:off x="1648198" y="1848600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  <a:latin typeface="Coiny" panose="02000903060500060000" pitchFamily="2" charset="0"/>
              </a:rPr>
              <a:t>Khởi động</a:t>
            </a:r>
            <a:endParaRPr dirty="0">
              <a:solidFill>
                <a:schemeClr val="accent6">
                  <a:lumMod val="75000"/>
                </a:schemeClr>
              </a:solidFill>
              <a:latin typeface="Coiny" panose="02000903060500060000" pitchFamily="2" charset="0"/>
            </a:endParaRPr>
          </a:p>
        </p:txBody>
      </p:sp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604" y="208682"/>
            <a:ext cx="10749516" cy="644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90" y="534751"/>
            <a:ext cx="5905198" cy="1971332"/>
          </a:xfrm>
          <a:prstGeom prst="rect">
            <a:avLst/>
          </a:prstGeom>
        </p:spPr>
      </p:pic>
      <p:grpSp>
        <p:nvGrpSpPr>
          <p:cNvPr id="9" name="组合 1"/>
          <p:cNvGrpSpPr/>
          <p:nvPr/>
        </p:nvGrpSpPr>
        <p:grpSpPr>
          <a:xfrm>
            <a:off x="0" y="4601939"/>
            <a:ext cx="12192000" cy="2256061"/>
            <a:chOff x="0" y="4332156"/>
            <a:chExt cx="12292858" cy="2554224"/>
          </a:xfrm>
        </p:grpSpPr>
        <p:pic>
          <p:nvPicPr>
            <p:cNvPr id="1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1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66153" y="8418086"/>
            <a:ext cx="7995393" cy="1938992"/>
            <a:chOff x="4889412" y="1202739"/>
            <a:chExt cx="5949221" cy="18036389"/>
          </a:xfrm>
        </p:grpSpPr>
        <p:sp>
          <p:nvSpPr>
            <p:cNvPr id="13" name="TextBox 12"/>
            <p:cNvSpPr txBox="1"/>
            <p:nvPr/>
          </p:nvSpPr>
          <p:spPr>
            <a:xfrm>
              <a:off x="4889412" y="1202739"/>
              <a:ext cx="5949221" cy="1803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cánh</a:t>
              </a:r>
              <a:r>
                <a:rPr kumimoji="0" lang="en-US" sz="6000" b="1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cam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89412" y="1202739"/>
              <a:ext cx="5949221" cy="944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cánh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cam</a:t>
              </a:r>
            </a:p>
          </p:txBody>
        </p:sp>
      </p:grpSp>
      <p:pic>
        <p:nvPicPr>
          <p:cNvPr id="1026" name="Picture 2" descr="Bọ Rùa Hung Màu Đỏ Dấu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5" y="4834598"/>
            <a:ext cx="1715236" cy="18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8E0F17-2D95-E0D3-B7BC-BE3EED897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407" y="4119301"/>
            <a:ext cx="8131903" cy="1852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67867-406F-5C1B-F66D-C646512928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261" y="2152668"/>
            <a:ext cx="8163252" cy="2005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een and red letters&#10;&#10;Description automatically generated">
            <a:extLst>
              <a:ext uri="{FF2B5EF4-FFF2-40B4-BE49-F238E27FC236}">
                <a16:creationId xmlns:a16="http://schemas.microsoft.com/office/drawing/2014/main" id="{51AA55D3-817F-676F-7AE9-D74281E5D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2517569"/>
            <a:ext cx="682811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7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72B6A8F-D332-4F3D-8466-D5ECC5C90D13}"/>
              </a:ext>
            </a:extLst>
          </p:cNvPr>
          <p:cNvSpPr txBox="1"/>
          <p:nvPr/>
        </p:nvSpPr>
        <p:spPr>
          <a:xfrm>
            <a:off x="1808480" y="641727"/>
            <a:ext cx="834119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09361D-5706-414A-A54B-0A30077FB6A2}"/>
              </a:ext>
            </a:extLst>
          </p:cNvPr>
          <p:cNvSpPr txBox="1"/>
          <p:nvPr/>
        </p:nvSpPr>
        <p:spPr>
          <a:xfrm>
            <a:off x="1976120" y="1640445"/>
            <a:ext cx="3516802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Rền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dế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trễ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đóm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vi-VN" sz="2800" i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FD678090-F129-40AC-9422-B6AE82FDC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70" y="2424294"/>
            <a:ext cx="4798085" cy="3389691"/>
          </a:xfrm>
          <a:prstGeom prst="rect">
            <a:avLst/>
          </a:prstGeom>
        </p:spPr>
      </p:pic>
      <p:pic>
        <p:nvPicPr>
          <p:cNvPr id="2" name="1_1">
            <a:hlinkClick r:id="" action="ppaction://media"/>
            <a:extLst>
              <a:ext uri="{FF2B5EF4-FFF2-40B4-BE49-F238E27FC236}">
                <a16:creationId xmlns:a16="http://schemas.microsoft.com/office/drawing/2014/main" id="{EA0083AE-E610-4D46-E627-556186112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1200" y="431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3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p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F11E47EC-9F5C-43A5-8029-D8B9BB0B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9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7C011F23-0B8B-4BB9-9422-CF9BB143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734" y="297817"/>
            <a:ext cx="3066200" cy="646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Làm</a:t>
            </a:r>
            <a:r>
              <a:rPr lang="en-US" altLang="en-US" sz="3200" b="1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 </a:t>
            </a:r>
            <a:r>
              <a:rPr lang="en-US" altLang="en-US" sz="3200" b="1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việc</a:t>
            </a:r>
            <a:r>
              <a:rPr lang="en-US" altLang="en-US" sz="3200" b="1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nhóm</a:t>
            </a:r>
            <a:endParaRPr lang="en-US" altLang="en-US" sz="3200" b="1" dirty="0">
              <a:solidFill>
                <a:srgbClr val="E53238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723A6DA3-74CD-47D6-B60D-7B109949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92" y="990719"/>
            <a:ext cx="10446524" cy="57490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Tìm từ ngữ chỉ loài vật trong đoạn thơ</a:t>
            </a:r>
            <a:endParaRPr lang="en-US" altLang="en-US" sz="28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id="{A7F0A082-0FD1-415C-8860-D9DDA944A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" y="3429000"/>
            <a:ext cx="5188766" cy="2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D4AE6D1-4642-477E-89BC-2AEE59CCF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92" y="1789244"/>
            <a:ext cx="10446524" cy="57490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Gạch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chân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từ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chỉ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loài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vật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vào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đoạn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văn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trong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bảng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phụ</a:t>
            </a:r>
            <a:endParaRPr lang="en-US" altLang="en-US" sz="28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D0E1A69-FF73-41D7-9B8E-B16C688E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408" y="2670438"/>
            <a:ext cx="3360890" cy="39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6134E57-26F0-4971-B102-AFE91BE43A9B}"/>
              </a:ext>
            </a:extLst>
          </p:cNvPr>
          <p:cNvSpPr txBox="1"/>
          <p:nvPr/>
        </p:nvSpPr>
        <p:spPr>
          <a:xfrm>
            <a:off x="2062640" y="794127"/>
            <a:ext cx="81073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CF8F1-CAB6-42E8-8B89-1317748AD766}"/>
              </a:ext>
            </a:extLst>
          </p:cNvPr>
          <p:cNvSpPr txBox="1"/>
          <p:nvPr/>
        </p:nvSpPr>
        <p:spPr>
          <a:xfrm>
            <a:off x="1925320" y="1437245"/>
            <a:ext cx="3516802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B440E72-6E02-4021-B0E1-5D04E51AD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70" y="2221094"/>
            <a:ext cx="4798085" cy="338969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21F1D4-B3FC-445C-AD46-1FF7EF4A87DE}"/>
              </a:ext>
            </a:extLst>
          </p:cNvPr>
          <p:cNvCxnSpPr/>
          <p:nvPr/>
        </p:nvCxnSpPr>
        <p:spPr>
          <a:xfrm>
            <a:off x="3995160" y="2658188"/>
            <a:ext cx="4945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A8694A-1D99-46CC-BA4D-D605243498FC}"/>
              </a:ext>
            </a:extLst>
          </p:cNvPr>
          <p:cNvCxnSpPr>
            <a:cxnSpLocks/>
          </p:cNvCxnSpPr>
          <p:nvPr/>
        </p:nvCxnSpPr>
        <p:spPr>
          <a:xfrm>
            <a:off x="3715241" y="3969139"/>
            <a:ext cx="5411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4E8B2C-E643-4DB6-AB0D-15776E87DFEF}"/>
              </a:ext>
            </a:extLst>
          </p:cNvPr>
          <p:cNvCxnSpPr>
            <a:cxnSpLocks/>
          </p:cNvCxnSpPr>
          <p:nvPr/>
        </p:nvCxnSpPr>
        <p:spPr>
          <a:xfrm>
            <a:off x="3034106" y="5238103"/>
            <a:ext cx="14555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5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157" y="2599770"/>
            <a:ext cx="3227690" cy="413157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42564" y="0"/>
            <a:ext cx="11037315" cy="1563476"/>
            <a:chOff x="6905910" y="2795626"/>
            <a:chExt cx="9455203" cy="1563476"/>
          </a:xfrm>
        </p:grpSpPr>
        <p:grpSp>
          <p:nvGrpSpPr>
            <p:cNvPr id="26" name="Group 25"/>
            <p:cNvGrpSpPr/>
            <p:nvPr/>
          </p:nvGrpSpPr>
          <p:grpSpPr>
            <a:xfrm>
              <a:off x="7448993" y="3258755"/>
              <a:ext cx="8912120" cy="1100347"/>
              <a:chOff x="1024380" y="3258755"/>
              <a:chExt cx="8912120" cy="110034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24380" y="3258755"/>
                <a:ext cx="8792934" cy="1100347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76840" y="3522375"/>
                <a:ext cx="86596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2.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Kết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hợp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ở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endPara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97177">
              <a:off x="6905910" y="2795626"/>
              <a:ext cx="964725" cy="1358900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255345" y="1755685"/>
            <a:ext cx="2358024" cy="8640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80235" y="1735675"/>
            <a:ext cx="2358024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8FBA440F-D708-4885-8CB3-6E4184F3320E}"/>
              </a:ext>
            </a:extLst>
          </p:cNvPr>
          <p:cNvSpPr/>
          <p:nvPr/>
        </p:nvSpPr>
        <p:spPr>
          <a:xfrm>
            <a:off x="4715720" y="3067542"/>
            <a:ext cx="3607186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19327439-3D6B-4EC7-845C-04DB97BA39F4}"/>
              </a:ext>
            </a:extLst>
          </p:cNvPr>
          <p:cNvSpPr/>
          <p:nvPr/>
        </p:nvSpPr>
        <p:spPr>
          <a:xfrm>
            <a:off x="4739138" y="4008035"/>
            <a:ext cx="3655535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03DE9D10-A73C-45CE-AB18-D34EF0BCD768}"/>
              </a:ext>
            </a:extLst>
          </p:cNvPr>
          <p:cNvSpPr/>
          <p:nvPr/>
        </p:nvSpPr>
        <p:spPr>
          <a:xfrm>
            <a:off x="4715718" y="4802042"/>
            <a:ext cx="3780405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mật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Rounded Rectangle 2">
            <a:extLst>
              <a:ext uri="{FF2B5EF4-FFF2-40B4-BE49-F238E27FC236}">
                <a16:creationId xmlns:a16="http://schemas.microsoft.com/office/drawing/2014/main" id="{DC3A4613-39DD-4730-A671-F9F3799D5BAF}"/>
              </a:ext>
            </a:extLst>
          </p:cNvPr>
          <p:cNvSpPr/>
          <p:nvPr/>
        </p:nvSpPr>
        <p:spPr>
          <a:xfrm>
            <a:off x="1350529" y="2999392"/>
            <a:ext cx="1838677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sầu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15">
            <a:extLst>
              <a:ext uri="{FF2B5EF4-FFF2-40B4-BE49-F238E27FC236}">
                <a16:creationId xmlns:a16="http://schemas.microsoft.com/office/drawing/2014/main" id="{16E460DC-A977-47AD-974F-A731967684A3}"/>
              </a:ext>
            </a:extLst>
          </p:cNvPr>
          <p:cNvSpPr/>
          <p:nvPr/>
        </p:nvSpPr>
        <p:spPr>
          <a:xfrm>
            <a:off x="1271935" y="3899901"/>
            <a:ext cx="1917271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6F4D5098-894E-4497-98DB-DA0E7678180C}"/>
              </a:ext>
            </a:extLst>
          </p:cNvPr>
          <p:cNvSpPr/>
          <p:nvPr/>
        </p:nvSpPr>
        <p:spPr>
          <a:xfrm>
            <a:off x="1271935" y="4772123"/>
            <a:ext cx="1917271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9" name="图片 3">
            <a:extLst>
              <a:ext uri="{FF2B5EF4-FFF2-40B4-BE49-F238E27FC236}">
                <a16:creationId xmlns:a16="http://schemas.microsoft.com/office/drawing/2014/main" id="{7E2972F3-66A4-45C2-BA0B-DBC6377E2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50" name="图片 4">
            <a:extLst>
              <a:ext uri="{FF2B5EF4-FFF2-40B4-BE49-F238E27FC236}">
                <a16:creationId xmlns:a16="http://schemas.microsoft.com/office/drawing/2014/main" id="{F72948A5-CBC9-4D5D-A035-15FBA5669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" y="5924855"/>
            <a:ext cx="901104" cy="892880"/>
          </a:xfrm>
          <a:prstGeom prst="rect">
            <a:avLst/>
          </a:prstGeom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CA987979-BB23-420D-95B2-F673B94747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11" y="5457084"/>
            <a:ext cx="450552" cy="446440"/>
          </a:xfrm>
          <a:prstGeom prst="rect">
            <a:avLst/>
          </a:prstGeom>
        </p:spPr>
      </p:pic>
      <p:pic>
        <p:nvPicPr>
          <p:cNvPr id="52" name="图片 4">
            <a:extLst>
              <a:ext uri="{FF2B5EF4-FFF2-40B4-BE49-F238E27FC236}">
                <a16:creationId xmlns:a16="http://schemas.microsoft.com/office/drawing/2014/main" id="{E4584712-1D1B-4AB7-98D9-8BCB873AB7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98" y="5940592"/>
            <a:ext cx="690311" cy="6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6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DB8AE69A-EAAD-9E31-DBA7-3F5BD3FCC9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999453"/>
            <a:ext cx="5801671" cy="46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1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Montserrat Light">
      <a:majorFont>
        <a:latin typeface="Montserrat Black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09180"/>
        </a:solidFill>
        <a:ln w="127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2400" dirty="0" smtClean="0">
            <a:solidFill>
              <a:srgbClr val="DDF6DD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159</Words>
  <Application>Microsoft Office PowerPoint</Application>
  <PresentationFormat>Widescreen</PresentationFormat>
  <Paragraphs>35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Microsoft YaHei</vt:lpstr>
      <vt:lpstr>Microsoft YaHei</vt:lpstr>
      <vt:lpstr>宋体</vt:lpstr>
      <vt:lpstr>#9Slide03 AmpleSoft Bold</vt:lpstr>
      <vt:lpstr>#9Slide07 Hillda</vt:lpstr>
      <vt:lpstr>Abril Fatface</vt:lpstr>
      <vt:lpstr>Aldrich</vt:lpstr>
      <vt:lpstr>Arial</vt:lpstr>
      <vt:lpstr>Arial-Rounded</vt:lpstr>
      <vt:lpstr>Calibri</vt:lpstr>
      <vt:lpstr>Coiny</vt:lpstr>
      <vt:lpstr>等线</vt:lpstr>
      <vt:lpstr>Indie Flower</vt:lpstr>
      <vt:lpstr>Just Another Hand</vt:lpstr>
      <vt:lpstr>Maven Pro</vt:lpstr>
      <vt:lpstr>思源黑体 CN</vt:lpstr>
      <vt:lpstr>汉仪跳跳体简</vt:lpstr>
      <vt:lpstr>1_www.freeppt7.com</vt:lpstr>
      <vt:lpstr>1_SlidesMania</vt:lpstr>
      <vt:lpstr>PPTMON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56</cp:revision>
  <dcterms:created xsi:type="dcterms:W3CDTF">2022-02-10T03:47:59Z</dcterms:created>
  <dcterms:modified xsi:type="dcterms:W3CDTF">2026-04-12T15:47:00Z</dcterms:modified>
</cp:coreProperties>
</file>