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21" r:id="rId3"/>
    <p:sldMasterId id="2147483776" r:id="rId4"/>
  </p:sldMasterIdLst>
  <p:notesMasterIdLst>
    <p:notesMasterId r:id="rId13"/>
  </p:notesMasterIdLst>
  <p:sldIdLst>
    <p:sldId id="467" r:id="rId5"/>
    <p:sldId id="258" r:id="rId6"/>
    <p:sldId id="2007577124" r:id="rId7"/>
    <p:sldId id="489" r:id="rId8"/>
    <p:sldId id="494" r:id="rId9"/>
    <p:sldId id="502" r:id="rId10"/>
    <p:sldId id="2007577123" r:id="rId11"/>
    <p:sldId id="116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7156-83C3-4249-9DC7-434ED97C0F12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FA9D3-BF9C-4088-946F-FCEC8E075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918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4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0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5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19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9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7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53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87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1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4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9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21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29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9470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67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14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87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38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22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12/04/2026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57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62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91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88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60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23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44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79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4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36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10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76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5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48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644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9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4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65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07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5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3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9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5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8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58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308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06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9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1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28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1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1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26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89658-67B6-4389-8DF2-858CB486ABF6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53682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03066D-50F4-258C-0026-2C4C34FE5781}"/>
              </a:ext>
            </a:extLst>
          </p:cNvPr>
          <p:cNvSpPr/>
          <p:nvPr userDrawn="1"/>
        </p:nvSpPr>
        <p:spPr>
          <a:xfrm>
            <a:off x="356212" y="294701"/>
            <a:ext cx="11479576" cy="6268598"/>
          </a:xfrm>
          <a:prstGeom prst="roundRect">
            <a:avLst>
              <a:gd name="adj" fmla="val 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8CB54-1A29-4E77-9885-391D5DF4362E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8440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7603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319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195F-B139-03AE-B927-A45CBAE5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882DD-4696-C8B8-8845-91D9BDFB6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61F72-C871-8F32-2BAE-660B00F2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5EB36-70CC-FCE9-6617-C89C2EA2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152F-45CC-C9F5-D9A1-F6B15396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567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CE07-2B4B-20F3-626C-DDFF4895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54F5E-5CC7-DB0C-99F3-FFFC58A6A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51272-1049-7020-DBEE-D4446665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CCA9B-180F-14D4-B31B-8537CF8B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6065F-3E14-3366-8DF3-2EEF1E12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30116-6BB6-3D09-A8C9-112623B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67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C6FC-71B2-035C-86DB-A84A8183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3DF3B-E696-4560-E6C2-25C449D7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B4975-E5AF-ADD7-9105-D0E73BDE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B92F6B-3328-6E32-FCC0-0109F58C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0EF6B-E450-3676-0896-D60A2C83C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B6734-3903-495F-7C08-B8A43E30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1D0AB-4CEC-E917-6133-3CFC5516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9D076B-81F6-2422-A1EA-BBE4DC39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165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45F3-911B-C4C0-DE2D-2A26B9D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9731A-7562-6111-D9FE-C648620B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8A647-670B-B1D7-60FC-87B1B6C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25797-3688-63A3-C813-270EEDAA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55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47323-ACC1-48C0-A868-4BD61EBE4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91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13A8-D4A7-84EE-48B9-BBEC9EE7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2F3C4-8FA4-6B3D-11EF-44DA75E9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5662-4E52-4AEF-A692-1AA1E7623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7524F-49B5-E807-040F-879163CF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F212-C088-3011-FC99-C48FB96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289B8-00D3-9C5C-6BD7-509F4562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26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F4AD32-8A8B-42E2-BE68-AE1E4A9AA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1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101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2FF3-8521-6462-A960-F25400D4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21106-22E7-06E3-775B-5CF30758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A8B80-B6BB-E924-62BF-47517394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ADC6F-C35C-2DB9-08CE-2DCCF94A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DFEB1-DD2D-93CD-D894-3271BF56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94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F5F14-A696-F92C-480A-BF316FB40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16073-A1AB-24B9-1404-04F1D2320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B63E1-6E3F-B5CD-1430-A9004E97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480E5-2F8A-5AEC-D23B-A085D01D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B4B61-2C59-609B-1D16-51C4BE72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7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4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8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12/04/2026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7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image" Target="../media/image2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23B638-9CB2-4901-9F9F-58DE6BB30D04}"/>
              </a:ext>
            </a:extLst>
          </p:cNvPr>
          <p:cNvSpPr txBox="1"/>
          <p:nvPr userDrawn="1"/>
        </p:nvSpPr>
        <p:spPr>
          <a:xfrm>
            <a:off x="8950570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3478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5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65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97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8A0A5D-C943-4102-0C0C-760838AEA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40" y="1236796"/>
            <a:ext cx="11155680" cy="1294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6508B3-5030-CA49-E2F5-38628E19D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266" y="2390549"/>
            <a:ext cx="8803387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52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88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KHÁM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PHÁ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1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856FB82D-EEA9-4879-BA22-AE40D92D7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3" y="1227650"/>
            <a:ext cx="9080807" cy="4563550"/>
          </a:xfrm>
          <a:prstGeom prst="roundRect">
            <a:avLst>
              <a:gd name="adj" fmla="val 8499"/>
            </a:avLst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AEA75FF6-1DC3-4A55-AFD5-9B32BCAB22D4}"/>
              </a:ext>
            </a:extLst>
          </p:cNvPr>
          <p:cNvSpPr txBox="1"/>
          <p:nvPr/>
        </p:nvSpPr>
        <p:spPr>
          <a:xfrm>
            <a:off x="1899920" y="166766"/>
            <a:ext cx="8096457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4000" b="1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Nhóm 1">
            <a:extLst>
              <a:ext uri="{FF2B5EF4-FFF2-40B4-BE49-F238E27FC236}">
                <a16:creationId xmlns:a16="http://schemas.microsoft.com/office/drawing/2014/main" id="{45ADCDCE-22D9-BA31-9C45-0C726D6BEE10}"/>
              </a:ext>
            </a:extLst>
          </p:cNvPr>
          <p:cNvGrpSpPr/>
          <p:nvPr/>
        </p:nvGrpSpPr>
        <p:grpSpPr>
          <a:xfrm>
            <a:off x="1656080" y="439189"/>
            <a:ext cx="10535919" cy="1607313"/>
            <a:chOff x="454957" y="470355"/>
            <a:chExt cx="11066846" cy="1735272"/>
          </a:xfrm>
        </p:grpSpPr>
        <p:grpSp>
          <p:nvGrpSpPr>
            <p:cNvPr id="5" name="Đồ họa 23">
              <a:extLst>
                <a:ext uri="{FF2B5EF4-FFF2-40B4-BE49-F238E27FC236}">
                  <a16:creationId xmlns:a16="http://schemas.microsoft.com/office/drawing/2014/main" id="{360FBF4F-15BA-519C-06C1-823F55CDA3B6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7" name="Hình tự do: Hình 4">
                <a:extLst>
                  <a:ext uri="{FF2B5EF4-FFF2-40B4-BE49-F238E27FC236}">
                    <a16:creationId xmlns:a16="http://schemas.microsoft.com/office/drawing/2014/main" id="{D539CEC8-9770-85DE-077E-26E1F75D7989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8" name="Đồ họa 23">
                <a:extLst>
                  <a:ext uri="{FF2B5EF4-FFF2-40B4-BE49-F238E27FC236}">
                    <a16:creationId xmlns:a16="http://schemas.microsoft.com/office/drawing/2014/main" id="{BE008D80-4BB2-8120-9395-F6F548782C42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9" name="Hình tự do: Hình 6">
                  <a:extLst>
                    <a:ext uri="{FF2B5EF4-FFF2-40B4-BE49-F238E27FC236}">
                      <a16:creationId xmlns:a16="http://schemas.microsoft.com/office/drawing/2014/main" id="{91CC7FE1-FE20-2F5F-B6E7-8F6D997E176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7C913F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0" name="Đồ họa 23">
                  <a:extLst>
                    <a:ext uri="{FF2B5EF4-FFF2-40B4-BE49-F238E27FC236}">
                      <a16:creationId xmlns:a16="http://schemas.microsoft.com/office/drawing/2014/main" id="{03C28CAF-0E76-0816-E630-6BC8BE34E4BD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1" name="Hình tự do: Hình 8">
                    <a:extLst>
                      <a:ext uri="{FF2B5EF4-FFF2-40B4-BE49-F238E27FC236}">
                        <a16:creationId xmlns:a16="http://schemas.microsoft.com/office/drawing/2014/main" id="{45DE2797-E221-3305-2264-6F5D0C318184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2" name="Hình tự do: Hình 9">
                    <a:extLst>
                      <a:ext uri="{FF2B5EF4-FFF2-40B4-BE49-F238E27FC236}">
                        <a16:creationId xmlns:a16="http://schemas.microsoft.com/office/drawing/2014/main" id="{621AE945-A3A5-BA94-C131-FC44A2525B70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3" name="Hình tự do: Hình 10">
                    <a:extLst>
                      <a:ext uri="{FF2B5EF4-FFF2-40B4-BE49-F238E27FC236}">
                        <a16:creationId xmlns:a16="http://schemas.microsoft.com/office/drawing/2014/main" id="{19222C89-E36E-22DB-EABA-99DC80D9B390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4" name="Hình tự do: Hình 11">
                    <a:extLst>
                      <a:ext uri="{FF2B5EF4-FFF2-40B4-BE49-F238E27FC236}">
                        <a16:creationId xmlns:a16="http://schemas.microsoft.com/office/drawing/2014/main" id="{5712236B-27CC-0C97-0531-B5F2DC363404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6" name="Hộp Văn bản 3">
              <a:extLst>
                <a:ext uri="{FF2B5EF4-FFF2-40B4-BE49-F238E27FC236}">
                  <a16:creationId xmlns:a16="http://schemas.microsoft.com/office/drawing/2014/main" id="{51682ECA-6EA4-C640-F301-CD1B4C8F8553}"/>
                </a:ext>
              </a:extLst>
            </p:cNvPr>
            <p:cNvSpPr txBox="1"/>
            <p:nvPr/>
          </p:nvSpPr>
          <p:spPr>
            <a:xfrm>
              <a:off x="828757" y="671884"/>
              <a:ext cx="9944144" cy="103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chỉ hoạt động của các con vật sống trong rừng. Đặt một câu với từ ngữ em tìm được.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5" name="Nhóm 13">
            <a:extLst>
              <a:ext uri="{FF2B5EF4-FFF2-40B4-BE49-F238E27FC236}">
                <a16:creationId xmlns:a16="http://schemas.microsoft.com/office/drawing/2014/main" id="{E4FA1A27-9E90-4A99-4DF8-CA6C75469EF2}"/>
              </a:ext>
            </a:extLst>
          </p:cNvPr>
          <p:cNvGrpSpPr/>
          <p:nvPr/>
        </p:nvGrpSpPr>
        <p:grpSpPr>
          <a:xfrm>
            <a:off x="-49014" y="541850"/>
            <a:ext cx="1849582" cy="1376434"/>
            <a:chOff x="-49014" y="541850"/>
            <a:chExt cx="1849582" cy="1376434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5B50B8C5-F31E-4E7E-841C-9D106B630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78" t="32820" r="32040" b="47487"/>
            <a:stretch>
              <a:fillRect/>
            </a:stretch>
          </p:blipFill>
          <p:spPr>
            <a:xfrm>
              <a:off x="-49014" y="541850"/>
              <a:ext cx="1849582" cy="1376434"/>
            </a:xfrm>
            <a:prstGeom prst="rect">
              <a:avLst/>
            </a:prstGeom>
          </p:spPr>
        </p:pic>
        <p:sp>
          <p:nvSpPr>
            <p:cNvPr id="17" name="文本框 5">
              <a:extLst>
                <a:ext uri="{FF2B5EF4-FFF2-40B4-BE49-F238E27FC236}">
                  <a16:creationId xmlns:a16="http://schemas.microsoft.com/office/drawing/2014/main" id="{69028B8F-6D2C-205A-F651-737169D068BC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8" name="Hình ảnh 18">
            <a:extLst>
              <a:ext uri="{FF2B5EF4-FFF2-40B4-BE49-F238E27FC236}">
                <a16:creationId xmlns:a16="http://schemas.microsoft.com/office/drawing/2014/main" id="{9C9515FB-889C-53E8-781E-D1D70E5087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63" y="2045023"/>
            <a:ext cx="6550537" cy="46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9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Nhóm 5">
            <a:extLst>
              <a:ext uri="{FF2B5EF4-FFF2-40B4-BE49-F238E27FC236}">
                <a16:creationId xmlns:a16="http://schemas.microsoft.com/office/drawing/2014/main" id="{6024D0BD-64BF-2C77-7EA6-7A9846E562FA}"/>
              </a:ext>
            </a:extLst>
          </p:cNvPr>
          <p:cNvGrpSpPr/>
          <p:nvPr/>
        </p:nvGrpSpPr>
        <p:grpSpPr>
          <a:xfrm>
            <a:off x="412376" y="1058308"/>
            <a:ext cx="5385321" cy="646331"/>
            <a:chOff x="579120" y="853440"/>
            <a:chExt cx="5385321" cy="646331"/>
          </a:xfrm>
        </p:grpSpPr>
        <p:sp>
          <p:nvSpPr>
            <p:cNvPr id="5" name="Hộp Văn bản 1">
              <a:extLst>
                <a:ext uri="{FF2B5EF4-FFF2-40B4-BE49-F238E27FC236}">
                  <a16:creationId xmlns:a16="http://schemas.microsoft.com/office/drawing/2014/main" id="{9FB509D9-B4D0-87B4-2759-9DFED4CF7A11}"/>
                </a:ext>
              </a:extLst>
            </p:cNvPr>
            <p:cNvSpPr txBox="1"/>
            <p:nvPr/>
          </p:nvSpPr>
          <p:spPr>
            <a:xfrm>
              <a:off x="579120" y="853440"/>
              <a:ext cx="683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7C913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vi-VN" sz="3600" b="1" dirty="0">
                <a:solidFill>
                  <a:srgbClr val="7C913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id="{45FF410D-AFE9-3EF4-6E5B-BD66F75CDED4}"/>
                </a:ext>
              </a:extLst>
            </p:cNvPr>
            <p:cNvSpPr txBox="1"/>
            <p:nvPr/>
          </p:nvSpPr>
          <p:spPr>
            <a:xfrm>
              <a:off x="1206215" y="853440"/>
              <a:ext cx="47582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Khỉ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leo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dirty="0">
                  <a:solidFill>
                    <a:srgbClr val="246A1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dirty="0">
                <a:solidFill>
                  <a:srgbClr val="246A1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00B6A15-1726-D982-EB13-CBEBC8281751}"/>
              </a:ext>
            </a:extLst>
          </p:cNvPr>
          <p:cNvSpPr txBox="1"/>
          <p:nvPr/>
        </p:nvSpPr>
        <p:spPr>
          <a:xfrm>
            <a:off x="412376" y="1949440"/>
            <a:ext cx="750077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công: xòe cánh, múa 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Con công xòe cánh múa.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chim gõ kiến: bay, đục thân cây </a:t>
            </a:r>
            <a:endParaRPr lang="en-US" sz="36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Chim gõ kiến đang đục thân cây.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gà: gáy, chạy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Gà đang gáy.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kì nhông: bò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Kì nhông đang bò. 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voi: huơ vòi </a:t>
            </a:r>
            <a:r>
              <a:rPr lang="vi-VN" sz="3600" b="1" i="0" dirty="0">
                <a:solidFill>
                  <a:srgbClr val="246A1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Voi đang huơ vòi. </a:t>
            </a:r>
          </a:p>
        </p:txBody>
      </p:sp>
      <p:pic>
        <p:nvPicPr>
          <p:cNvPr id="8" name="Hình ảnh 18">
            <a:extLst>
              <a:ext uri="{FF2B5EF4-FFF2-40B4-BE49-F238E27FC236}">
                <a16:creationId xmlns:a16="http://schemas.microsoft.com/office/drawing/2014/main" id="{4A54D46F-B93B-C171-7694-739936EC0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30" y="0"/>
            <a:ext cx="4744389" cy="70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2758D-C7D3-46CD-85DC-DD17BE93AE4B}"/>
              </a:ext>
            </a:extLst>
          </p:cNvPr>
          <p:cNvSpPr txBox="1"/>
          <p:nvPr/>
        </p:nvSpPr>
        <p:spPr>
          <a:xfrm>
            <a:off x="819150" y="573049"/>
            <a:ext cx="11115675" cy="4434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than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600" b="1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F2500623-9CED-4F7C-871F-B3DE7F9A3AD4}"/>
              </a:ext>
            </a:extLst>
          </p:cNvPr>
          <p:cNvSpPr/>
          <p:nvPr/>
        </p:nvSpPr>
        <p:spPr>
          <a:xfrm>
            <a:off x="5548933" y="1984136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AB25F4F4-162F-4178-9FAE-290F8E892CE4}"/>
              </a:ext>
            </a:extLst>
          </p:cNvPr>
          <p:cNvSpPr/>
          <p:nvPr/>
        </p:nvSpPr>
        <p:spPr>
          <a:xfrm>
            <a:off x="6356045" y="2797838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19CAC5A8-27C5-4E14-9B23-707AF3089710}"/>
              </a:ext>
            </a:extLst>
          </p:cNvPr>
          <p:cNvSpPr/>
          <p:nvPr/>
        </p:nvSpPr>
        <p:spPr>
          <a:xfrm>
            <a:off x="5963148" y="365977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C5D1B1DD-AE83-419D-A836-C19D4BE12C59}"/>
              </a:ext>
            </a:extLst>
          </p:cNvPr>
          <p:cNvSpPr/>
          <p:nvPr/>
        </p:nvSpPr>
        <p:spPr>
          <a:xfrm>
            <a:off x="5160441" y="4474927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771" y="-396158"/>
            <a:ext cx="7742000" cy="7742000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594" y="1613928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04FDEA-E730-4CA0-BFFA-22E8B414DC1A}"/>
              </a:ext>
            </a:extLst>
          </p:cNvPr>
          <p:cNvSpPr txBox="1"/>
          <p:nvPr/>
        </p:nvSpPr>
        <p:spPr>
          <a:xfrm>
            <a:off x="4619332" y="2943033"/>
            <a:ext cx="61053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B050"/>
                </a:solidFill>
                <a:latin typeface="Calibri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7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165</Words>
  <Application>Microsoft Office PowerPoint</Application>
  <PresentationFormat>Widescreen</PresentationFormat>
  <Paragraphs>22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Cambria Math</vt:lpstr>
      <vt:lpstr>Times New Roman</vt:lpstr>
      <vt:lpstr>UTM Avo</vt:lpstr>
      <vt:lpstr>Vogue-ExtraBold</vt:lpstr>
      <vt:lpstr>3_Office 主题</vt:lpstr>
      <vt:lpstr>Custom Design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36</cp:revision>
  <dcterms:created xsi:type="dcterms:W3CDTF">2021-07-31T08:49:40Z</dcterms:created>
  <dcterms:modified xsi:type="dcterms:W3CDTF">2026-04-12T14:53:29Z</dcterms:modified>
</cp:coreProperties>
</file>