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8" r:id="rId2"/>
  </p:sldMasterIdLst>
  <p:notesMasterIdLst>
    <p:notesMasterId r:id="rId5"/>
  </p:notesMasterIdLst>
  <p:sldIdLst>
    <p:sldId id="318" r:id="rId3"/>
    <p:sldId id="200757715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57EE-9983-4C99-A6E7-B6C067078BE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DCB4-9B42-4BFA-94D9-FBB840E7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3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8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C35A576-64B8-FA31-DE5B-E3DF1B3395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193282"/>
            <a:ext cx="1459926" cy="1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74318F8-0364-4896-8A71-DDB0C3D61BB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体育&#10;&#10;描述已自动生成">
              <a:extLst>
                <a:ext uri="{FF2B5EF4-FFF2-40B4-BE49-F238E27FC236}">
                  <a16:creationId xmlns:a16="http://schemas.microsoft.com/office/drawing/2014/main" id="{074BB670-48C7-4F84-9175-9DA17C10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" y="0"/>
              <a:ext cx="12189833" cy="6858000"/>
            </a:xfrm>
            <a:prstGeom prst="rect">
              <a:avLst/>
            </a:prstGeom>
          </p:spPr>
        </p:pic>
        <p:pic>
          <p:nvPicPr>
            <p:cNvPr id="9" name="图片 8" descr="图片包含 游戏机, 食物, 桌子, 水果&#10;&#10;描述已自动生成">
              <a:extLst>
                <a:ext uri="{FF2B5EF4-FFF2-40B4-BE49-F238E27FC236}">
                  <a16:creationId xmlns:a16="http://schemas.microsoft.com/office/drawing/2014/main" id="{3F5BE1B1-72C2-44B9-817F-9A8B9EDAB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" y="0"/>
              <a:ext cx="12189834" cy="6858000"/>
            </a:xfrm>
            <a:prstGeom prst="rect">
              <a:avLst/>
            </a:prstGeom>
          </p:spPr>
        </p:pic>
        <p:pic>
          <p:nvPicPr>
            <p:cNvPr id="10" name="图片 9" descr="房间的摆设布局&#10;&#10;低可信度描述已自动生成">
              <a:extLst>
                <a:ext uri="{FF2B5EF4-FFF2-40B4-BE49-F238E27FC236}">
                  <a16:creationId xmlns:a16="http://schemas.microsoft.com/office/drawing/2014/main" id="{935EBA70-6629-4806-932F-2A1924816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0372" r="5882" b="1037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8289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体育&#10;&#10;描述已自动生成">
            <a:extLst>
              <a:ext uri="{FF2B5EF4-FFF2-40B4-BE49-F238E27FC236}">
                <a16:creationId xmlns:a16="http://schemas.microsoft.com/office/drawing/2014/main" id="{536C2D58-1C2F-4772-AEAA-F48CBAEA2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pic>
        <p:nvPicPr>
          <p:cNvPr id="11" name="图片 10" descr="房间的摆设布局&#10;&#10;低可信度描述已自动生成">
            <a:extLst>
              <a:ext uri="{FF2B5EF4-FFF2-40B4-BE49-F238E27FC236}">
                <a16:creationId xmlns:a16="http://schemas.microsoft.com/office/drawing/2014/main" id="{6396D26D-2E3F-45F7-83FA-F882ABD2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3" y="1413794"/>
            <a:ext cx="8244114" cy="3486128"/>
          </a:xfrm>
          <a:prstGeom prst="rect">
            <a:avLst/>
          </a:prstGeom>
        </p:spPr>
      </p:pic>
      <p:pic>
        <p:nvPicPr>
          <p:cNvPr id="13" name="图片 12" descr="黑暗里有星球&#10;&#10;中度可信度描述已自动生成">
            <a:extLst>
              <a:ext uri="{FF2B5EF4-FFF2-40B4-BE49-F238E27FC236}">
                <a16:creationId xmlns:a16="http://schemas.microsoft.com/office/drawing/2014/main" id="{F97340F4-2252-4566-9DA1-A45FBE35F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36" b="67367"/>
          <a:stretch/>
        </p:blipFill>
        <p:spPr>
          <a:xfrm>
            <a:off x="2032000" y="1143001"/>
            <a:ext cx="1785257" cy="1492002"/>
          </a:xfrm>
          <a:prstGeom prst="rect">
            <a:avLst/>
          </a:prstGeom>
        </p:spPr>
      </p:pic>
      <p:pic>
        <p:nvPicPr>
          <p:cNvPr id="21" name="图片 20" descr="黑暗里有星球&#10;&#10;中度可信度描述已自动生成">
            <a:extLst>
              <a:ext uri="{FF2B5EF4-FFF2-40B4-BE49-F238E27FC236}">
                <a16:creationId xmlns:a16="http://schemas.microsoft.com/office/drawing/2014/main" id="{C1BC8CED-E697-431A-849F-371115CBE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6" t="-1617" b="67367"/>
          <a:stretch/>
        </p:blipFill>
        <p:spPr>
          <a:xfrm>
            <a:off x="8374742" y="1069075"/>
            <a:ext cx="1785257" cy="1565927"/>
          </a:xfrm>
          <a:prstGeom prst="rect">
            <a:avLst/>
          </a:prstGeom>
        </p:spPr>
      </p:pic>
      <p:pic>
        <p:nvPicPr>
          <p:cNvPr id="6" name="图片 5" descr="图片包含 橙子, 看着, 黑暗, 脸&#10;&#10;描述已自动生成">
            <a:extLst>
              <a:ext uri="{FF2B5EF4-FFF2-40B4-BE49-F238E27FC236}">
                <a16:creationId xmlns:a16="http://schemas.microsoft.com/office/drawing/2014/main" id="{3BF516C1-A19B-4CB9-B1DA-5AFC5CEBD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20" y="4354964"/>
            <a:ext cx="2178483" cy="2178483"/>
          </a:xfrm>
          <a:prstGeom prst="rect">
            <a:avLst/>
          </a:prstGeom>
        </p:spPr>
      </p:pic>
      <p:pic>
        <p:nvPicPr>
          <p:cNvPr id="7" name="图片 6" descr="图片包含 游戏机, 食物, 桌子, 水果&#10;&#10;描述已自动生成">
            <a:extLst>
              <a:ext uri="{FF2B5EF4-FFF2-40B4-BE49-F238E27FC236}">
                <a16:creationId xmlns:a16="http://schemas.microsoft.com/office/drawing/2014/main" id="{63172E38-E950-4956-8901-8301E3F9F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4" cy="6858000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>
            <a:extLst>
              <a:ext uri="{FF2B5EF4-FFF2-40B4-BE49-F238E27FC236}">
                <a16:creationId xmlns:a16="http://schemas.microsoft.com/office/drawing/2014/main" id="{CB1725D8-7F26-45D3-A016-C02EAC86EC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7363" y="3701142"/>
            <a:ext cx="3501577" cy="3501577"/>
          </a:xfrm>
          <a:prstGeom prst="rect">
            <a:avLst/>
          </a:prstGeom>
        </p:spPr>
      </p:pic>
      <p:pic>
        <p:nvPicPr>
          <p:cNvPr id="20" name="图片 19" descr="黑暗里有星球&#10;&#10;中度可信度描述已自动生成">
            <a:extLst>
              <a:ext uri="{FF2B5EF4-FFF2-40B4-BE49-F238E27FC236}">
                <a16:creationId xmlns:a16="http://schemas.microsoft.com/office/drawing/2014/main" id="{15F9895B-31D1-4356-8EAC-23E3D0886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968" r="5000" b="10397"/>
          <a:stretch/>
        </p:blipFill>
        <p:spPr>
          <a:xfrm>
            <a:off x="2583543" y="3437741"/>
            <a:ext cx="7024914" cy="112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721BBA-9EDF-DCA7-E639-333FDAD80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6291" y="2171504"/>
            <a:ext cx="6668243" cy="19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图片包含 游戏机, 体育&#10;&#10;描述已自动生成">
            <a:extLst>
              <a:ext uri="{FF2B5EF4-FFF2-40B4-BE49-F238E27FC236}">
                <a16:creationId xmlns:a16="http://schemas.microsoft.com/office/drawing/2014/main" id="{07DCD591-65CD-4EE2-62DF-A5252ED5B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-1"/>
            <a:ext cx="12189833" cy="6858000"/>
          </a:xfrm>
          <a:prstGeom prst="rect">
            <a:avLst/>
          </a:prstGeom>
        </p:spPr>
      </p:pic>
      <p:pic>
        <p:nvPicPr>
          <p:cNvPr id="3" name="图片 8" descr="卡通人物&#10;&#10;中度可信度描述已自动生成">
            <a:extLst>
              <a:ext uri="{FF2B5EF4-FFF2-40B4-BE49-F238E27FC236}">
                <a16:creationId xmlns:a16="http://schemas.microsoft.com/office/drawing/2014/main" id="{C554E0CD-1E0C-E3D8-EAAA-6FA44A30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7972" y="3519216"/>
            <a:ext cx="3501577" cy="3501577"/>
          </a:xfrm>
          <a:prstGeom prst="rect">
            <a:avLst/>
          </a:prstGeom>
        </p:spPr>
      </p:pic>
      <p:pic>
        <p:nvPicPr>
          <p:cNvPr id="4" name="图片 10" descr="房间的摆设布局&#10;&#10;低可信度描述已自动生成">
            <a:extLst>
              <a:ext uri="{FF2B5EF4-FFF2-40B4-BE49-F238E27FC236}">
                <a16:creationId xmlns:a16="http://schemas.microsoft.com/office/drawing/2014/main" id="{3BEA3E15-0273-7AC2-2B1E-B9089B63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0" y="706584"/>
            <a:ext cx="10661904" cy="3856836"/>
          </a:xfrm>
          <a:prstGeom prst="rect">
            <a:avLst/>
          </a:prstGeom>
        </p:spPr>
      </p:pic>
      <p:pic>
        <p:nvPicPr>
          <p:cNvPr id="5" name="图片 12" descr="黑暗里有星球&#10;&#10;中度可信度描述已自动生成">
            <a:extLst>
              <a:ext uri="{FF2B5EF4-FFF2-40B4-BE49-F238E27FC236}">
                <a16:creationId xmlns:a16="http://schemas.microsoft.com/office/drawing/2014/main" id="{DFBC0B28-9A39-E91D-19AE-D6103EFC5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36" b="67367"/>
          <a:stretch/>
        </p:blipFill>
        <p:spPr>
          <a:xfrm>
            <a:off x="2032000" y="1143001"/>
            <a:ext cx="1785257" cy="1492002"/>
          </a:xfrm>
          <a:prstGeom prst="rect">
            <a:avLst/>
          </a:prstGeom>
        </p:spPr>
      </p:pic>
      <p:pic>
        <p:nvPicPr>
          <p:cNvPr id="6" name="图片 19" descr="黑暗里有星球&#10;&#10;中度可信度描述已自动生成">
            <a:extLst>
              <a:ext uri="{FF2B5EF4-FFF2-40B4-BE49-F238E27FC236}">
                <a16:creationId xmlns:a16="http://schemas.microsoft.com/office/drawing/2014/main" id="{46D8155F-CAEB-8F8D-779B-3A204A414C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968" r="5000" b="10397"/>
          <a:stretch/>
        </p:blipFill>
        <p:spPr>
          <a:xfrm>
            <a:off x="2583543" y="3437741"/>
            <a:ext cx="7024914" cy="1125520"/>
          </a:xfrm>
          <a:prstGeom prst="rect">
            <a:avLst/>
          </a:prstGeom>
        </p:spPr>
      </p:pic>
      <p:pic>
        <p:nvPicPr>
          <p:cNvPr id="7" name="图片 20" descr="黑暗里有星球&#10;&#10;中度可信度描述已自动生成">
            <a:extLst>
              <a:ext uri="{FF2B5EF4-FFF2-40B4-BE49-F238E27FC236}">
                <a16:creationId xmlns:a16="http://schemas.microsoft.com/office/drawing/2014/main" id="{A2FE46EB-E1DC-1E13-877C-8077F383B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6" t="-1617" b="67367"/>
          <a:stretch/>
        </p:blipFill>
        <p:spPr>
          <a:xfrm>
            <a:off x="8374742" y="1069075"/>
            <a:ext cx="1785257" cy="1565927"/>
          </a:xfrm>
          <a:prstGeom prst="rect">
            <a:avLst/>
          </a:prstGeom>
        </p:spPr>
      </p:pic>
      <p:pic>
        <p:nvPicPr>
          <p:cNvPr id="8" name="图片 26" descr="图片包含 橙子, 看着, 黑暗, 脸&#10;&#10;描述已自动生成">
            <a:extLst>
              <a:ext uri="{FF2B5EF4-FFF2-40B4-BE49-F238E27FC236}">
                <a16:creationId xmlns:a16="http://schemas.microsoft.com/office/drawing/2014/main" id="{AA74A49C-93BA-2FB2-EDAA-E0DE2219E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20" y="4354964"/>
            <a:ext cx="2178483" cy="2178483"/>
          </a:xfrm>
          <a:prstGeom prst="rect">
            <a:avLst/>
          </a:prstGeom>
        </p:spPr>
      </p:pic>
      <p:pic>
        <p:nvPicPr>
          <p:cNvPr id="9" name="图片 6" descr="图片包含 游戏机, 食物, 桌子, 水果&#10;&#10;描述已自动生成">
            <a:extLst>
              <a:ext uri="{FF2B5EF4-FFF2-40B4-BE49-F238E27FC236}">
                <a16:creationId xmlns:a16="http://schemas.microsoft.com/office/drawing/2014/main" id="{8209F71C-49E6-1830-E4BA-DBC822B8F2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75" y="-27855"/>
            <a:ext cx="1218983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F8B9F-489B-0B7D-AA6D-31B5E164D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490" y="-106578"/>
            <a:ext cx="1524132" cy="1505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49498-B923-A372-6ECD-EE554BB64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030" y="0"/>
            <a:ext cx="5584420" cy="2152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DB24B-F2EB-2A80-DD5B-3CA6CC6107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6402" y="1989241"/>
            <a:ext cx="8437595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汉仪劲楷简</vt:lpstr>
      <vt:lpstr>1_Office Theme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23</cp:revision>
  <dcterms:created xsi:type="dcterms:W3CDTF">2021-08-01T03:50:14Z</dcterms:created>
  <dcterms:modified xsi:type="dcterms:W3CDTF">2026-04-12T13:50:13Z</dcterms:modified>
</cp:coreProperties>
</file>