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  <p:sldMasterId id="2147483730" r:id="rId3"/>
  </p:sldMasterIdLst>
  <p:notesMasterIdLst>
    <p:notesMasterId r:id="rId9"/>
  </p:notesMasterIdLst>
  <p:sldIdLst>
    <p:sldId id="287" r:id="rId4"/>
    <p:sldId id="257" r:id="rId5"/>
    <p:sldId id="2007577119" r:id="rId6"/>
    <p:sldId id="330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23C32-6634-438F-9C39-4E163EE6D329}" type="datetimeFigureOut">
              <a:rPr lang="en-US" smtClean="0"/>
              <a:t>12/04/2026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67E32-9651-4253-B0D9-9224F69F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1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3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948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22742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841991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59341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6122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44149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4651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7653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91602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9171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8481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08268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32515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994645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9243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565961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62037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7969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576807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14075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0211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41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1197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41545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57626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57603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057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10289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2431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12826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908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20133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4093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31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103DDAD-57FF-E7FE-5095-5F477E3A32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871" y="0"/>
            <a:ext cx="1330717" cy="13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3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53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3296-077A-4C52-9883-AC1E51D43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175" y="1356325"/>
            <a:ext cx="3426249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64F880-3D1D-416E-A6C9-C63650724E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6805" y="2295439"/>
            <a:ext cx="5639289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C523A5E3-ECB9-B059-5B1A-DC95151D2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04" y="2397760"/>
            <a:ext cx="5580634" cy="18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55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348" y="893566"/>
            <a:ext cx="51128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51</Words>
  <Application>Microsoft Office PowerPoint</Application>
  <PresentationFormat>Widescreen</PresentationFormat>
  <Paragraphs>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等线</vt:lpstr>
      <vt:lpstr>字魂35号-经典雅黑</vt:lpstr>
      <vt:lpstr>Office 主题</vt:lpstr>
      <vt:lpstr>1_Office 主题</vt:lpstr>
      <vt:lpstr>5_Office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17</cp:revision>
  <dcterms:created xsi:type="dcterms:W3CDTF">2021-08-01T08:47:12Z</dcterms:created>
  <dcterms:modified xsi:type="dcterms:W3CDTF">2026-04-12T14:56:06Z</dcterms:modified>
</cp:coreProperties>
</file>