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13" r:id="rId3"/>
    <p:sldMasterId id="2147483725" r:id="rId4"/>
    <p:sldMasterId id="2147483741" r:id="rId5"/>
    <p:sldMasterId id="2147483757" r:id="rId6"/>
  </p:sldMasterIdLst>
  <p:notesMasterIdLst>
    <p:notesMasterId r:id="rId13"/>
  </p:notesMasterIdLst>
  <p:sldIdLst>
    <p:sldId id="2007577164" r:id="rId7"/>
    <p:sldId id="256" r:id="rId8"/>
    <p:sldId id="347" r:id="rId9"/>
    <p:sldId id="465" r:id="rId10"/>
    <p:sldId id="2007577117" r:id="rId11"/>
    <p:sldId id="3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C9891-7DAA-40CC-B909-AE27ED449E85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F395-9ECC-4405-8B4F-EFB9B92F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7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48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82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38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0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52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5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5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9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9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2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0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77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1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57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6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14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42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27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69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01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8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894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99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03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9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82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10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584D4C-7AB8-2DA6-5166-22FB386B3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8A5DA40-9B0E-3A77-00DE-5E9810882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5DD9B23-0246-B35E-2BD7-5C8AE2BF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9B7E7-D0BB-6343-3423-418B111A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EB1D09A-6292-99A5-D661-0DE1050D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376" name="Nhóm 375">
            <a:extLst>
              <a:ext uri="{FF2B5EF4-FFF2-40B4-BE49-F238E27FC236}">
                <a16:creationId xmlns:a16="http://schemas.microsoft.com/office/drawing/2014/main" id="{43C5D18C-6DF2-843E-3B4D-E9AF61AF7880}"/>
              </a:ext>
            </a:extLst>
          </p:cNvPr>
          <p:cNvGrpSpPr/>
          <p:nvPr userDrawn="1"/>
        </p:nvGrpSpPr>
        <p:grpSpPr>
          <a:xfrm>
            <a:off x="228900" y="135685"/>
            <a:ext cx="11570423" cy="6585790"/>
            <a:chOff x="228900" y="135685"/>
            <a:chExt cx="8685859" cy="4943920"/>
          </a:xfrm>
        </p:grpSpPr>
        <p:sp>
          <p:nvSpPr>
            <p:cNvPr id="254" name="Google Shape;9;p2">
              <a:extLst>
                <a:ext uri="{FF2B5EF4-FFF2-40B4-BE49-F238E27FC236}">
                  <a16:creationId xmlns:a16="http://schemas.microsoft.com/office/drawing/2014/main" id="{5D564200-22C1-413D-53F9-DE77E5F64342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0;p2">
              <a:extLst>
                <a:ext uri="{FF2B5EF4-FFF2-40B4-BE49-F238E27FC236}">
                  <a16:creationId xmlns:a16="http://schemas.microsoft.com/office/drawing/2014/main" id="{8F40947C-AB31-9271-CE00-FAAEFE782A77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6" name="Google Shape;11;p2">
              <a:extLst>
                <a:ext uri="{FF2B5EF4-FFF2-40B4-BE49-F238E27FC236}">
                  <a16:creationId xmlns:a16="http://schemas.microsoft.com/office/drawing/2014/main" id="{C3979364-DDE2-C725-B7D4-71290526351D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7" name="Google Shape;12;p2">
                <a:extLst>
                  <a:ext uri="{FF2B5EF4-FFF2-40B4-BE49-F238E27FC236}">
                    <a16:creationId xmlns:a16="http://schemas.microsoft.com/office/drawing/2014/main" id="{C778439A-CF44-5C08-A13F-125A92980F4B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13;p2">
                <a:extLst>
                  <a:ext uri="{FF2B5EF4-FFF2-40B4-BE49-F238E27FC236}">
                    <a16:creationId xmlns:a16="http://schemas.microsoft.com/office/drawing/2014/main" id="{D650652D-F391-E97A-4F6B-6F9A0A16C456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14;p2">
              <a:extLst>
                <a:ext uri="{FF2B5EF4-FFF2-40B4-BE49-F238E27FC236}">
                  <a16:creationId xmlns:a16="http://schemas.microsoft.com/office/drawing/2014/main" id="{266EBCFC-9772-025B-5C32-3B37CB9BA6A0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0" name="Google Shape;15;p2">
                <a:extLst>
                  <a:ext uri="{FF2B5EF4-FFF2-40B4-BE49-F238E27FC236}">
                    <a16:creationId xmlns:a16="http://schemas.microsoft.com/office/drawing/2014/main" id="{80625D02-EB99-27D1-9DE2-A237E47B6650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16;p2">
                <a:extLst>
                  <a:ext uri="{FF2B5EF4-FFF2-40B4-BE49-F238E27FC236}">
                    <a16:creationId xmlns:a16="http://schemas.microsoft.com/office/drawing/2014/main" id="{A6A0C163-9B06-EF40-548C-2EBF06E6D861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17;p2">
              <a:extLst>
                <a:ext uri="{FF2B5EF4-FFF2-40B4-BE49-F238E27FC236}">
                  <a16:creationId xmlns:a16="http://schemas.microsoft.com/office/drawing/2014/main" id="{640E6E70-FF7A-FB21-CCA4-6D3C6D1F6D1C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3" name="Google Shape;18;p2">
                <a:extLst>
                  <a:ext uri="{FF2B5EF4-FFF2-40B4-BE49-F238E27FC236}">
                    <a16:creationId xmlns:a16="http://schemas.microsoft.com/office/drawing/2014/main" id="{3E6EC1B3-DE66-463B-6E07-0D07CC26C4C7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19;p2">
                <a:extLst>
                  <a:ext uri="{FF2B5EF4-FFF2-40B4-BE49-F238E27FC236}">
                    <a16:creationId xmlns:a16="http://schemas.microsoft.com/office/drawing/2014/main" id="{60155AA0-BBC5-E2E3-C57A-F7EF1131CA53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" name="Google Shape;20;p2">
              <a:extLst>
                <a:ext uri="{FF2B5EF4-FFF2-40B4-BE49-F238E27FC236}">
                  <a16:creationId xmlns:a16="http://schemas.microsoft.com/office/drawing/2014/main" id="{3A6F3EF4-D8FB-9ABB-8208-33A0EB9554C4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6" name="Google Shape;21;p2">
                <a:extLst>
                  <a:ext uri="{FF2B5EF4-FFF2-40B4-BE49-F238E27FC236}">
                    <a16:creationId xmlns:a16="http://schemas.microsoft.com/office/drawing/2014/main" id="{DAE108CA-63E8-B517-9023-61C8C58C196A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2;p2">
                <a:extLst>
                  <a:ext uri="{FF2B5EF4-FFF2-40B4-BE49-F238E27FC236}">
                    <a16:creationId xmlns:a16="http://schemas.microsoft.com/office/drawing/2014/main" id="{49D61E73-4149-CEFB-5FFA-DCFAA2D060A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" name="Google Shape;23;p2">
              <a:extLst>
                <a:ext uri="{FF2B5EF4-FFF2-40B4-BE49-F238E27FC236}">
                  <a16:creationId xmlns:a16="http://schemas.microsoft.com/office/drawing/2014/main" id="{A8497C01-77E1-1203-A15F-DB488586A97D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9" name="Google Shape;24;p2">
                <a:extLst>
                  <a:ext uri="{FF2B5EF4-FFF2-40B4-BE49-F238E27FC236}">
                    <a16:creationId xmlns:a16="http://schemas.microsoft.com/office/drawing/2014/main" id="{24D59294-4B6A-C953-FCD2-260BA32F22AE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5;p2">
                <a:extLst>
                  <a:ext uri="{FF2B5EF4-FFF2-40B4-BE49-F238E27FC236}">
                    <a16:creationId xmlns:a16="http://schemas.microsoft.com/office/drawing/2014/main" id="{1368CB41-E2B6-2B47-3E81-3ABB01A297D0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" name="Google Shape;26;p2">
              <a:extLst>
                <a:ext uri="{FF2B5EF4-FFF2-40B4-BE49-F238E27FC236}">
                  <a16:creationId xmlns:a16="http://schemas.microsoft.com/office/drawing/2014/main" id="{47534CC8-CD72-FCDD-189B-60480815056B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2" name="Google Shape;27;p2">
                <a:extLst>
                  <a:ext uri="{FF2B5EF4-FFF2-40B4-BE49-F238E27FC236}">
                    <a16:creationId xmlns:a16="http://schemas.microsoft.com/office/drawing/2014/main" id="{5A9546C7-BF5C-C69F-D1D2-F72EE84830D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8;p2">
                <a:extLst>
                  <a:ext uri="{FF2B5EF4-FFF2-40B4-BE49-F238E27FC236}">
                    <a16:creationId xmlns:a16="http://schemas.microsoft.com/office/drawing/2014/main" id="{85BEA981-C41E-9064-0B57-AAD89F965CD5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4" name="Google Shape;29;p2">
              <a:extLst>
                <a:ext uri="{FF2B5EF4-FFF2-40B4-BE49-F238E27FC236}">
                  <a16:creationId xmlns:a16="http://schemas.microsoft.com/office/drawing/2014/main" id="{2221C2F4-D736-03D1-F02F-FB76705275D6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30;p2">
              <a:extLst>
                <a:ext uri="{FF2B5EF4-FFF2-40B4-BE49-F238E27FC236}">
                  <a16:creationId xmlns:a16="http://schemas.microsoft.com/office/drawing/2014/main" id="{DFD804B9-5F7A-B2E2-2C90-2D30D0FBA6C3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31;p2">
              <a:extLst>
                <a:ext uri="{FF2B5EF4-FFF2-40B4-BE49-F238E27FC236}">
                  <a16:creationId xmlns:a16="http://schemas.microsoft.com/office/drawing/2014/main" id="{8C074B7E-5967-5ABC-F08A-C61A190DB2D6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32;p2">
              <a:extLst>
                <a:ext uri="{FF2B5EF4-FFF2-40B4-BE49-F238E27FC236}">
                  <a16:creationId xmlns:a16="http://schemas.microsoft.com/office/drawing/2014/main" id="{B4F25081-2C41-4E8D-72F2-8A76DC2A7CB5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33;p2">
              <a:extLst>
                <a:ext uri="{FF2B5EF4-FFF2-40B4-BE49-F238E27FC236}">
                  <a16:creationId xmlns:a16="http://schemas.microsoft.com/office/drawing/2014/main" id="{54335590-CC8A-22C0-5856-3FF1AA9B1C29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34;p2">
              <a:extLst>
                <a:ext uri="{FF2B5EF4-FFF2-40B4-BE49-F238E27FC236}">
                  <a16:creationId xmlns:a16="http://schemas.microsoft.com/office/drawing/2014/main" id="{E28F2A87-623E-F5BB-02BF-B3B94530FC10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35;p2">
              <a:extLst>
                <a:ext uri="{FF2B5EF4-FFF2-40B4-BE49-F238E27FC236}">
                  <a16:creationId xmlns:a16="http://schemas.microsoft.com/office/drawing/2014/main" id="{D039657B-A453-6888-D5E5-5DBB4D294A5A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36;p2">
              <a:extLst>
                <a:ext uri="{FF2B5EF4-FFF2-40B4-BE49-F238E27FC236}">
                  <a16:creationId xmlns:a16="http://schemas.microsoft.com/office/drawing/2014/main" id="{62F10E27-E3BF-D025-7FB6-ED71D1D9DEE1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37;p2">
              <a:extLst>
                <a:ext uri="{FF2B5EF4-FFF2-40B4-BE49-F238E27FC236}">
                  <a16:creationId xmlns:a16="http://schemas.microsoft.com/office/drawing/2014/main" id="{22F4BF5F-0526-744B-8B3B-F3C48C279761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38;p2">
              <a:extLst>
                <a:ext uri="{FF2B5EF4-FFF2-40B4-BE49-F238E27FC236}">
                  <a16:creationId xmlns:a16="http://schemas.microsoft.com/office/drawing/2014/main" id="{DE83DFB6-CE91-A466-D782-E045261AD764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39;p2">
              <a:extLst>
                <a:ext uri="{FF2B5EF4-FFF2-40B4-BE49-F238E27FC236}">
                  <a16:creationId xmlns:a16="http://schemas.microsoft.com/office/drawing/2014/main" id="{660F1FA5-13FE-2ADE-A15C-71F9F799A5F7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0;p2">
              <a:extLst>
                <a:ext uri="{FF2B5EF4-FFF2-40B4-BE49-F238E27FC236}">
                  <a16:creationId xmlns:a16="http://schemas.microsoft.com/office/drawing/2014/main" id="{CC1974DF-7B69-36F6-0947-6BB84A6E20D0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1;p2">
              <a:extLst>
                <a:ext uri="{FF2B5EF4-FFF2-40B4-BE49-F238E27FC236}">
                  <a16:creationId xmlns:a16="http://schemas.microsoft.com/office/drawing/2014/main" id="{8118C276-18BD-0E5F-05B3-551FE3F020A6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2;p2">
              <a:extLst>
                <a:ext uri="{FF2B5EF4-FFF2-40B4-BE49-F238E27FC236}">
                  <a16:creationId xmlns:a16="http://schemas.microsoft.com/office/drawing/2014/main" id="{CAE8BE00-C4E4-838B-F533-177B77DF85C8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3;p2">
              <a:extLst>
                <a:ext uri="{FF2B5EF4-FFF2-40B4-BE49-F238E27FC236}">
                  <a16:creationId xmlns:a16="http://schemas.microsoft.com/office/drawing/2014/main" id="{D1E614F6-19CC-C2DC-E1BF-50AAB0D2AD7B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4;p2">
              <a:extLst>
                <a:ext uri="{FF2B5EF4-FFF2-40B4-BE49-F238E27FC236}">
                  <a16:creationId xmlns:a16="http://schemas.microsoft.com/office/drawing/2014/main" id="{343BFEED-55BC-E01D-0961-90EBAD2D4B6C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5;p2">
              <a:extLst>
                <a:ext uri="{FF2B5EF4-FFF2-40B4-BE49-F238E27FC236}">
                  <a16:creationId xmlns:a16="http://schemas.microsoft.com/office/drawing/2014/main" id="{54BC1906-3D44-EF7B-F772-19D8DB9D2640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6;p2">
              <a:extLst>
                <a:ext uri="{FF2B5EF4-FFF2-40B4-BE49-F238E27FC236}">
                  <a16:creationId xmlns:a16="http://schemas.microsoft.com/office/drawing/2014/main" id="{9EA7D7D9-7FF5-FBA3-A93C-9A51771CAB79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7;p2">
              <a:extLst>
                <a:ext uri="{FF2B5EF4-FFF2-40B4-BE49-F238E27FC236}">
                  <a16:creationId xmlns:a16="http://schemas.microsoft.com/office/drawing/2014/main" id="{38E99AEA-2132-1E70-D215-1BAB0000D55C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;p2">
              <a:extLst>
                <a:ext uri="{FF2B5EF4-FFF2-40B4-BE49-F238E27FC236}">
                  <a16:creationId xmlns:a16="http://schemas.microsoft.com/office/drawing/2014/main" id="{F26BC37C-2BA9-BB7C-1059-990136D8CACF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9;p2">
              <a:extLst>
                <a:ext uri="{FF2B5EF4-FFF2-40B4-BE49-F238E27FC236}">
                  <a16:creationId xmlns:a16="http://schemas.microsoft.com/office/drawing/2014/main" id="{04598D64-6BB9-1C2C-BFD0-60E993C6B88B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50;p2">
              <a:extLst>
                <a:ext uri="{FF2B5EF4-FFF2-40B4-BE49-F238E27FC236}">
                  <a16:creationId xmlns:a16="http://schemas.microsoft.com/office/drawing/2014/main" id="{A9FFACF3-1C89-E25F-BBDC-B96AB1DE2837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51;p2">
              <a:extLst>
                <a:ext uri="{FF2B5EF4-FFF2-40B4-BE49-F238E27FC236}">
                  <a16:creationId xmlns:a16="http://schemas.microsoft.com/office/drawing/2014/main" id="{4A3C5ECA-7A14-91E2-873E-FF4115259096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52;p2">
              <a:extLst>
                <a:ext uri="{FF2B5EF4-FFF2-40B4-BE49-F238E27FC236}">
                  <a16:creationId xmlns:a16="http://schemas.microsoft.com/office/drawing/2014/main" id="{9A3656E2-C955-DBEF-EA6D-99868FE5AF0D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53;p2">
              <a:extLst>
                <a:ext uri="{FF2B5EF4-FFF2-40B4-BE49-F238E27FC236}">
                  <a16:creationId xmlns:a16="http://schemas.microsoft.com/office/drawing/2014/main" id="{DBE45CF0-8A87-CD7D-BD87-A03538DD00F4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54;p2">
              <a:extLst>
                <a:ext uri="{FF2B5EF4-FFF2-40B4-BE49-F238E27FC236}">
                  <a16:creationId xmlns:a16="http://schemas.microsoft.com/office/drawing/2014/main" id="{23AB54DE-926F-471C-B582-42194435367C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55;p2">
              <a:extLst>
                <a:ext uri="{FF2B5EF4-FFF2-40B4-BE49-F238E27FC236}">
                  <a16:creationId xmlns:a16="http://schemas.microsoft.com/office/drawing/2014/main" id="{8B6B4ED5-9A23-ADBE-C01D-BD61B6022508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56;p2">
              <a:extLst>
                <a:ext uri="{FF2B5EF4-FFF2-40B4-BE49-F238E27FC236}">
                  <a16:creationId xmlns:a16="http://schemas.microsoft.com/office/drawing/2014/main" id="{364517FD-001B-25F5-77FC-2BD2A4E9FAB4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57;p2">
              <a:extLst>
                <a:ext uri="{FF2B5EF4-FFF2-40B4-BE49-F238E27FC236}">
                  <a16:creationId xmlns:a16="http://schemas.microsoft.com/office/drawing/2014/main" id="{C0526C48-2711-B038-CEC9-6AFFCF86D2AF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58;p2">
              <a:extLst>
                <a:ext uri="{FF2B5EF4-FFF2-40B4-BE49-F238E27FC236}">
                  <a16:creationId xmlns:a16="http://schemas.microsoft.com/office/drawing/2014/main" id="{D4BE8325-0263-D2EF-6424-E1BF3F747D79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59;p2">
              <a:extLst>
                <a:ext uri="{FF2B5EF4-FFF2-40B4-BE49-F238E27FC236}">
                  <a16:creationId xmlns:a16="http://schemas.microsoft.com/office/drawing/2014/main" id="{1CFCBC70-D2FF-CC41-12DF-28E522E175D7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60;p2">
              <a:extLst>
                <a:ext uri="{FF2B5EF4-FFF2-40B4-BE49-F238E27FC236}">
                  <a16:creationId xmlns:a16="http://schemas.microsoft.com/office/drawing/2014/main" id="{CA59685A-1876-2187-97FF-8E04550455EC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61;p2">
              <a:extLst>
                <a:ext uri="{FF2B5EF4-FFF2-40B4-BE49-F238E27FC236}">
                  <a16:creationId xmlns:a16="http://schemas.microsoft.com/office/drawing/2014/main" id="{30B2FF5B-8B9A-4133-58A9-399CACA0DA4A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62;p2">
              <a:extLst>
                <a:ext uri="{FF2B5EF4-FFF2-40B4-BE49-F238E27FC236}">
                  <a16:creationId xmlns:a16="http://schemas.microsoft.com/office/drawing/2014/main" id="{5094D7B2-389B-2DC2-691D-2E021B2EC3B2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63;p2">
              <a:extLst>
                <a:ext uri="{FF2B5EF4-FFF2-40B4-BE49-F238E27FC236}">
                  <a16:creationId xmlns:a16="http://schemas.microsoft.com/office/drawing/2014/main" id="{680D4F57-7E06-372B-1421-EFC5ECEFE57B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64;p2">
              <a:extLst>
                <a:ext uri="{FF2B5EF4-FFF2-40B4-BE49-F238E27FC236}">
                  <a16:creationId xmlns:a16="http://schemas.microsoft.com/office/drawing/2014/main" id="{DD6C079D-1CD7-57C2-4347-1DA5CE69E8E7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65;p2">
              <a:extLst>
                <a:ext uri="{FF2B5EF4-FFF2-40B4-BE49-F238E27FC236}">
                  <a16:creationId xmlns:a16="http://schemas.microsoft.com/office/drawing/2014/main" id="{EEF795E3-B92C-0EA2-47F1-F01EDD9641A0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66;p2">
              <a:extLst>
                <a:ext uri="{FF2B5EF4-FFF2-40B4-BE49-F238E27FC236}">
                  <a16:creationId xmlns:a16="http://schemas.microsoft.com/office/drawing/2014/main" id="{E5E7638C-858A-605E-70EB-33CF8DF74A0D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67;p2">
              <a:extLst>
                <a:ext uri="{FF2B5EF4-FFF2-40B4-BE49-F238E27FC236}">
                  <a16:creationId xmlns:a16="http://schemas.microsoft.com/office/drawing/2014/main" id="{C609B042-4A52-7DB8-0C13-684D8AA2D53A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68;p2">
              <a:extLst>
                <a:ext uri="{FF2B5EF4-FFF2-40B4-BE49-F238E27FC236}">
                  <a16:creationId xmlns:a16="http://schemas.microsoft.com/office/drawing/2014/main" id="{85497602-CCCA-9897-635D-2FF1C31871F8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69;p2">
              <a:extLst>
                <a:ext uri="{FF2B5EF4-FFF2-40B4-BE49-F238E27FC236}">
                  <a16:creationId xmlns:a16="http://schemas.microsoft.com/office/drawing/2014/main" id="{DB53291F-931C-204C-1D44-9F7F9A22C6CE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70;p2">
              <a:extLst>
                <a:ext uri="{FF2B5EF4-FFF2-40B4-BE49-F238E27FC236}">
                  <a16:creationId xmlns:a16="http://schemas.microsoft.com/office/drawing/2014/main" id="{40C47391-01BE-BD1B-0C37-2FD65FCAD00E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71;p2">
              <a:extLst>
                <a:ext uri="{FF2B5EF4-FFF2-40B4-BE49-F238E27FC236}">
                  <a16:creationId xmlns:a16="http://schemas.microsoft.com/office/drawing/2014/main" id="{E21562DD-1253-2CB7-F702-3B7577881858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72;p2">
              <a:extLst>
                <a:ext uri="{FF2B5EF4-FFF2-40B4-BE49-F238E27FC236}">
                  <a16:creationId xmlns:a16="http://schemas.microsoft.com/office/drawing/2014/main" id="{5BAA0F7F-9A8B-7FEC-554E-02F614462130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73;p2">
              <a:extLst>
                <a:ext uri="{FF2B5EF4-FFF2-40B4-BE49-F238E27FC236}">
                  <a16:creationId xmlns:a16="http://schemas.microsoft.com/office/drawing/2014/main" id="{3FF5AEEA-CEC9-5810-4738-446D43C0A30E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74;p2">
              <a:extLst>
                <a:ext uri="{FF2B5EF4-FFF2-40B4-BE49-F238E27FC236}">
                  <a16:creationId xmlns:a16="http://schemas.microsoft.com/office/drawing/2014/main" id="{BB041FD9-1093-30D9-C626-8D04B1F799FF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75;p2">
              <a:extLst>
                <a:ext uri="{FF2B5EF4-FFF2-40B4-BE49-F238E27FC236}">
                  <a16:creationId xmlns:a16="http://schemas.microsoft.com/office/drawing/2014/main" id="{6BDC2898-F142-2FF2-8976-F4876C00A27D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76;p2">
              <a:extLst>
                <a:ext uri="{FF2B5EF4-FFF2-40B4-BE49-F238E27FC236}">
                  <a16:creationId xmlns:a16="http://schemas.microsoft.com/office/drawing/2014/main" id="{8D746B27-E216-9C68-A21A-22CC51BD4F8F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77;p2">
              <a:extLst>
                <a:ext uri="{FF2B5EF4-FFF2-40B4-BE49-F238E27FC236}">
                  <a16:creationId xmlns:a16="http://schemas.microsoft.com/office/drawing/2014/main" id="{BB56A4F4-6752-B84E-379D-8F95F5912276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78;p2">
              <a:extLst>
                <a:ext uri="{FF2B5EF4-FFF2-40B4-BE49-F238E27FC236}">
                  <a16:creationId xmlns:a16="http://schemas.microsoft.com/office/drawing/2014/main" id="{DFD7CEF2-E714-5935-CE0B-7E7C87460054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79;p2">
              <a:extLst>
                <a:ext uri="{FF2B5EF4-FFF2-40B4-BE49-F238E27FC236}">
                  <a16:creationId xmlns:a16="http://schemas.microsoft.com/office/drawing/2014/main" id="{48C82481-7CC3-61B8-4319-0A42089382F4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80;p2">
              <a:extLst>
                <a:ext uri="{FF2B5EF4-FFF2-40B4-BE49-F238E27FC236}">
                  <a16:creationId xmlns:a16="http://schemas.microsoft.com/office/drawing/2014/main" id="{6A58146E-D1F6-1332-68EA-D7754A191034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81;p2">
              <a:extLst>
                <a:ext uri="{FF2B5EF4-FFF2-40B4-BE49-F238E27FC236}">
                  <a16:creationId xmlns:a16="http://schemas.microsoft.com/office/drawing/2014/main" id="{90C735E1-86EA-1F15-B5C2-C581E50F4556}"/>
                </a:ext>
              </a:extLst>
            </p:cNvPr>
            <p:cNvSpPr/>
            <p:nvPr userDrawn="1"/>
          </p:nvSpPr>
          <p:spPr>
            <a:xfrm>
              <a:off x="228900" y="135685"/>
              <a:ext cx="794715" cy="68671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rgbClr val="85A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82;p2">
              <a:extLst>
                <a:ext uri="{FF2B5EF4-FFF2-40B4-BE49-F238E27FC236}">
                  <a16:creationId xmlns:a16="http://schemas.microsoft.com/office/drawing/2014/main" id="{C1FC0F04-5641-ACC8-F9A4-F6896C9F3FDE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8" name="Google Shape;85;p2">
              <a:extLst>
                <a:ext uri="{FF2B5EF4-FFF2-40B4-BE49-F238E27FC236}">
                  <a16:creationId xmlns:a16="http://schemas.microsoft.com/office/drawing/2014/main" id="{00EF85E4-3C02-F22D-29B2-E71FE319717F}"/>
                </a:ext>
              </a:extLst>
            </p:cNvPr>
            <p:cNvGrpSpPr/>
            <p:nvPr userDrawn="1"/>
          </p:nvGrpSpPr>
          <p:grpSpPr>
            <a:xfrm>
              <a:off x="7480525" y="1448400"/>
              <a:ext cx="444275" cy="398525"/>
              <a:chOff x="2495125" y="2142250"/>
              <a:chExt cx="444275" cy="398525"/>
            </a:xfrm>
          </p:grpSpPr>
          <p:sp>
            <p:nvSpPr>
              <p:cNvPr id="329" name="Google Shape;86;p2">
                <a:extLst>
                  <a:ext uri="{FF2B5EF4-FFF2-40B4-BE49-F238E27FC236}">
                    <a16:creationId xmlns:a16="http://schemas.microsoft.com/office/drawing/2014/main" id="{757CF3AD-DD07-9B12-BCBD-974EC42994F3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87;p2">
                <a:extLst>
                  <a:ext uri="{FF2B5EF4-FFF2-40B4-BE49-F238E27FC236}">
                    <a16:creationId xmlns:a16="http://schemas.microsoft.com/office/drawing/2014/main" id="{A6A7B729-8F4B-630D-6839-12E20ED5F329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" name="Google Shape;88;p2">
              <a:extLst>
                <a:ext uri="{FF2B5EF4-FFF2-40B4-BE49-F238E27FC236}">
                  <a16:creationId xmlns:a16="http://schemas.microsoft.com/office/drawing/2014/main" id="{69B29E6D-049D-6807-0CA6-1A1EA115BF45}"/>
                </a:ext>
              </a:extLst>
            </p:cNvPr>
            <p:cNvGrpSpPr/>
            <p:nvPr userDrawn="1"/>
          </p:nvGrpSpPr>
          <p:grpSpPr>
            <a:xfrm>
              <a:off x="1018050" y="1506975"/>
              <a:ext cx="291375" cy="281375"/>
              <a:chOff x="3243875" y="2372825"/>
              <a:chExt cx="291375" cy="281375"/>
            </a:xfrm>
          </p:grpSpPr>
          <p:sp>
            <p:nvSpPr>
              <p:cNvPr id="332" name="Google Shape;89;p2">
                <a:extLst>
                  <a:ext uri="{FF2B5EF4-FFF2-40B4-BE49-F238E27FC236}">
                    <a16:creationId xmlns:a16="http://schemas.microsoft.com/office/drawing/2014/main" id="{FAFBFE8C-A3F6-76A5-CFC1-862A8E5E9459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0;p2">
                <a:extLst>
                  <a:ext uri="{FF2B5EF4-FFF2-40B4-BE49-F238E27FC236}">
                    <a16:creationId xmlns:a16="http://schemas.microsoft.com/office/drawing/2014/main" id="{7CEBFF66-6A37-9DF1-7BEB-7675BC8A6059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1;p2">
                <a:extLst>
                  <a:ext uri="{FF2B5EF4-FFF2-40B4-BE49-F238E27FC236}">
                    <a16:creationId xmlns:a16="http://schemas.microsoft.com/office/drawing/2014/main" id="{23E11F79-9165-113C-D3F9-123480C25E95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2;p2">
                <a:extLst>
                  <a:ext uri="{FF2B5EF4-FFF2-40B4-BE49-F238E27FC236}">
                    <a16:creationId xmlns:a16="http://schemas.microsoft.com/office/drawing/2014/main" id="{EF38A4F1-AAE1-0F00-ABA7-0141B0813690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3;p2">
                <a:extLst>
                  <a:ext uri="{FF2B5EF4-FFF2-40B4-BE49-F238E27FC236}">
                    <a16:creationId xmlns:a16="http://schemas.microsoft.com/office/drawing/2014/main" id="{3A3E2183-254A-A930-33A5-6070B89DFF49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;p2">
                <a:extLst>
                  <a:ext uri="{FF2B5EF4-FFF2-40B4-BE49-F238E27FC236}">
                    <a16:creationId xmlns:a16="http://schemas.microsoft.com/office/drawing/2014/main" id="{A3DABD4E-AEEA-1BB1-09B0-57B3B26A6B29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5;p2">
                <a:extLst>
                  <a:ext uri="{FF2B5EF4-FFF2-40B4-BE49-F238E27FC236}">
                    <a16:creationId xmlns:a16="http://schemas.microsoft.com/office/drawing/2014/main" id="{5A3EDD8C-EBC1-97A9-8F87-7C38C85878A7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6;p2">
                <a:extLst>
                  <a:ext uri="{FF2B5EF4-FFF2-40B4-BE49-F238E27FC236}">
                    <a16:creationId xmlns:a16="http://schemas.microsoft.com/office/drawing/2014/main" id="{688804A4-9162-47ED-4E8C-89B058185B58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7;p2">
                <a:extLst>
                  <a:ext uri="{FF2B5EF4-FFF2-40B4-BE49-F238E27FC236}">
                    <a16:creationId xmlns:a16="http://schemas.microsoft.com/office/drawing/2014/main" id="{FFAB175D-9782-4207-C0A0-6A2A197B42AF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8;p2">
                <a:extLst>
                  <a:ext uri="{FF2B5EF4-FFF2-40B4-BE49-F238E27FC236}">
                    <a16:creationId xmlns:a16="http://schemas.microsoft.com/office/drawing/2014/main" id="{E1EACA8F-8F92-6AC2-B1DD-0E950A038E16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99;p2">
              <a:extLst>
                <a:ext uri="{FF2B5EF4-FFF2-40B4-BE49-F238E27FC236}">
                  <a16:creationId xmlns:a16="http://schemas.microsoft.com/office/drawing/2014/main" id="{C1109A31-9DC1-1032-8F30-CBDD60201A5F}"/>
                </a:ext>
              </a:extLst>
            </p:cNvPr>
            <p:cNvGrpSpPr/>
            <p:nvPr userDrawn="1"/>
          </p:nvGrpSpPr>
          <p:grpSpPr>
            <a:xfrm>
              <a:off x="2071475" y="615963"/>
              <a:ext cx="166675" cy="168575"/>
              <a:chOff x="4954425" y="2036375"/>
              <a:chExt cx="166675" cy="168575"/>
            </a:xfrm>
          </p:grpSpPr>
          <p:sp>
            <p:nvSpPr>
              <p:cNvPr id="343" name="Google Shape;100;p2">
                <a:extLst>
                  <a:ext uri="{FF2B5EF4-FFF2-40B4-BE49-F238E27FC236}">
                    <a16:creationId xmlns:a16="http://schemas.microsoft.com/office/drawing/2014/main" id="{2A8EE9E0-D882-BEC1-6FF8-5A054591A4A0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101;p2">
                <a:extLst>
                  <a:ext uri="{FF2B5EF4-FFF2-40B4-BE49-F238E27FC236}">
                    <a16:creationId xmlns:a16="http://schemas.microsoft.com/office/drawing/2014/main" id="{2407877B-33D3-03DD-604B-3F7F22ECD6B7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5" name="Google Shape;102;p2">
              <a:extLst>
                <a:ext uri="{FF2B5EF4-FFF2-40B4-BE49-F238E27FC236}">
                  <a16:creationId xmlns:a16="http://schemas.microsoft.com/office/drawing/2014/main" id="{E2735796-BA71-92E0-2659-0EF135E02C2D}"/>
                </a:ext>
              </a:extLst>
            </p:cNvPr>
            <p:cNvSpPr/>
            <p:nvPr userDrawn="1"/>
          </p:nvSpPr>
          <p:spPr>
            <a:xfrm>
              <a:off x="7571875" y="991013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0"/>
                  </a:moveTo>
                  <a:cubicBezTo>
                    <a:pt x="255" y="0"/>
                    <a:pt x="1" y="2834"/>
                    <a:pt x="2006" y="3221"/>
                  </a:cubicBezTo>
                  <a:cubicBezTo>
                    <a:pt x="2122" y="3239"/>
                    <a:pt x="2233" y="3247"/>
                    <a:pt x="2340" y="3247"/>
                  </a:cubicBezTo>
                  <a:cubicBezTo>
                    <a:pt x="4296" y="3247"/>
                    <a:pt x="4764" y="345"/>
                    <a:pt x="2483" y="12"/>
                  </a:cubicBezTo>
                  <a:cubicBezTo>
                    <a:pt x="2404" y="4"/>
                    <a:pt x="2327" y="0"/>
                    <a:pt x="2253" y="0"/>
                  </a:cubicBezTo>
                  <a:close/>
                </a:path>
              </a:pathLst>
            </a:custGeom>
            <a:solidFill>
              <a:srgbClr val="85A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103;p2">
              <a:extLst>
                <a:ext uri="{FF2B5EF4-FFF2-40B4-BE49-F238E27FC236}">
                  <a16:creationId xmlns:a16="http://schemas.microsoft.com/office/drawing/2014/main" id="{5DDA1A10-8352-135B-EE8B-A25ADBC56396}"/>
                </a:ext>
              </a:extLst>
            </p:cNvPr>
            <p:cNvSpPr/>
            <p:nvPr userDrawn="1"/>
          </p:nvSpPr>
          <p:spPr>
            <a:xfrm>
              <a:off x="1821125" y="128462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104;p2">
              <a:extLst>
                <a:ext uri="{FF2B5EF4-FFF2-40B4-BE49-F238E27FC236}">
                  <a16:creationId xmlns:a16="http://schemas.microsoft.com/office/drawing/2014/main" id="{89F976EE-247F-6572-FD7F-E110E3A27DAB}"/>
                </a:ext>
              </a:extLst>
            </p:cNvPr>
            <p:cNvSpPr/>
            <p:nvPr userDrawn="1"/>
          </p:nvSpPr>
          <p:spPr>
            <a:xfrm>
              <a:off x="1018050" y="1000650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105;p2">
              <a:extLst>
                <a:ext uri="{FF2B5EF4-FFF2-40B4-BE49-F238E27FC236}">
                  <a16:creationId xmlns:a16="http://schemas.microsoft.com/office/drawing/2014/main" id="{013026E5-B021-9D27-4DCD-8471BFF2615D}"/>
                </a:ext>
              </a:extLst>
            </p:cNvPr>
            <p:cNvSpPr/>
            <p:nvPr userDrawn="1"/>
          </p:nvSpPr>
          <p:spPr>
            <a:xfrm rot="9553842">
              <a:off x="2124651" y="4191357"/>
              <a:ext cx="60324" cy="43049"/>
            </a:xfrm>
            <a:custGeom>
              <a:avLst/>
              <a:gdLst/>
              <a:ahLst/>
              <a:cxnLst/>
              <a:rect l="l" t="t" r="r" b="b"/>
              <a:pathLst>
                <a:path w="2413" h="1722" extrusionOk="0">
                  <a:moveTo>
                    <a:pt x="1429" y="1"/>
                  </a:moveTo>
                  <a:cubicBezTo>
                    <a:pt x="1351" y="1"/>
                    <a:pt x="1268" y="12"/>
                    <a:pt x="1179" y="34"/>
                  </a:cubicBezTo>
                  <a:cubicBezTo>
                    <a:pt x="1156" y="33"/>
                    <a:pt x="1133" y="32"/>
                    <a:pt x="1110" y="32"/>
                  </a:cubicBezTo>
                  <a:cubicBezTo>
                    <a:pt x="20" y="32"/>
                    <a:pt x="1" y="1722"/>
                    <a:pt x="1114" y="1722"/>
                  </a:cubicBezTo>
                  <a:cubicBezTo>
                    <a:pt x="1159" y="1722"/>
                    <a:pt x="1206" y="1719"/>
                    <a:pt x="1254" y="1714"/>
                  </a:cubicBezTo>
                  <a:cubicBezTo>
                    <a:pt x="2412" y="1575"/>
                    <a:pt x="2372" y="1"/>
                    <a:pt x="1429" y="1"/>
                  </a:cubicBez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106;p2">
              <a:extLst>
                <a:ext uri="{FF2B5EF4-FFF2-40B4-BE49-F238E27FC236}">
                  <a16:creationId xmlns:a16="http://schemas.microsoft.com/office/drawing/2014/main" id="{24B30DCB-52B7-0D15-AAA0-5FD7AC1CB3D4}"/>
                </a:ext>
              </a:extLst>
            </p:cNvPr>
            <p:cNvSpPr/>
            <p:nvPr userDrawn="1"/>
          </p:nvSpPr>
          <p:spPr>
            <a:xfrm>
              <a:off x="7527700" y="4181913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107;p2">
              <a:extLst>
                <a:ext uri="{FF2B5EF4-FFF2-40B4-BE49-F238E27FC236}">
                  <a16:creationId xmlns:a16="http://schemas.microsoft.com/office/drawing/2014/main" id="{7CA0DB0B-75A9-05B3-600F-BC57F103BCE5}"/>
                </a:ext>
              </a:extLst>
            </p:cNvPr>
            <p:cNvSpPr/>
            <p:nvPr userDrawn="1"/>
          </p:nvSpPr>
          <p:spPr>
            <a:xfrm>
              <a:off x="1104175" y="37090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1" name="Google Shape;108;p2">
              <a:extLst>
                <a:ext uri="{FF2B5EF4-FFF2-40B4-BE49-F238E27FC236}">
                  <a16:creationId xmlns:a16="http://schemas.microsoft.com/office/drawing/2014/main" id="{9604F3F5-D875-5D27-B9F8-F0F2C840EC92}"/>
                </a:ext>
              </a:extLst>
            </p:cNvPr>
            <p:cNvGrpSpPr/>
            <p:nvPr userDrawn="1"/>
          </p:nvGrpSpPr>
          <p:grpSpPr>
            <a:xfrm>
              <a:off x="6355050" y="709650"/>
              <a:ext cx="291375" cy="281375"/>
              <a:chOff x="3243875" y="2372825"/>
              <a:chExt cx="291375" cy="281375"/>
            </a:xfrm>
          </p:grpSpPr>
          <p:sp>
            <p:nvSpPr>
              <p:cNvPr id="352" name="Google Shape;109;p2">
                <a:extLst>
                  <a:ext uri="{FF2B5EF4-FFF2-40B4-BE49-F238E27FC236}">
                    <a16:creationId xmlns:a16="http://schemas.microsoft.com/office/drawing/2014/main" id="{4805193C-5168-F093-7A34-5D0DC6F0C6C5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110;p2">
                <a:extLst>
                  <a:ext uri="{FF2B5EF4-FFF2-40B4-BE49-F238E27FC236}">
                    <a16:creationId xmlns:a16="http://schemas.microsoft.com/office/drawing/2014/main" id="{41D036CC-0387-F829-DDD3-8352D2D91987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111;p2">
                <a:extLst>
                  <a:ext uri="{FF2B5EF4-FFF2-40B4-BE49-F238E27FC236}">
                    <a16:creationId xmlns:a16="http://schemas.microsoft.com/office/drawing/2014/main" id="{26B948FB-6D2E-F9A7-4B74-8C83BDC4B597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112;p2">
                <a:extLst>
                  <a:ext uri="{FF2B5EF4-FFF2-40B4-BE49-F238E27FC236}">
                    <a16:creationId xmlns:a16="http://schemas.microsoft.com/office/drawing/2014/main" id="{6FF1C351-65FA-E5AC-6B8B-F7FB7C6F6AE4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113;p2">
                <a:extLst>
                  <a:ext uri="{FF2B5EF4-FFF2-40B4-BE49-F238E27FC236}">
                    <a16:creationId xmlns:a16="http://schemas.microsoft.com/office/drawing/2014/main" id="{8E54CCDC-7665-DA08-704A-CB961BD5A0D5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114;p2">
                <a:extLst>
                  <a:ext uri="{FF2B5EF4-FFF2-40B4-BE49-F238E27FC236}">
                    <a16:creationId xmlns:a16="http://schemas.microsoft.com/office/drawing/2014/main" id="{04C7BD26-D921-EA7F-0DCB-9B8A5BC25E0D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115;p2">
                <a:extLst>
                  <a:ext uri="{FF2B5EF4-FFF2-40B4-BE49-F238E27FC236}">
                    <a16:creationId xmlns:a16="http://schemas.microsoft.com/office/drawing/2014/main" id="{1E6CB5F5-84C8-4EC9-1407-9183B16A215B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116;p2">
                <a:extLst>
                  <a:ext uri="{FF2B5EF4-FFF2-40B4-BE49-F238E27FC236}">
                    <a16:creationId xmlns:a16="http://schemas.microsoft.com/office/drawing/2014/main" id="{CEAD013A-82E1-93B6-F95C-BB279BBE4ECE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117;p2">
                <a:extLst>
                  <a:ext uri="{FF2B5EF4-FFF2-40B4-BE49-F238E27FC236}">
                    <a16:creationId xmlns:a16="http://schemas.microsoft.com/office/drawing/2014/main" id="{F3D8F3EC-D291-93D8-B4DF-69614E79DB02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118;p2">
                <a:extLst>
                  <a:ext uri="{FF2B5EF4-FFF2-40B4-BE49-F238E27FC236}">
                    <a16:creationId xmlns:a16="http://schemas.microsoft.com/office/drawing/2014/main" id="{671032C5-952F-FE37-56CA-6677DC9AE347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2" name="Google Shape;119;p2">
              <a:extLst>
                <a:ext uri="{FF2B5EF4-FFF2-40B4-BE49-F238E27FC236}">
                  <a16:creationId xmlns:a16="http://schemas.microsoft.com/office/drawing/2014/main" id="{1C00B3F7-2FEE-F00C-E1E8-09DD26CEFD50}"/>
                </a:ext>
              </a:extLst>
            </p:cNvPr>
            <p:cNvGrpSpPr/>
            <p:nvPr userDrawn="1"/>
          </p:nvGrpSpPr>
          <p:grpSpPr>
            <a:xfrm>
              <a:off x="1105050" y="4149150"/>
              <a:ext cx="444275" cy="398525"/>
              <a:chOff x="2495125" y="2142250"/>
              <a:chExt cx="444275" cy="398525"/>
            </a:xfrm>
          </p:grpSpPr>
          <p:sp>
            <p:nvSpPr>
              <p:cNvPr id="363" name="Google Shape;120;p2">
                <a:extLst>
                  <a:ext uri="{FF2B5EF4-FFF2-40B4-BE49-F238E27FC236}">
                    <a16:creationId xmlns:a16="http://schemas.microsoft.com/office/drawing/2014/main" id="{62D8C238-CAD9-26EA-7618-DEA949697EC6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121;p2">
                <a:extLst>
                  <a:ext uri="{FF2B5EF4-FFF2-40B4-BE49-F238E27FC236}">
                    <a16:creationId xmlns:a16="http://schemas.microsoft.com/office/drawing/2014/main" id="{6185BB5F-DC7C-D229-9225-E79994DB754C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" name="Google Shape;122;p2">
              <a:extLst>
                <a:ext uri="{FF2B5EF4-FFF2-40B4-BE49-F238E27FC236}">
                  <a16:creationId xmlns:a16="http://schemas.microsoft.com/office/drawing/2014/main" id="{21053EC4-B989-E7D6-93AF-607FDCDCD666}"/>
                </a:ext>
              </a:extLst>
            </p:cNvPr>
            <p:cNvGrpSpPr/>
            <p:nvPr userDrawn="1"/>
          </p:nvGrpSpPr>
          <p:grpSpPr>
            <a:xfrm>
              <a:off x="6975800" y="4368950"/>
              <a:ext cx="291375" cy="281375"/>
              <a:chOff x="3243875" y="2372825"/>
              <a:chExt cx="291375" cy="281375"/>
            </a:xfrm>
          </p:grpSpPr>
          <p:sp>
            <p:nvSpPr>
              <p:cNvPr id="366" name="Google Shape;123;p2">
                <a:extLst>
                  <a:ext uri="{FF2B5EF4-FFF2-40B4-BE49-F238E27FC236}">
                    <a16:creationId xmlns:a16="http://schemas.microsoft.com/office/drawing/2014/main" id="{B1FF3509-0C6F-6583-EA96-F7E251DE9CA5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124;p2">
                <a:extLst>
                  <a:ext uri="{FF2B5EF4-FFF2-40B4-BE49-F238E27FC236}">
                    <a16:creationId xmlns:a16="http://schemas.microsoft.com/office/drawing/2014/main" id="{60885785-BCB1-EC6B-2ADF-1C980972B2D8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125;p2">
                <a:extLst>
                  <a:ext uri="{FF2B5EF4-FFF2-40B4-BE49-F238E27FC236}">
                    <a16:creationId xmlns:a16="http://schemas.microsoft.com/office/drawing/2014/main" id="{18E0134A-0624-5FF9-95C5-14DCDB91EABD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126;p2">
                <a:extLst>
                  <a:ext uri="{FF2B5EF4-FFF2-40B4-BE49-F238E27FC236}">
                    <a16:creationId xmlns:a16="http://schemas.microsoft.com/office/drawing/2014/main" id="{8B9F2700-6EDA-3B91-152C-171253C6B1E1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127;p2">
                <a:extLst>
                  <a:ext uri="{FF2B5EF4-FFF2-40B4-BE49-F238E27FC236}">
                    <a16:creationId xmlns:a16="http://schemas.microsoft.com/office/drawing/2014/main" id="{24D9A55D-A005-32DD-CFBC-32B607CCA12A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128;p2">
                <a:extLst>
                  <a:ext uri="{FF2B5EF4-FFF2-40B4-BE49-F238E27FC236}">
                    <a16:creationId xmlns:a16="http://schemas.microsoft.com/office/drawing/2014/main" id="{D52872BA-133F-21B1-4E19-F758202D2F0D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129;p2">
                <a:extLst>
                  <a:ext uri="{FF2B5EF4-FFF2-40B4-BE49-F238E27FC236}">
                    <a16:creationId xmlns:a16="http://schemas.microsoft.com/office/drawing/2014/main" id="{A2A51F82-CF16-ADC8-26BE-167D02E37310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130;p2">
                <a:extLst>
                  <a:ext uri="{FF2B5EF4-FFF2-40B4-BE49-F238E27FC236}">
                    <a16:creationId xmlns:a16="http://schemas.microsoft.com/office/drawing/2014/main" id="{6EF4C0C3-916F-5F95-A5BF-EB9A78ADCE3B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131;p2">
                <a:extLst>
                  <a:ext uri="{FF2B5EF4-FFF2-40B4-BE49-F238E27FC236}">
                    <a16:creationId xmlns:a16="http://schemas.microsoft.com/office/drawing/2014/main" id="{72575281-105F-6511-BA57-E4ACE91EA15D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132;p2">
                <a:extLst>
                  <a:ext uri="{FF2B5EF4-FFF2-40B4-BE49-F238E27FC236}">
                    <a16:creationId xmlns:a16="http://schemas.microsoft.com/office/drawing/2014/main" id="{36704742-9CEE-5277-B6CF-182F6BE1D97D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3666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600A806-119E-8272-810D-9482BA6D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CCF50C-40E5-EACE-CB29-5993EACA2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6906C0-91BF-D701-797C-26E5DCE6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187" name="Nhóm 186">
            <a:extLst>
              <a:ext uri="{FF2B5EF4-FFF2-40B4-BE49-F238E27FC236}">
                <a16:creationId xmlns:a16="http://schemas.microsoft.com/office/drawing/2014/main" id="{933161C6-592B-5BF2-D614-68EDE8D414FF}"/>
              </a:ext>
            </a:extLst>
          </p:cNvPr>
          <p:cNvGrpSpPr/>
          <p:nvPr userDrawn="1"/>
        </p:nvGrpSpPr>
        <p:grpSpPr>
          <a:xfrm>
            <a:off x="228900" y="135684"/>
            <a:ext cx="11658300" cy="6695559"/>
            <a:chOff x="228900" y="135685"/>
            <a:chExt cx="8685859" cy="4988436"/>
          </a:xfrm>
        </p:grpSpPr>
        <p:sp>
          <p:nvSpPr>
            <p:cNvPr id="97" name="Google Shape;234;p4">
              <a:extLst>
                <a:ext uri="{FF2B5EF4-FFF2-40B4-BE49-F238E27FC236}">
                  <a16:creationId xmlns:a16="http://schemas.microsoft.com/office/drawing/2014/main" id="{554B59E1-48A0-3F5F-AB1F-48C6323D2C19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35;p4">
              <a:extLst>
                <a:ext uri="{FF2B5EF4-FFF2-40B4-BE49-F238E27FC236}">
                  <a16:creationId xmlns:a16="http://schemas.microsoft.com/office/drawing/2014/main" id="{04B20B5C-39F5-D124-552F-D1C04FDC696D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36;p4">
              <a:extLst>
                <a:ext uri="{FF2B5EF4-FFF2-40B4-BE49-F238E27FC236}">
                  <a16:creationId xmlns:a16="http://schemas.microsoft.com/office/drawing/2014/main" id="{FC199762-2D7A-E50E-F3F9-8E88AF028191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237;p4">
              <a:extLst>
                <a:ext uri="{FF2B5EF4-FFF2-40B4-BE49-F238E27FC236}">
                  <a16:creationId xmlns:a16="http://schemas.microsoft.com/office/drawing/2014/main" id="{124C44C3-2C8E-8936-757C-F6B6F8352639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1" name="Google Shape;238;p4">
                <a:extLst>
                  <a:ext uri="{FF2B5EF4-FFF2-40B4-BE49-F238E27FC236}">
                    <a16:creationId xmlns:a16="http://schemas.microsoft.com/office/drawing/2014/main" id="{A69B82A8-3143-E2A3-6F7B-8EFCEF071AD7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39;p4">
                <a:extLst>
                  <a:ext uri="{FF2B5EF4-FFF2-40B4-BE49-F238E27FC236}">
                    <a16:creationId xmlns:a16="http://schemas.microsoft.com/office/drawing/2014/main" id="{3C6F3D12-2DFA-98F5-9C6E-F321BB0938F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" name="Google Shape;240;p4">
              <a:extLst>
                <a:ext uri="{FF2B5EF4-FFF2-40B4-BE49-F238E27FC236}">
                  <a16:creationId xmlns:a16="http://schemas.microsoft.com/office/drawing/2014/main" id="{DE15A2D4-628E-84AA-FBE1-F840296DE81D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4" name="Google Shape;241;p4">
                <a:extLst>
                  <a:ext uri="{FF2B5EF4-FFF2-40B4-BE49-F238E27FC236}">
                    <a16:creationId xmlns:a16="http://schemas.microsoft.com/office/drawing/2014/main" id="{0881D69F-099D-A20E-E801-84B752BB6F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242;p4">
                <a:extLst>
                  <a:ext uri="{FF2B5EF4-FFF2-40B4-BE49-F238E27FC236}">
                    <a16:creationId xmlns:a16="http://schemas.microsoft.com/office/drawing/2014/main" id="{72B4F8DB-CA75-E8C2-9AFD-8BABFDCA3956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Google Shape;243;p4">
              <a:extLst>
                <a:ext uri="{FF2B5EF4-FFF2-40B4-BE49-F238E27FC236}">
                  <a16:creationId xmlns:a16="http://schemas.microsoft.com/office/drawing/2014/main" id="{29322627-412F-1941-09AC-38D587A08A2D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7" name="Google Shape;244;p4">
                <a:extLst>
                  <a:ext uri="{FF2B5EF4-FFF2-40B4-BE49-F238E27FC236}">
                    <a16:creationId xmlns:a16="http://schemas.microsoft.com/office/drawing/2014/main" id="{D97DF99D-4062-FDD9-F9CD-BC2FE3C6A5FF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245;p4">
                <a:extLst>
                  <a:ext uri="{FF2B5EF4-FFF2-40B4-BE49-F238E27FC236}">
                    <a16:creationId xmlns:a16="http://schemas.microsoft.com/office/drawing/2014/main" id="{5B8ADCF7-FA61-BBB3-1C08-49562D7B0471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" name="Google Shape;246;p4">
              <a:extLst>
                <a:ext uri="{FF2B5EF4-FFF2-40B4-BE49-F238E27FC236}">
                  <a16:creationId xmlns:a16="http://schemas.microsoft.com/office/drawing/2014/main" id="{A88744F1-BD09-1188-A7F2-618476C189A5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" name="Google Shape;247;p4">
                <a:extLst>
                  <a:ext uri="{FF2B5EF4-FFF2-40B4-BE49-F238E27FC236}">
                    <a16:creationId xmlns:a16="http://schemas.microsoft.com/office/drawing/2014/main" id="{D3ADBE82-D60E-34BC-4D6D-6A044DA3F196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48;p4">
                <a:extLst>
                  <a:ext uri="{FF2B5EF4-FFF2-40B4-BE49-F238E27FC236}">
                    <a16:creationId xmlns:a16="http://schemas.microsoft.com/office/drawing/2014/main" id="{C204489D-2D56-9319-F449-005906992CAB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249;p4">
              <a:extLst>
                <a:ext uri="{FF2B5EF4-FFF2-40B4-BE49-F238E27FC236}">
                  <a16:creationId xmlns:a16="http://schemas.microsoft.com/office/drawing/2014/main" id="{CC94CDBE-ED87-5BC1-4F6E-91C52109FBE3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3" name="Google Shape;250;p4">
                <a:extLst>
                  <a:ext uri="{FF2B5EF4-FFF2-40B4-BE49-F238E27FC236}">
                    <a16:creationId xmlns:a16="http://schemas.microsoft.com/office/drawing/2014/main" id="{1949F9A7-D0DD-3A51-BAEA-60CFC002BA80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51;p4">
                <a:extLst>
                  <a:ext uri="{FF2B5EF4-FFF2-40B4-BE49-F238E27FC236}">
                    <a16:creationId xmlns:a16="http://schemas.microsoft.com/office/drawing/2014/main" id="{D6B9C230-12A2-AC12-FD75-F04C737BF2D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252;p4">
              <a:extLst>
                <a:ext uri="{FF2B5EF4-FFF2-40B4-BE49-F238E27FC236}">
                  <a16:creationId xmlns:a16="http://schemas.microsoft.com/office/drawing/2014/main" id="{52A4B71F-E2BB-4771-0C8A-585209E5C135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6" name="Google Shape;253;p4">
                <a:extLst>
                  <a:ext uri="{FF2B5EF4-FFF2-40B4-BE49-F238E27FC236}">
                    <a16:creationId xmlns:a16="http://schemas.microsoft.com/office/drawing/2014/main" id="{7050E15B-173B-63C5-25CC-5E96CD47031B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54;p4">
                <a:extLst>
                  <a:ext uri="{FF2B5EF4-FFF2-40B4-BE49-F238E27FC236}">
                    <a16:creationId xmlns:a16="http://schemas.microsoft.com/office/drawing/2014/main" id="{E0CB2F8E-AE88-0B99-CEFD-A0463ACDDC4E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255;p4">
              <a:extLst>
                <a:ext uri="{FF2B5EF4-FFF2-40B4-BE49-F238E27FC236}">
                  <a16:creationId xmlns:a16="http://schemas.microsoft.com/office/drawing/2014/main" id="{D110D9E3-1ADF-9223-2571-CED044E5B205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56;p4">
              <a:extLst>
                <a:ext uri="{FF2B5EF4-FFF2-40B4-BE49-F238E27FC236}">
                  <a16:creationId xmlns:a16="http://schemas.microsoft.com/office/drawing/2014/main" id="{48AB44EE-AB13-A082-F4C3-57E5BADF81B4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57;p4">
              <a:extLst>
                <a:ext uri="{FF2B5EF4-FFF2-40B4-BE49-F238E27FC236}">
                  <a16:creationId xmlns:a16="http://schemas.microsoft.com/office/drawing/2014/main" id="{E9F2EFBF-E6A3-8B7D-E25C-40175E34EC51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58;p4">
              <a:extLst>
                <a:ext uri="{FF2B5EF4-FFF2-40B4-BE49-F238E27FC236}">
                  <a16:creationId xmlns:a16="http://schemas.microsoft.com/office/drawing/2014/main" id="{4943CEF3-8F7C-EAAC-2D8E-EC7EBD1013D5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59;p4">
              <a:extLst>
                <a:ext uri="{FF2B5EF4-FFF2-40B4-BE49-F238E27FC236}">
                  <a16:creationId xmlns:a16="http://schemas.microsoft.com/office/drawing/2014/main" id="{09D1D647-A003-51E5-959A-5860BF6C2E9A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60;p4">
              <a:extLst>
                <a:ext uri="{FF2B5EF4-FFF2-40B4-BE49-F238E27FC236}">
                  <a16:creationId xmlns:a16="http://schemas.microsoft.com/office/drawing/2014/main" id="{1E6D7662-323B-BDA2-642A-2D5815199D61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61;p4">
              <a:extLst>
                <a:ext uri="{FF2B5EF4-FFF2-40B4-BE49-F238E27FC236}">
                  <a16:creationId xmlns:a16="http://schemas.microsoft.com/office/drawing/2014/main" id="{DB478533-C767-B6D7-6A14-44B7D339A138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62;p4">
              <a:extLst>
                <a:ext uri="{FF2B5EF4-FFF2-40B4-BE49-F238E27FC236}">
                  <a16:creationId xmlns:a16="http://schemas.microsoft.com/office/drawing/2014/main" id="{6A228F63-32A3-F686-0AD5-04632319A4B3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63;p4">
              <a:extLst>
                <a:ext uri="{FF2B5EF4-FFF2-40B4-BE49-F238E27FC236}">
                  <a16:creationId xmlns:a16="http://schemas.microsoft.com/office/drawing/2014/main" id="{40348B10-D1DA-01A9-A6F9-864864DF0D4B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64;p4">
              <a:extLst>
                <a:ext uri="{FF2B5EF4-FFF2-40B4-BE49-F238E27FC236}">
                  <a16:creationId xmlns:a16="http://schemas.microsoft.com/office/drawing/2014/main" id="{9DB88914-671C-D9CD-9BAD-65216F0AFFBB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65;p4">
              <a:extLst>
                <a:ext uri="{FF2B5EF4-FFF2-40B4-BE49-F238E27FC236}">
                  <a16:creationId xmlns:a16="http://schemas.microsoft.com/office/drawing/2014/main" id="{E3F9DCAC-DEA2-EE5D-EDA2-D101131DDEEC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66;p4">
              <a:extLst>
                <a:ext uri="{FF2B5EF4-FFF2-40B4-BE49-F238E27FC236}">
                  <a16:creationId xmlns:a16="http://schemas.microsoft.com/office/drawing/2014/main" id="{EF75F8C3-6A28-85E4-A0F8-99B8CFE4E424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67;p4">
              <a:extLst>
                <a:ext uri="{FF2B5EF4-FFF2-40B4-BE49-F238E27FC236}">
                  <a16:creationId xmlns:a16="http://schemas.microsoft.com/office/drawing/2014/main" id="{6797189B-EDC3-56FA-9FB9-651FC1C1B2F2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8;p4">
              <a:extLst>
                <a:ext uri="{FF2B5EF4-FFF2-40B4-BE49-F238E27FC236}">
                  <a16:creationId xmlns:a16="http://schemas.microsoft.com/office/drawing/2014/main" id="{CE3B910F-7F2E-E168-95FD-A3560526839E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69;p4">
              <a:extLst>
                <a:ext uri="{FF2B5EF4-FFF2-40B4-BE49-F238E27FC236}">
                  <a16:creationId xmlns:a16="http://schemas.microsoft.com/office/drawing/2014/main" id="{C37D8CD0-C11C-3C34-C497-2F6A02D193B2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70;p4">
              <a:extLst>
                <a:ext uri="{FF2B5EF4-FFF2-40B4-BE49-F238E27FC236}">
                  <a16:creationId xmlns:a16="http://schemas.microsoft.com/office/drawing/2014/main" id="{18FF6A1F-6009-2D04-69D4-B6A6D3E7EFAD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71;p4">
              <a:extLst>
                <a:ext uri="{FF2B5EF4-FFF2-40B4-BE49-F238E27FC236}">
                  <a16:creationId xmlns:a16="http://schemas.microsoft.com/office/drawing/2014/main" id="{33002C0D-8878-305E-956E-4777B87E5992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72;p4">
              <a:extLst>
                <a:ext uri="{FF2B5EF4-FFF2-40B4-BE49-F238E27FC236}">
                  <a16:creationId xmlns:a16="http://schemas.microsoft.com/office/drawing/2014/main" id="{576A0D8B-D415-6E74-9C74-8AC54D0629FA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73;p4">
              <a:extLst>
                <a:ext uri="{FF2B5EF4-FFF2-40B4-BE49-F238E27FC236}">
                  <a16:creationId xmlns:a16="http://schemas.microsoft.com/office/drawing/2014/main" id="{230296F3-9D64-EBD8-ADAB-552E5F11D485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4;p4">
              <a:extLst>
                <a:ext uri="{FF2B5EF4-FFF2-40B4-BE49-F238E27FC236}">
                  <a16:creationId xmlns:a16="http://schemas.microsoft.com/office/drawing/2014/main" id="{D6C650DF-7B94-EDAD-4152-7939A27B567F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75;p4">
              <a:extLst>
                <a:ext uri="{FF2B5EF4-FFF2-40B4-BE49-F238E27FC236}">
                  <a16:creationId xmlns:a16="http://schemas.microsoft.com/office/drawing/2014/main" id="{B7D5A342-115B-DB9D-10B3-63DE0460EA19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76;p4">
              <a:extLst>
                <a:ext uri="{FF2B5EF4-FFF2-40B4-BE49-F238E27FC236}">
                  <a16:creationId xmlns:a16="http://schemas.microsoft.com/office/drawing/2014/main" id="{AA99AF35-B1BD-2F0E-6CAB-7486B253505B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77;p4">
              <a:extLst>
                <a:ext uri="{FF2B5EF4-FFF2-40B4-BE49-F238E27FC236}">
                  <a16:creationId xmlns:a16="http://schemas.microsoft.com/office/drawing/2014/main" id="{5A9AD8B8-4713-D627-3EC7-C03D2BAFBBB3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78;p4">
              <a:extLst>
                <a:ext uri="{FF2B5EF4-FFF2-40B4-BE49-F238E27FC236}">
                  <a16:creationId xmlns:a16="http://schemas.microsoft.com/office/drawing/2014/main" id="{F6C0FE33-A0FB-8B1E-3EF5-353539755835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79;p4">
              <a:extLst>
                <a:ext uri="{FF2B5EF4-FFF2-40B4-BE49-F238E27FC236}">
                  <a16:creationId xmlns:a16="http://schemas.microsoft.com/office/drawing/2014/main" id="{317FDE2E-7D6C-AC62-C9CA-2702CE44189F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80;p4">
              <a:extLst>
                <a:ext uri="{FF2B5EF4-FFF2-40B4-BE49-F238E27FC236}">
                  <a16:creationId xmlns:a16="http://schemas.microsoft.com/office/drawing/2014/main" id="{2982D249-CAC3-1580-BA46-9FB2234425CB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81;p4">
              <a:extLst>
                <a:ext uri="{FF2B5EF4-FFF2-40B4-BE49-F238E27FC236}">
                  <a16:creationId xmlns:a16="http://schemas.microsoft.com/office/drawing/2014/main" id="{E76D231E-66A5-CD33-7949-05FDD46AA826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82;p4">
              <a:extLst>
                <a:ext uri="{FF2B5EF4-FFF2-40B4-BE49-F238E27FC236}">
                  <a16:creationId xmlns:a16="http://schemas.microsoft.com/office/drawing/2014/main" id="{4EE1BB7B-F31B-89D4-C6CC-4679203992F0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83;p4">
              <a:extLst>
                <a:ext uri="{FF2B5EF4-FFF2-40B4-BE49-F238E27FC236}">
                  <a16:creationId xmlns:a16="http://schemas.microsoft.com/office/drawing/2014/main" id="{83A41270-D366-977C-6B4C-7B93760B5986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84;p4">
              <a:extLst>
                <a:ext uri="{FF2B5EF4-FFF2-40B4-BE49-F238E27FC236}">
                  <a16:creationId xmlns:a16="http://schemas.microsoft.com/office/drawing/2014/main" id="{8CCAA297-B907-C47C-7DBA-2A114621FE8F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85;p4">
              <a:extLst>
                <a:ext uri="{FF2B5EF4-FFF2-40B4-BE49-F238E27FC236}">
                  <a16:creationId xmlns:a16="http://schemas.microsoft.com/office/drawing/2014/main" id="{B2FD7750-6C1D-1DCA-083B-A4C8AB069ED8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86;p4">
              <a:extLst>
                <a:ext uri="{FF2B5EF4-FFF2-40B4-BE49-F238E27FC236}">
                  <a16:creationId xmlns:a16="http://schemas.microsoft.com/office/drawing/2014/main" id="{CE370C5C-059B-2D2F-74A3-F68BC97DEBB4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87;p4">
              <a:extLst>
                <a:ext uri="{FF2B5EF4-FFF2-40B4-BE49-F238E27FC236}">
                  <a16:creationId xmlns:a16="http://schemas.microsoft.com/office/drawing/2014/main" id="{EBC27021-8FD9-6B5D-1ADA-6B9D2886165E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88;p4">
              <a:extLst>
                <a:ext uri="{FF2B5EF4-FFF2-40B4-BE49-F238E27FC236}">
                  <a16:creationId xmlns:a16="http://schemas.microsoft.com/office/drawing/2014/main" id="{EF8417F7-0D65-B07A-66CD-DBB05F30FA17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89;p4">
              <a:extLst>
                <a:ext uri="{FF2B5EF4-FFF2-40B4-BE49-F238E27FC236}">
                  <a16:creationId xmlns:a16="http://schemas.microsoft.com/office/drawing/2014/main" id="{74D5858A-63C6-DC09-86D2-B63A70F5BA0D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90;p4">
              <a:extLst>
                <a:ext uri="{FF2B5EF4-FFF2-40B4-BE49-F238E27FC236}">
                  <a16:creationId xmlns:a16="http://schemas.microsoft.com/office/drawing/2014/main" id="{A98067C2-37A6-2EE1-1348-8BD76AC3986D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91;p4">
              <a:extLst>
                <a:ext uri="{FF2B5EF4-FFF2-40B4-BE49-F238E27FC236}">
                  <a16:creationId xmlns:a16="http://schemas.microsoft.com/office/drawing/2014/main" id="{41CDBEFD-9F50-617A-BF7E-713AA3EAE36C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92;p4">
              <a:extLst>
                <a:ext uri="{FF2B5EF4-FFF2-40B4-BE49-F238E27FC236}">
                  <a16:creationId xmlns:a16="http://schemas.microsoft.com/office/drawing/2014/main" id="{29DA7538-22C2-5D35-99C8-C29ED89E5807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93;p4">
              <a:extLst>
                <a:ext uri="{FF2B5EF4-FFF2-40B4-BE49-F238E27FC236}">
                  <a16:creationId xmlns:a16="http://schemas.microsoft.com/office/drawing/2014/main" id="{4FD1CC5C-205D-A8AE-B2C8-3D516D3A997E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94;p4">
              <a:extLst>
                <a:ext uri="{FF2B5EF4-FFF2-40B4-BE49-F238E27FC236}">
                  <a16:creationId xmlns:a16="http://schemas.microsoft.com/office/drawing/2014/main" id="{4DEF94BC-201D-56FD-4F71-319FC64192BE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95;p4">
              <a:extLst>
                <a:ext uri="{FF2B5EF4-FFF2-40B4-BE49-F238E27FC236}">
                  <a16:creationId xmlns:a16="http://schemas.microsoft.com/office/drawing/2014/main" id="{63E1C396-BDC9-2F81-AEF5-589AE43B5100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96;p4">
              <a:extLst>
                <a:ext uri="{FF2B5EF4-FFF2-40B4-BE49-F238E27FC236}">
                  <a16:creationId xmlns:a16="http://schemas.microsoft.com/office/drawing/2014/main" id="{1D070C25-0B33-B3AF-C4F9-66A362F2A792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97;p4">
              <a:extLst>
                <a:ext uri="{FF2B5EF4-FFF2-40B4-BE49-F238E27FC236}">
                  <a16:creationId xmlns:a16="http://schemas.microsoft.com/office/drawing/2014/main" id="{BEFF9734-0A0C-8B03-5735-CACEE7700488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98;p4">
              <a:extLst>
                <a:ext uri="{FF2B5EF4-FFF2-40B4-BE49-F238E27FC236}">
                  <a16:creationId xmlns:a16="http://schemas.microsoft.com/office/drawing/2014/main" id="{25245D4E-E271-CE75-E0CA-F545AF1A6CF4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99;p4">
              <a:extLst>
                <a:ext uri="{FF2B5EF4-FFF2-40B4-BE49-F238E27FC236}">
                  <a16:creationId xmlns:a16="http://schemas.microsoft.com/office/drawing/2014/main" id="{2068938C-C96B-F0A3-FE6F-5151902F94B0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00;p4">
              <a:extLst>
                <a:ext uri="{FF2B5EF4-FFF2-40B4-BE49-F238E27FC236}">
                  <a16:creationId xmlns:a16="http://schemas.microsoft.com/office/drawing/2014/main" id="{BCC5A286-6CA5-03C1-056B-D1881377DB41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01;p4">
              <a:extLst>
                <a:ext uri="{FF2B5EF4-FFF2-40B4-BE49-F238E27FC236}">
                  <a16:creationId xmlns:a16="http://schemas.microsoft.com/office/drawing/2014/main" id="{EB1D4BCC-1BAE-5623-CD86-5DFBE3E55592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02;p4">
              <a:extLst>
                <a:ext uri="{FF2B5EF4-FFF2-40B4-BE49-F238E27FC236}">
                  <a16:creationId xmlns:a16="http://schemas.microsoft.com/office/drawing/2014/main" id="{7981A895-1D39-64B9-CEEF-123D962CFAFF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03;p4">
              <a:extLst>
                <a:ext uri="{FF2B5EF4-FFF2-40B4-BE49-F238E27FC236}">
                  <a16:creationId xmlns:a16="http://schemas.microsoft.com/office/drawing/2014/main" id="{949F2B8D-C762-C3C7-6117-FEFA47BDEAB3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04;p4">
              <a:extLst>
                <a:ext uri="{FF2B5EF4-FFF2-40B4-BE49-F238E27FC236}">
                  <a16:creationId xmlns:a16="http://schemas.microsoft.com/office/drawing/2014/main" id="{3A28F20A-1F13-72EE-56DB-F5B0C3E5B4C4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05;p4">
              <a:extLst>
                <a:ext uri="{FF2B5EF4-FFF2-40B4-BE49-F238E27FC236}">
                  <a16:creationId xmlns:a16="http://schemas.microsoft.com/office/drawing/2014/main" id="{94CFA6D1-7276-AAB0-2B33-52832AB3BF1D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06;p4">
              <a:extLst>
                <a:ext uri="{FF2B5EF4-FFF2-40B4-BE49-F238E27FC236}">
                  <a16:creationId xmlns:a16="http://schemas.microsoft.com/office/drawing/2014/main" id="{24C0F4D6-FDE1-74AE-2290-638179667330}"/>
                </a:ext>
              </a:extLst>
            </p:cNvPr>
            <p:cNvSpPr/>
            <p:nvPr userDrawn="1"/>
          </p:nvSpPr>
          <p:spPr>
            <a:xfrm>
              <a:off x="228900" y="135685"/>
              <a:ext cx="794715" cy="68671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07;p4">
              <a:extLst>
                <a:ext uri="{FF2B5EF4-FFF2-40B4-BE49-F238E27FC236}">
                  <a16:creationId xmlns:a16="http://schemas.microsoft.com/office/drawing/2014/main" id="{B77609C3-1486-0F22-3720-0CFFD991C655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10;p4">
              <a:extLst>
                <a:ext uri="{FF2B5EF4-FFF2-40B4-BE49-F238E27FC236}">
                  <a16:creationId xmlns:a16="http://schemas.microsoft.com/office/drawing/2014/main" id="{0BDBFE40-5909-38E3-8F94-AEDEE8089DCD}"/>
                </a:ext>
              </a:extLst>
            </p:cNvPr>
            <p:cNvSpPr/>
            <p:nvPr userDrawn="1"/>
          </p:nvSpPr>
          <p:spPr>
            <a:xfrm rot="4238894">
              <a:off x="287196" y="4383386"/>
              <a:ext cx="794710" cy="686759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11;p4">
              <a:extLst>
                <a:ext uri="{FF2B5EF4-FFF2-40B4-BE49-F238E27FC236}">
                  <a16:creationId xmlns:a16="http://schemas.microsoft.com/office/drawing/2014/main" id="{790F71F2-CBFC-429E-6F6C-5F40B4970F76}"/>
                </a:ext>
              </a:extLst>
            </p:cNvPr>
            <p:cNvSpPr/>
            <p:nvPr userDrawn="1"/>
          </p:nvSpPr>
          <p:spPr>
            <a:xfrm>
              <a:off x="7109750" y="7326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12;p4">
              <a:extLst>
                <a:ext uri="{FF2B5EF4-FFF2-40B4-BE49-F238E27FC236}">
                  <a16:creationId xmlns:a16="http://schemas.microsoft.com/office/drawing/2014/main" id="{0564A307-D3D7-DB98-D502-C72D1D9FF377}"/>
                </a:ext>
              </a:extLst>
            </p:cNvPr>
            <p:cNvSpPr/>
            <p:nvPr userDrawn="1"/>
          </p:nvSpPr>
          <p:spPr>
            <a:xfrm>
              <a:off x="1324400" y="551063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313;p4">
              <a:extLst>
                <a:ext uri="{FF2B5EF4-FFF2-40B4-BE49-F238E27FC236}">
                  <a16:creationId xmlns:a16="http://schemas.microsoft.com/office/drawing/2014/main" id="{3B4169BE-0905-2FA0-6CE3-3F448B54D0FC}"/>
                </a:ext>
              </a:extLst>
            </p:cNvPr>
            <p:cNvGrpSpPr/>
            <p:nvPr userDrawn="1"/>
          </p:nvGrpSpPr>
          <p:grpSpPr>
            <a:xfrm>
              <a:off x="7636900" y="441350"/>
              <a:ext cx="291375" cy="281375"/>
              <a:chOff x="3243875" y="2372825"/>
              <a:chExt cx="291375" cy="281375"/>
            </a:xfrm>
          </p:grpSpPr>
          <p:sp>
            <p:nvSpPr>
              <p:cNvPr id="175" name="Google Shape;314;p4">
                <a:extLst>
                  <a:ext uri="{FF2B5EF4-FFF2-40B4-BE49-F238E27FC236}">
                    <a16:creationId xmlns:a16="http://schemas.microsoft.com/office/drawing/2014/main" id="{83F0B429-EA35-1669-A74E-B8ADF1E24AB8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315;p4">
                <a:extLst>
                  <a:ext uri="{FF2B5EF4-FFF2-40B4-BE49-F238E27FC236}">
                    <a16:creationId xmlns:a16="http://schemas.microsoft.com/office/drawing/2014/main" id="{6F87D57A-DFCE-815B-DC8C-1DA7F17CDBA7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316;p4">
                <a:extLst>
                  <a:ext uri="{FF2B5EF4-FFF2-40B4-BE49-F238E27FC236}">
                    <a16:creationId xmlns:a16="http://schemas.microsoft.com/office/drawing/2014/main" id="{0BFAA925-277C-4391-0FA5-D95C02823FB0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317;p4">
                <a:extLst>
                  <a:ext uri="{FF2B5EF4-FFF2-40B4-BE49-F238E27FC236}">
                    <a16:creationId xmlns:a16="http://schemas.microsoft.com/office/drawing/2014/main" id="{236A0361-7F81-D541-9B5B-6D459BA0EB34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318;p4">
                <a:extLst>
                  <a:ext uri="{FF2B5EF4-FFF2-40B4-BE49-F238E27FC236}">
                    <a16:creationId xmlns:a16="http://schemas.microsoft.com/office/drawing/2014/main" id="{D1D683CD-494A-F104-97A5-620D2CC14FCE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319;p4">
                <a:extLst>
                  <a:ext uri="{FF2B5EF4-FFF2-40B4-BE49-F238E27FC236}">
                    <a16:creationId xmlns:a16="http://schemas.microsoft.com/office/drawing/2014/main" id="{B8223EC8-1EBA-63E9-01F2-FF986DC4D4EF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320;p4">
                <a:extLst>
                  <a:ext uri="{FF2B5EF4-FFF2-40B4-BE49-F238E27FC236}">
                    <a16:creationId xmlns:a16="http://schemas.microsoft.com/office/drawing/2014/main" id="{28C12580-E9F3-1A4F-7220-645E5CA264CD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321;p4">
                <a:extLst>
                  <a:ext uri="{FF2B5EF4-FFF2-40B4-BE49-F238E27FC236}">
                    <a16:creationId xmlns:a16="http://schemas.microsoft.com/office/drawing/2014/main" id="{C8578BA9-7920-3B2B-5416-86861778227D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322;p4">
                <a:extLst>
                  <a:ext uri="{FF2B5EF4-FFF2-40B4-BE49-F238E27FC236}">
                    <a16:creationId xmlns:a16="http://schemas.microsoft.com/office/drawing/2014/main" id="{78F68B9B-25A6-EA79-C057-DF871AE4306D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323;p4">
                <a:extLst>
                  <a:ext uri="{FF2B5EF4-FFF2-40B4-BE49-F238E27FC236}">
                    <a16:creationId xmlns:a16="http://schemas.microsoft.com/office/drawing/2014/main" id="{ED95C56F-1901-8111-EA66-FC5030F6FAA2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" name="Google Shape;324;p4">
              <a:extLst>
                <a:ext uri="{FF2B5EF4-FFF2-40B4-BE49-F238E27FC236}">
                  <a16:creationId xmlns:a16="http://schemas.microsoft.com/office/drawing/2014/main" id="{32B4BB1B-19B5-DE11-EB4B-AF4FDCD551BD}"/>
                </a:ext>
              </a:extLst>
            </p:cNvPr>
            <p:cNvSpPr/>
            <p:nvPr userDrawn="1"/>
          </p:nvSpPr>
          <p:spPr>
            <a:xfrm>
              <a:off x="8088375" y="1232138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85A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25;p4">
              <a:extLst>
                <a:ext uri="{FF2B5EF4-FFF2-40B4-BE49-F238E27FC236}">
                  <a16:creationId xmlns:a16="http://schemas.microsoft.com/office/drawing/2014/main" id="{3A5A9E83-76FC-D777-1D37-05475B730D3C}"/>
                </a:ext>
              </a:extLst>
            </p:cNvPr>
            <p:cNvSpPr/>
            <p:nvPr userDrawn="1"/>
          </p:nvSpPr>
          <p:spPr>
            <a:xfrm>
              <a:off x="1023000" y="1014050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65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61EF6C-03F9-7C24-13B7-036D232D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A1C22F-F4A3-71D8-3089-55574928D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F1F1910-C2BB-850A-0252-6A3F5BA9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0824C06-A9E0-2449-E35B-2523B853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C61940A-9320-EABF-3A78-27321E12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259" name="Nhóm 258">
            <a:extLst>
              <a:ext uri="{FF2B5EF4-FFF2-40B4-BE49-F238E27FC236}">
                <a16:creationId xmlns:a16="http://schemas.microsoft.com/office/drawing/2014/main" id="{05C133ED-4535-AE61-9924-344E2405B54F}"/>
              </a:ext>
            </a:extLst>
          </p:cNvPr>
          <p:cNvGrpSpPr/>
          <p:nvPr userDrawn="1"/>
        </p:nvGrpSpPr>
        <p:grpSpPr>
          <a:xfrm>
            <a:off x="320777" y="219519"/>
            <a:ext cx="11550446" cy="6501956"/>
            <a:chOff x="281025" y="219519"/>
            <a:chExt cx="8633734" cy="4860086"/>
          </a:xfrm>
        </p:grpSpPr>
        <p:sp>
          <p:nvSpPr>
            <p:cNvPr id="133" name="Google Shape;1604;p20">
              <a:extLst>
                <a:ext uri="{FF2B5EF4-FFF2-40B4-BE49-F238E27FC236}">
                  <a16:creationId xmlns:a16="http://schemas.microsoft.com/office/drawing/2014/main" id="{DC027A76-0E75-D8ED-6D7D-9028EA288D05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605;p20">
              <a:extLst>
                <a:ext uri="{FF2B5EF4-FFF2-40B4-BE49-F238E27FC236}">
                  <a16:creationId xmlns:a16="http://schemas.microsoft.com/office/drawing/2014/main" id="{3DBB05D5-2D97-AF46-6F8C-B45F21EB6BFD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606;p20">
              <a:extLst>
                <a:ext uri="{FF2B5EF4-FFF2-40B4-BE49-F238E27FC236}">
                  <a16:creationId xmlns:a16="http://schemas.microsoft.com/office/drawing/2014/main" id="{977E5849-0C8D-CA47-FF3C-074C3B6687D1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6" name="Google Shape;1607;p20">
                <a:extLst>
                  <a:ext uri="{FF2B5EF4-FFF2-40B4-BE49-F238E27FC236}">
                    <a16:creationId xmlns:a16="http://schemas.microsoft.com/office/drawing/2014/main" id="{DBAF3CB9-3259-221A-88DA-2145E487114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08;p20">
                <a:extLst>
                  <a:ext uri="{FF2B5EF4-FFF2-40B4-BE49-F238E27FC236}">
                    <a16:creationId xmlns:a16="http://schemas.microsoft.com/office/drawing/2014/main" id="{9EB153A3-2754-AED5-3CF4-B6FE70C2B0FE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1609;p20">
              <a:extLst>
                <a:ext uri="{FF2B5EF4-FFF2-40B4-BE49-F238E27FC236}">
                  <a16:creationId xmlns:a16="http://schemas.microsoft.com/office/drawing/2014/main" id="{63E7DEE2-206B-F556-2DD2-19E54E845049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9" name="Google Shape;1610;p20">
                <a:extLst>
                  <a:ext uri="{FF2B5EF4-FFF2-40B4-BE49-F238E27FC236}">
                    <a16:creationId xmlns:a16="http://schemas.microsoft.com/office/drawing/2014/main" id="{DD7F5852-E4B5-E728-2C1E-7B11F751B98A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11;p20">
                <a:extLst>
                  <a:ext uri="{FF2B5EF4-FFF2-40B4-BE49-F238E27FC236}">
                    <a16:creationId xmlns:a16="http://schemas.microsoft.com/office/drawing/2014/main" id="{F4047A25-C47E-61E3-55AC-0A118001651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612;p20">
              <a:extLst>
                <a:ext uri="{FF2B5EF4-FFF2-40B4-BE49-F238E27FC236}">
                  <a16:creationId xmlns:a16="http://schemas.microsoft.com/office/drawing/2014/main" id="{354B97F1-A840-1783-C8F5-F7481FF442A8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2" name="Google Shape;1613;p20">
                <a:extLst>
                  <a:ext uri="{FF2B5EF4-FFF2-40B4-BE49-F238E27FC236}">
                    <a16:creationId xmlns:a16="http://schemas.microsoft.com/office/drawing/2014/main" id="{6407C002-AF68-F795-8538-9AB65A1FB4EA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614;p20">
                <a:extLst>
                  <a:ext uri="{FF2B5EF4-FFF2-40B4-BE49-F238E27FC236}">
                    <a16:creationId xmlns:a16="http://schemas.microsoft.com/office/drawing/2014/main" id="{017A4A36-F3B9-6130-4852-FC647CC517C3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615;p20">
              <a:extLst>
                <a:ext uri="{FF2B5EF4-FFF2-40B4-BE49-F238E27FC236}">
                  <a16:creationId xmlns:a16="http://schemas.microsoft.com/office/drawing/2014/main" id="{E94511B0-BFEE-4641-C338-7FCE2B8B9AF9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5" name="Google Shape;1616;p20">
                <a:extLst>
                  <a:ext uri="{FF2B5EF4-FFF2-40B4-BE49-F238E27FC236}">
                    <a16:creationId xmlns:a16="http://schemas.microsoft.com/office/drawing/2014/main" id="{05EBC019-123D-C11D-0B3B-6A1242CBB53B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617;p20">
                <a:extLst>
                  <a:ext uri="{FF2B5EF4-FFF2-40B4-BE49-F238E27FC236}">
                    <a16:creationId xmlns:a16="http://schemas.microsoft.com/office/drawing/2014/main" id="{C062D738-0065-24C3-8B15-4F678AFEF6BC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618;p20">
              <a:extLst>
                <a:ext uri="{FF2B5EF4-FFF2-40B4-BE49-F238E27FC236}">
                  <a16:creationId xmlns:a16="http://schemas.microsoft.com/office/drawing/2014/main" id="{97B2B30C-4A6A-B8E9-AC37-C8631BF2CCB1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" name="Google Shape;1619;p20">
                <a:extLst>
                  <a:ext uri="{FF2B5EF4-FFF2-40B4-BE49-F238E27FC236}">
                    <a16:creationId xmlns:a16="http://schemas.microsoft.com/office/drawing/2014/main" id="{15DA6624-84FA-BD6D-F84C-DB44D5FE3696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620;p20">
                <a:extLst>
                  <a:ext uri="{FF2B5EF4-FFF2-40B4-BE49-F238E27FC236}">
                    <a16:creationId xmlns:a16="http://schemas.microsoft.com/office/drawing/2014/main" id="{1C16D57F-FE2F-C115-0727-D0AA64BDE4C5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621;p20">
              <a:extLst>
                <a:ext uri="{FF2B5EF4-FFF2-40B4-BE49-F238E27FC236}">
                  <a16:creationId xmlns:a16="http://schemas.microsoft.com/office/drawing/2014/main" id="{DDEA1D4E-86F8-DD13-EFCA-48C081D33E8D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622;p20">
                <a:extLst>
                  <a:ext uri="{FF2B5EF4-FFF2-40B4-BE49-F238E27FC236}">
                    <a16:creationId xmlns:a16="http://schemas.microsoft.com/office/drawing/2014/main" id="{FFA4ED75-D4D9-E7BC-AF68-E76BA3B066F0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623;p20">
                <a:extLst>
                  <a:ext uri="{FF2B5EF4-FFF2-40B4-BE49-F238E27FC236}">
                    <a16:creationId xmlns:a16="http://schemas.microsoft.com/office/drawing/2014/main" id="{A0C8C929-A04A-3470-C7AE-E4A8B74B28AE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624;p20">
              <a:extLst>
                <a:ext uri="{FF2B5EF4-FFF2-40B4-BE49-F238E27FC236}">
                  <a16:creationId xmlns:a16="http://schemas.microsoft.com/office/drawing/2014/main" id="{5F2FE0E5-454D-8867-BB32-3E8AFE7DE531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625;p20">
              <a:extLst>
                <a:ext uri="{FF2B5EF4-FFF2-40B4-BE49-F238E27FC236}">
                  <a16:creationId xmlns:a16="http://schemas.microsoft.com/office/drawing/2014/main" id="{202791E4-B850-B7FF-46FD-0D635DC101A8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626;p20">
              <a:extLst>
                <a:ext uri="{FF2B5EF4-FFF2-40B4-BE49-F238E27FC236}">
                  <a16:creationId xmlns:a16="http://schemas.microsoft.com/office/drawing/2014/main" id="{6CC7307F-C5D2-85FB-1F09-448E193FE8B8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627;p20">
              <a:extLst>
                <a:ext uri="{FF2B5EF4-FFF2-40B4-BE49-F238E27FC236}">
                  <a16:creationId xmlns:a16="http://schemas.microsoft.com/office/drawing/2014/main" id="{7028C3E9-B5E1-729D-4025-7BE3B7031B35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628;p20">
              <a:extLst>
                <a:ext uri="{FF2B5EF4-FFF2-40B4-BE49-F238E27FC236}">
                  <a16:creationId xmlns:a16="http://schemas.microsoft.com/office/drawing/2014/main" id="{B140BC63-5B4A-FE4B-40F3-EC08547C7618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629;p20">
              <a:extLst>
                <a:ext uri="{FF2B5EF4-FFF2-40B4-BE49-F238E27FC236}">
                  <a16:creationId xmlns:a16="http://schemas.microsoft.com/office/drawing/2014/main" id="{C27B2E99-0530-DE7C-16FA-74C6C6C17F53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630;p20">
              <a:extLst>
                <a:ext uri="{FF2B5EF4-FFF2-40B4-BE49-F238E27FC236}">
                  <a16:creationId xmlns:a16="http://schemas.microsoft.com/office/drawing/2014/main" id="{C526C907-0EE4-7528-8521-74434213AF8D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31;p20">
              <a:extLst>
                <a:ext uri="{FF2B5EF4-FFF2-40B4-BE49-F238E27FC236}">
                  <a16:creationId xmlns:a16="http://schemas.microsoft.com/office/drawing/2014/main" id="{D7B99F14-EC0A-BDFA-BD5C-685FE733E9EE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32;p20">
              <a:extLst>
                <a:ext uri="{FF2B5EF4-FFF2-40B4-BE49-F238E27FC236}">
                  <a16:creationId xmlns:a16="http://schemas.microsoft.com/office/drawing/2014/main" id="{F46ADDC7-E237-75F7-94CB-3D750551BAF8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33;p20">
              <a:extLst>
                <a:ext uri="{FF2B5EF4-FFF2-40B4-BE49-F238E27FC236}">
                  <a16:creationId xmlns:a16="http://schemas.microsoft.com/office/drawing/2014/main" id="{941FE85B-60C7-A06C-3630-8A7993C76738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4;p20">
              <a:extLst>
                <a:ext uri="{FF2B5EF4-FFF2-40B4-BE49-F238E27FC236}">
                  <a16:creationId xmlns:a16="http://schemas.microsoft.com/office/drawing/2014/main" id="{61A7150B-1CF8-BB56-6F0A-F386CA3829FC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35;p20">
              <a:extLst>
                <a:ext uri="{FF2B5EF4-FFF2-40B4-BE49-F238E27FC236}">
                  <a16:creationId xmlns:a16="http://schemas.microsoft.com/office/drawing/2014/main" id="{2CDFE00F-B386-AF5B-672A-701E9C8F1846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36;p20">
              <a:extLst>
                <a:ext uri="{FF2B5EF4-FFF2-40B4-BE49-F238E27FC236}">
                  <a16:creationId xmlns:a16="http://schemas.microsoft.com/office/drawing/2014/main" id="{7E2BCA3A-A79E-DD34-02A8-60AA8C2CFB20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37;p20">
              <a:extLst>
                <a:ext uri="{FF2B5EF4-FFF2-40B4-BE49-F238E27FC236}">
                  <a16:creationId xmlns:a16="http://schemas.microsoft.com/office/drawing/2014/main" id="{04F6EE7D-1020-ECE6-6257-761A43EBE4EC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38;p20">
              <a:extLst>
                <a:ext uri="{FF2B5EF4-FFF2-40B4-BE49-F238E27FC236}">
                  <a16:creationId xmlns:a16="http://schemas.microsoft.com/office/drawing/2014/main" id="{840F07D0-4627-CAA7-F8DC-42DD6ED40120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39;p20">
              <a:extLst>
                <a:ext uri="{FF2B5EF4-FFF2-40B4-BE49-F238E27FC236}">
                  <a16:creationId xmlns:a16="http://schemas.microsoft.com/office/drawing/2014/main" id="{BA29A48E-FCB7-7E40-7BEC-50845AFD21CC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40;p20">
              <a:extLst>
                <a:ext uri="{FF2B5EF4-FFF2-40B4-BE49-F238E27FC236}">
                  <a16:creationId xmlns:a16="http://schemas.microsoft.com/office/drawing/2014/main" id="{0E5A12C6-4DE4-D4B9-414E-F11C93741D50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641;p20">
              <a:extLst>
                <a:ext uri="{FF2B5EF4-FFF2-40B4-BE49-F238E27FC236}">
                  <a16:creationId xmlns:a16="http://schemas.microsoft.com/office/drawing/2014/main" id="{E08CB5E2-1525-5405-10F1-7F7638F76663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642;p20">
              <a:extLst>
                <a:ext uri="{FF2B5EF4-FFF2-40B4-BE49-F238E27FC236}">
                  <a16:creationId xmlns:a16="http://schemas.microsoft.com/office/drawing/2014/main" id="{0B778F0F-CD4E-9C14-8087-78311C24CB2B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643;p20">
              <a:extLst>
                <a:ext uri="{FF2B5EF4-FFF2-40B4-BE49-F238E27FC236}">
                  <a16:creationId xmlns:a16="http://schemas.microsoft.com/office/drawing/2014/main" id="{DBB6992B-A485-C74D-5E17-DEDBD0877EF2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644;p20">
              <a:extLst>
                <a:ext uri="{FF2B5EF4-FFF2-40B4-BE49-F238E27FC236}">
                  <a16:creationId xmlns:a16="http://schemas.microsoft.com/office/drawing/2014/main" id="{40F033BC-25C8-266B-58C3-11798E621481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645;p20">
              <a:extLst>
                <a:ext uri="{FF2B5EF4-FFF2-40B4-BE49-F238E27FC236}">
                  <a16:creationId xmlns:a16="http://schemas.microsoft.com/office/drawing/2014/main" id="{55551C5B-FC39-3D91-1DDE-580DA4404898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646;p20">
              <a:extLst>
                <a:ext uri="{FF2B5EF4-FFF2-40B4-BE49-F238E27FC236}">
                  <a16:creationId xmlns:a16="http://schemas.microsoft.com/office/drawing/2014/main" id="{C74E2669-80E1-8E4B-B026-9F3A81CCD730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647;p20">
              <a:extLst>
                <a:ext uri="{FF2B5EF4-FFF2-40B4-BE49-F238E27FC236}">
                  <a16:creationId xmlns:a16="http://schemas.microsoft.com/office/drawing/2014/main" id="{10FE6A1D-AB88-2E95-7E55-D4F326CF1897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648;p20">
              <a:extLst>
                <a:ext uri="{FF2B5EF4-FFF2-40B4-BE49-F238E27FC236}">
                  <a16:creationId xmlns:a16="http://schemas.microsoft.com/office/drawing/2014/main" id="{8B96BD16-44A7-3196-7D98-8FA852C52D3B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649;p20">
              <a:extLst>
                <a:ext uri="{FF2B5EF4-FFF2-40B4-BE49-F238E27FC236}">
                  <a16:creationId xmlns:a16="http://schemas.microsoft.com/office/drawing/2014/main" id="{7FA18A99-0785-411B-D9AC-645B0DA53167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650;p20">
              <a:extLst>
                <a:ext uri="{FF2B5EF4-FFF2-40B4-BE49-F238E27FC236}">
                  <a16:creationId xmlns:a16="http://schemas.microsoft.com/office/drawing/2014/main" id="{CAE8A446-5AD9-845D-5050-4D0B5CEECDDA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651;p20">
              <a:extLst>
                <a:ext uri="{FF2B5EF4-FFF2-40B4-BE49-F238E27FC236}">
                  <a16:creationId xmlns:a16="http://schemas.microsoft.com/office/drawing/2014/main" id="{6DCA32E4-17AB-2F5A-838F-304195FC2500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652;p20">
              <a:extLst>
                <a:ext uri="{FF2B5EF4-FFF2-40B4-BE49-F238E27FC236}">
                  <a16:creationId xmlns:a16="http://schemas.microsoft.com/office/drawing/2014/main" id="{A7448709-617D-1F0B-877D-ECC557E5F93C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653;p20">
              <a:extLst>
                <a:ext uri="{FF2B5EF4-FFF2-40B4-BE49-F238E27FC236}">
                  <a16:creationId xmlns:a16="http://schemas.microsoft.com/office/drawing/2014/main" id="{00C8F8F0-16F3-BCD6-0E92-16A392399B75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654;p20">
              <a:extLst>
                <a:ext uri="{FF2B5EF4-FFF2-40B4-BE49-F238E27FC236}">
                  <a16:creationId xmlns:a16="http://schemas.microsoft.com/office/drawing/2014/main" id="{C09E7C54-BDF0-DF03-D563-C391FA13FF43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655;p20">
              <a:extLst>
                <a:ext uri="{FF2B5EF4-FFF2-40B4-BE49-F238E27FC236}">
                  <a16:creationId xmlns:a16="http://schemas.microsoft.com/office/drawing/2014/main" id="{515115A2-4EAB-D779-EB7C-155270FFD6F9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656;p20">
              <a:extLst>
                <a:ext uri="{FF2B5EF4-FFF2-40B4-BE49-F238E27FC236}">
                  <a16:creationId xmlns:a16="http://schemas.microsoft.com/office/drawing/2014/main" id="{A59C5F3E-7B5C-1650-F140-D5727FC1FDDA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657;p20">
              <a:extLst>
                <a:ext uri="{FF2B5EF4-FFF2-40B4-BE49-F238E27FC236}">
                  <a16:creationId xmlns:a16="http://schemas.microsoft.com/office/drawing/2014/main" id="{7E3B3330-9659-6D78-743E-9B55ED94A1A6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658;p20">
              <a:extLst>
                <a:ext uri="{FF2B5EF4-FFF2-40B4-BE49-F238E27FC236}">
                  <a16:creationId xmlns:a16="http://schemas.microsoft.com/office/drawing/2014/main" id="{115B50A9-DB50-4E69-516D-A8D830CA7246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659;p20">
              <a:extLst>
                <a:ext uri="{FF2B5EF4-FFF2-40B4-BE49-F238E27FC236}">
                  <a16:creationId xmlns:a16="http://schemas.microsoft.com/office/drawing/2014/main" id="{9EC43A45-2403-03D5-066D-70E4E5218CB6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660;p20">
              <a:extLst>
                <a:ext uri="{FF2B5EF4-FFF2-40B4-BE49-F238E27FC236}">
                  <a16:creationId xmlns:a16="http://schemas.microsoft.com/office/drawing/2014/main" id="{CBB2EF06-94FA-0E04-349A-FF4429C42E17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661;p20">
              <a:extLst>
                <a:ext uri="{FF2B5EF4-FFF2-40B4-BE49-F238E27FC236}">
                  <a16:creationId xmlns:a16="http://schemas.microsoft.com/office/drawing/2014/main" id="{947CBF84-D97A-5158-3627-7F10E4CC343B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662;p20">
              <a:extLst>
                <a:ext uri="{FF2B5EF4-FFF2-40B4-BE49-F238E27FC236}">
                  <a16:creationId xmlns:a16="http://schemas.microsoft.com/office/drawing/2014/main" id="{28A2AAC9-50FF-0C7C-F07B-F44C618272AA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663;p20">
              <a:extLst>
                <a:ext uri="{FF2B5EF4-FFF2-40B4-BE49-F238E27FC236}">
                  <a16:creationId xmlns:a16="http://schemas.microsoft.com/office/drawing/2014/main" id="{A2FC1047-65BB-8C0B-46ED-6BFDBF58A7D3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664;p20">
              <a:extLst>
                <a:ext uri="{FF2B5EF4-FFF2-40B4-BE49-F238E27FC236}">
                  <a16:creationId xmlns:a16="http://schemas.microsoft.com/office/drawing/2014/main" id="{160B89EC-B6A6-3551-213D-A906CBE2E045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665;p20">
              <a:extLst>
                <a:ext uri="{FF2B5EF4-FFF2-40B4-BE49-F238E27FC236}">
                  <a16:creationId xmlns:a16="http://schemas.microsoft.com/office/drawing/2014/main" id="{CF9D179A-00B4-884A-79D9-BED1CEB61A53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666;p20">
              <a:extLst>
                <a:ext uri="{FF2B5EF4-FFF2-40B4-BE49-F238E27FC236}">
                  <a16:creationId xmlns:a16="http://schemas.microsoft.com/office/drawing/2014/main" id="{07F282ED-2984-FEB9-0D6E-CCF5E782130C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667;p20">
              <a:extLst>
                <a:ext uri="{FF2B5EF4-FFF2-40B4-BE49-F238E27FC236}">
                  <a16:creationId xmlns:a16="http://schemas.microsoft.com/office/drawing/2014/main" id="{C0C74E67-71DB-C31B-4647-D69C448F4EED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668;p20">
              <a:extLst>
                <a:ext uri="{FF2B5EF4-FFF2-40B4-BE49-F238E27FC236}">
                  <a16:creationId xmlns:a16="http://schemas.microsoft.com/office/drawing/2014/main" id="{2359E6DD-5C8D-CADC-A48E-0053CA7CDBC6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669;p20">
              <a:extLst>
                <a:ext uri="{FF2B5EF4-FFF2-40B4-BE49-F238E27FC236}">
                  <a16:creationId xmlns:a16="http://schemas.microsoft.com/office/drawing/2014/main" id="{074F3270-3032-4AF5-15D9-8A3403D9C205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670;p20">
              <a:extLst>
                <a:ext uri="{FF2B5EF4-FFF2-40B4-BE49-F238E27FC236}">
                  <a16:creationId xmlns:a16="http://schemas.microsoft.com/office/drawing/2014/main" id="{B61BAE4E-B55A-F346-5175-71A563E7180F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1671;p20">
              <a:extLst>
                <a:ext uri="{FF2B5EF4-FFF2-40B4-BE49-F238E27FC236}">
                  <a16:creationId xmlns:a16="http://schemas.microsoft.com/office/drawing/2014/main" id="{C21D7357-58AA-E96D-0A91-31F72567377C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1672;p20">
              <a:extLst>
                <a:ext uri="{FF2B5EF4-FFF2-40B4-BE49-F238E27FC236}">
                  <a16:creationId xmlns:a16="http://schemas.microsoft.com/office/drawing/2014/main" id="{284EB0D7-87E2-A862-1403-E1775DA3CB54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1673;p20">
              <a:extLst>
                <a:ext uri="{FF2B5EF4-FFF2-40B4-BE49-F238E27FC236}">
                  <a16:creationId xmlns:a16="http://schemas.microsoft.com/office/drawing/2014/main" id="{FEB5C116-D678-5F43-DE06-71E7BDFB11E3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1674;p20">
              <a:extLst>
                <a:ext uri="{FF2B5EF4-FFF2-40B4-BE49-F238E27FC236}">
                  <a16:creationId xmlns:a16="http://schemas.microsoft.com/office/drawing/2014/main" id="{8048066A-38A7-985F-A872-8B46C75CC821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1675;p20">
              <a:extLst>
                <a:ext uri="{FF2B5EF4-FFF2-40B4-BE49-F238E27FC236}">
                  <a16:creationId xmlns:a16="http://schemas.microsoft.com/office/drawing/2014/main" id="{25BF454C-7B53-AE20-2F33-C17B281D4E69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1676;p20">
              <a:extLst>
                <a:ext uri="{FF2B5EF4-FFF2-40B4-BE49-F238E27FC236}">
                  <a16:creationId xmlns:a16="http://schemas.microsoft.com/office/drawing/2014/main" id="{BE578159-5888-32CD-56E4-8BDCA5892103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6" name="Google Shape;1680;p20">
              <a:extLst>
                <a:ext uri="{FF2B5EF4-FFF2-40B4-BE49-F238E27FC236}">
                  <a16:creationId xmlns:a16="http://schemas.microsoft.com/office/drawing/2014/main" id="{DA9EE871-AFDC-EC93-4113-80282D4E8D52}"/>
                </a:ext>
              </a:extLst>
            </p:cNvPr>
            <p:cNvGrpSpPr/>
            <p:nvPr userDrawn="1"/>
          </p:nvGrpSpPr>
          <p:grpSpPr>
            <a:xfrm>
              <a:off x="7658900" y="2949438"/>
              <a:ext cx="444275" cy="398525"/>
              <a:chOff x="2495125" y="2142250"/>
              <a:chExt cx="444275" cy="398525"/>
            </a:xfrm>
          </p:grpSpPr>
          <p:sp>
            <p:nvSpPr>
              <p:cNvPr id="207" name="Google Shape;1681;p20">
                <a:extLst>
                  <a:ext uri="{FF2B5EF4-FFF2-40B4-BE49-F238E27FC236}">
                    <a16:creationId xmlns:a16="http://schemas.microsoft.com/office/drawing/2014/main" id="{73AF04AF-B566-94AE-775F-DAA5276243EE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82;p20">
                <a:extLst>
                  <a:ext uri="{FF2B5EF4-FFF2-40B4-BE49-F238E27FC236}">
                    <a16:creationId xmlns:a16="http://schemas.microsoft.com/office/drawing/2014/main" id="{136BA162-98FD-46B1-4D65-91055FA35F6D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" name="Google Shape;1683;p20">
              <a:extLst>
                <a:ext uri="{FF2B5EF4-FFF2-40B4-BE49-F238E27FC236}">
                  <a16:creationId xmlns:a16="http://schemas.microsoft.com/office/drawing/2014/main" id="{E44D01AC-ECEC-BD60-03E1-C1538EF624B5}"/>
                </a:ext>
              </a:extLst>
            </p:cNvPr>
            <p:cNvGrpSpPr/>
            <p:nvPr userDrawn="1"/>
          </p:nvGrpSpPr>
          <p:grpSpPr>
            <a:xfrm>
              <a:off x="1018050" y="1506975"/>
              <a:ext cx="291375" cy="281375"/>
              <a:chOff x="3243875" y="2372825"/>
              <a:chExt cx="291375" cy="281375"/>
            </a:xfrm>
          </p:grpSpPr>
          <p:sp>
            <p:nvSpPr>
              <p:cNvPr id="210" name="Google Shape;1684;p20">
                <a:extLst>
                  <a:ext uri="{FF2B5EF4-FFF2-40B4-BE49-F238E27FC236}">
                    <a16:creationId xmlns:a16="http://schemas.microsoft.com/office/drawing/2014/main" id="{D8EAD44C-57FE-A005-D09C-8904633BC62D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85;p20">
                <a:extLst>
                  <a:ext uri="{FF2B5EF4-FFF2-40B4-BE49-F238E27FC236}">
                    <a16:creationId xmlns:a16="http://schemas.microsoft.com/office/drawing/2014/main" id="{02F61E50-646E-4CCD-E5EF-6CF9620D59D9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86;p20">
                <a:extLst>
                  <a:ext uri="{FF2B5EF4-FFF2-40B4-BE49-F238E27FC236}">
                    <a16:creationId xmlns:a16="http://schemas.microsoft.com/office/drawing/2014/main" id="{9B536DDA-5FF0-7F56-F135-DD4804378DB6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87;p20">
                <a:extLst>
                  <a:ext uri="{FF2B5EF4-FFF2-40B4-BE49-F238E27FC236}">
                    <a16:creationId xmlns:a16="http://schemas.microsoft.com/office/drawing/2014/main" id="{A3926C89-81C0-3617-875F-BFE679873730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88;p20">
                <a:extLst>
                  <a:ext uri="{FF2B5EF4-FFF2-40B4-BE49-F238E27FC236}">
                    <a16:creationId xmlns:a16="http://schemas.microsoft.com/office/drawing/2014/main" id="{B2286216-6213-D84A-71DC-071FFA50B749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89;p20">
                <a:extLst>
                  <a:ext uri="{FF2B5EF4-FFF2-40B4-BE49-F238E27FC236}">
                    <a16:creationId xmlns:a16="http://schemas.microsoft.com/office/drawing/2014/main" id="{C07B56B6-EA53-CAE7-21A2-20F875190F99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90;p20">
                <a:extLst>
                  <a:ext uri="{FF2B5EF4-FFF2-40B4-BE49-F238E27FC236}">
                    <a16:creationId xmlns:a16="http://schemas.microsoft.com/office/drawing/2014/main" id="{10D66DDB-B933-081D-984C-53F833755772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91;p20">
                <a:extLst>
                  <a:ext uri="{FF2B5EF4-FFF2-40B4-BE49-F238E27FC236}">
                    <a16:creationId xmlns:a16="http://schemas.microsoft.com/office/drawing/2014/main" id="{D145BD12-1182-1BD0-F05A-D2CD536CA346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92;p20">
                <a:extLst>
                  <a:ext uri="{FF2B5EF4-FFF2-40B4-BE49-F238E27FC236}">
                    <a16:creationId xmlns:a16="http://schemas.microsoft.com/office/drawing/2014/main" id="{E4826B92-9894-AD87-83BC-D84CAFD8C240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1693;p20">
                <a:extLst>
                  <a:ext uri="{FF2B5EF4-FFF2-40B4-BE49-F238E27FC236}">
                    <a16:creationId xmlns:a16="http://schemas.microsoft.com/office/drawing/2014/main" id="{F1F9EA1B-BB7E-5724-B1E9-885172806483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1694;p20">
              <a:extLst>
                <a:ext uri="{FF2B5EF4-FFF2-40B4-BE49-F238E27FC236}">
                  <a16:creationId xmlns:a16="http://schemas.microsoft.com/office/drawing/2014/main" id="{CEC9AF3B-7599-4F85-8791-2717F8A3B751}"/>
                </a:ext>
              </a:extLst>
            </p:cNvPr>
            <p:cNvGrpSpPr/>
            <p:nvPr userDrawn="1"/>
          </p:nvGrpSpPr>
          <p:grpSpPr>
            <a:xfrm>
              <a:off x="2071475" y="615963"/>
              <a:ext cx="166675" cy="168575"/>
              <a:chOff x="4954425" y="2036375"/>
              <a:chExt cx="166675" cy="168575"/>
            </a:xfrm>
          </p:grpSpPr>
          <p:sp>
            <p:nvSpPr>
              <p:cNvPr id="221" name="Google Shape;1695;p20">
                <a:extLst>
                  <a:ext uri="{FF2B5EF4-FFF2-40B4-BE49-F238E27FC236}">
                    <a16:creationId xmlns:a16="http://schemas.microsoft.com/office/drawing/2014/main" id="{967388F2-DD97-2CC4-E4DF-3913CFAEB756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696;p20">
                <a:extLst>
                  <a:ext uri="{FF2B5EF4-FFF2-40B4-BE49-F238E27FC236}">
                    <a16:creationId xmlns:a16="http://schemas.microsoft.com/office/drawing/2014/main" id="{355AC182-A661-ADDE-3B5B-B88ADCBC55E5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3" name="Google Shape;1697;p20">
              <a:extLst>
                <a:ext uri="{FF2B5EF4-FFF2-40B4-BE49-F238E27FC236}">
                  <a16:creationId xmlns:a16="http://schemas.microsoft.com/office/drawing/2014/main" id="{575E42AB-9263-FCE5-0614-66532E082F1E}"/>
                </a:ext>
              </a:extLst>
            </p:cNvPr>
            <p:cNvSpPr/>
            <p:nvPr userDrawn="1"/>
          </p:nvSpPr>
          <p:spPr>
            <a:xfrm>
              <a:off x="7006975" y="659650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0"/>
                  </a:moveTo>
                  <a:cubicBezTo>
                    <a:pt x="255" y="0"/>
                    <a:pt x="1" y="2834"/>
                    <a:pt x="2006" y="3221"/>
                  </a:cubicBezTo>
                  <a:cubicBezTo>
                    <a:pt x="2122" y="3239"/>
                    <a:pt x="2233" y="3247"/>
                    <a:pt x="2340" y="3247"/>
                  </a:cubicBezTo>
                  <a:cubicBezTo>
                    <a:pt x="4296" y="3247"/>
                    <a:pt x="4764" y="345"/>
                    <a:pt x="2483" y="12"/>
                  </a:cubicBezTo>
                  <a:cubicBezTo>
                    <a:pt x="2404" y="4"/>
                    <a:pt x="2327" y="0"/>
                    <a:pt x="2253" y="0"/>
                  </a:cubicBezTo>
                  <a:close/>
                </a:path>
              </a:pathLst>
            </a:custGeom>
            <a:solidFill>
              <a:srgbClr val="85A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1698;p20">
              <a:extLst>
                <a:ext uri="{FF2B5EF4-FFF2-40B4-BE49-F238E27FC236}">
                  <a16:creationId xmlns:a16="http://schemas.microsoft.com/office/drawing/2014/main" id="{BD49CDE4-0D6A-A65B-F1CC-809D470FDBF7}"/>
                </a:ext>
              </a:extLst>
            </p:cNvPr>
            <p:cNvSpPr/>
            <p:nvPr userDrawn="1"/>
          </p:nvSpPr>
          <p:spPr>
            <a:xfrm>
              <a:off x="1821125" y="128462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1699;p20">
              <a:extLst>
                <a:ext uri="{FF2B5EF4-FFF2-40B4-BE49-F238E27FC236}">
                  <a16:creationId xmlns:a16="http://schemas.microsoft.com/office/drawing/2014/main" id="{BE6EE467-8886-540C-81BA-D9472DDEE39F}"/>
                </a:ext>
              </a:extLst>
            </p:cNvPr>
            <p:cNvSpPr/>
            <p:nvPr userDrawn="1"/>
          </p:nvSpPr>
          <p:spPr>
            <a:xfrm>
              <a:off x="1018050" y="1000650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1700;p20">
              <a:extLst>
                <a:ext uri="{FF2B5EF4-FFF2-40B4-BE49-F238E27FC236}">
                  <a16:creationId xmlns:a16="http://schemas.microsoft.com/office/drawing/2014/main" id="{840D9402-826B-DD9F-BEF4-0125FFCEAFDF}"/>
                </a:ext>
              </a:extLst>
            </p:cNvPr>
            <p:cNvSpPr/>
            <p:nvPr userDrawn="1"/>
          </p:nvSpPr>
          <p:spPr>
            <a:xfrm>
              <a:off x="7527700" y="4181913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1701;p20">
              <a:extLst>
                <a:ext uri="{FF2B5EF4-FFF2-40B4-BE49-F238E27FC236}">
                  <a16:creationId xmlns:a16="http://schemas.microsoft.com/office/drawing/2014/main" id="{8AA92DD1-0857-2889-9CBD-D53F14060360}"/>
                </a:ext>
              </a:extLst>
            </p:cNvPr>
            <p:cNvSpPr/>
            <p:nvPr userDrawn="1"/>
          </p:nvSpPr>
          <p:spPr>
            <a:xfrm>
              <a:off x="1104175" y="37090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" name="Google Shape;1702;p20">
              <a:extLst>
                <a:ext uri="{FF2B5EF4-FFF2-40B4-BE49-F238E27FC236}">
                  <a16:creationId xmlns:a16="http://schemas.microsoft.com/office/drawing/2014/main" id="{B4CF22A6-666E-972B-EA92-7D2751F06F0A}"/>
                </a:ext>
              </a:extLst>
            </p:cNvPr>
            <p:cNvGrpSpPr/>
            <p:nvPr userDrawn="1"/>
          </p:nvGrpSpPr>
          <p:grpSpPr>
            <a:xfrm>
              <a:off x="1529750" y="4285375"/>
              <a:ext cx="291375" cy="281375"/>
              <a:chOff x="3243875" y="2372825"/>
              <a:chExt cx="291375" cy="281375"/>
            </a:xfrm>
          </p:grpSpPr>
          <p:sp>
            <p:nvSpPr>
              <p:cNvPr id="229" name="Google Shape;1703;p20">
                <a:extLst>
                  <a:ext uri="{FF2B5EF4-FFF2-40B4-BE49-F238E27FC236}">
                    <a16:creationId xmlns:a16="http://schemas.microsoft.com/office/drawing/2014/main" id="{B87FA07D-3334-B96E-34A6-652A12ECD80A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704;p20">
                <a:extLst>
                  <a:ext uri="{FF2B5EF4-FFF2-40B4-BE49-F238E27FC236}">
                    <a16:creationId xmlns:a16="http://schemas.microsoft.com/office/drawing/2014/main" id="{4977C5A0-A12B-0646-104D-0FA291228F95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705;p20">
                <a:extLst>
                  <a:ext uri="{FF2B5EF4-FFF2-40B4-BE49-F238E27FC236}">
                    <a16:creationId xmlns:a16="http://schemas.microsoft.com/office/drawing/2014/main" id="{B21BDEBF-5A29-6ED0-0B8C-54DB0DB39DCF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1706;p20">
                <a:extLst>
                  <a:ext uri="{FF2B5EF4-FFF2-40B4-BE49-F238E27FC236}">
                    <a16:creationId xmlns:a16="http://schemas.microsoft.com/office/drawing/2014/main" id="{F67B2938-A1CA-03E7-DD19-09CF36A33442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1707;p20">
                <a:extLst>
                  <a:ext uri="{FF2B5EF4-FFF2-40B4-BE49-F238E27FC236}">
                    <a16:creationId xmlns:a16="http://schemas.microsoft.com/office/drawing/2014/main" id="{859CBFCD-1979-AA87-6268-840E3B074705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1708;p20">
                <a:extLst>
                  <a:ext uri="{FF2B5EF4-FFF2-40B4-BE49-F238E27FC236}">
                    <a16:creationId xmlns:a16="http://schemas.microsoft.com/office/drawing/2014/main" id="{57A661F8-40FB-191E-30A4-D4966137313B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1709;p20">
                <a:extLst>
                  <a:ext uri="{FF2B5EF4-FFF2-40B4-BE49-F238E27FC236}">
                    <a16:creationId xmlns:a16="http://schemas.microsoft.com/office/drawing/2014/main" id="{9A5E602C-06F1-BA72-50CE-553292D9A375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1710;p20">
                <a:extLst>
                  <a:ext uri="{FF2B5EF4-FFF2-40B4-BE49-F238E27FC236}">
                    <a16:creationId xmlns:a16="http://schemas.microsoft.com/office/drawing/2014/main" id="{CF2E9CE6-73AC-17AE-7B1E-07ECF178EB7F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1711;p20">
                <a:extLst>
                  <a:ext uri="{FF2B5EF4-FFF2-40B4-BE49-F238E27FC236}">
                    <a16:creationId xmlns:a16="http://schemas.microsoft.com/office/drawing/2014/main" id="{74074357-5DFA-4241-C971-DF0AB6199F66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1712;p20">
                <a:extLst>
                  <a:ext uri="{FF2B5EF4-FFF2-40B4-BE49-F238E27FC236}">
                    <a16:creationId xmlns:a16="http://schemas.microsoft.com/office/drawing/2014/main" id="{76F9DDED-B716-60D3-B436-C0D104CE106A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1713;p20">
              <a:extLst>
                <a:ext uri="{FF2B5EF4-FFF2-40B4-BE49-F238E27FC236}">
                  <a16:creationId xmlns:a16="http://schemas.microsoft.com/office/drawing/2014/main" id="{CB272606-4319-AEAC-D674-475F7C6A6609}"/>
                </a:ext>
              </a:extLst>
            </p:cNvPr>
            <p:cNvGrpSpPr/>
            <p:nvPr userDrawn="1"/>
          </p:nvGrpSpPr>
          <p:grpSpPr>
            <a:xfrm>
              <a:off x="1254238" y="2592525"/>
              <a:ext cx="444275" cy="398525"/>
              <a:chOff x="2495125" y="2142250"/>
              <a:chExt cx="444275" cy="398525"/>
            </a:xfrm>
          </p:grpSpPr>
          <p:sp>
            <p:nvSpPr>
              <p:cNvPr id="240" name="Google Shape;1714;p20">
                <a:extLst>
                  <a:ext uri="{FF2B5EF4-FFF2-40B4-BE49-F238E27FC236}">
                    <a16:creationId xmlns:a16="http://schemas.microsoft.com/office/drawing/2014/main" id="{66E5A3CA-8B6A-796E-1E21-AF57A12A65C7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715;p20">
                <a:extLst>
                  <a:ext uri="{FF2B5EF4-FFF2-40B4-BE49-F238E27FC236}">
                    <a16:creationId xmlns:a16="http://schemas.microsoft.com/office/drawing/2014/main" id="{B77C08A2-0F93-BF7E-F475-A217A4DB058C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1716;p20">
              <a:extLst>
                <a:ext uri="{FF2B5EF4-FFF2-40B4-BE49-F238E27FC236}">
                  <a16:creationId xmlns:a16="http://schemas.microsoft.com/office/drawing/2014/main" id="{36D86A02-DD9A-82B8-E93C-AB2DEE3C1AE9}"/>
                </a:ext>
              </a:extLst>
            </p:cNvPr>
            <p:cNvGrpSpPr/>
            <p:nvPr userDrawn="1"/>
          </p:nvGrpSpPr>
          <p:grpSpPr>
            <a:xfrm>
              <a:off x="6975800" y="4368950"/>
              <a:ext cx="291375" cy="281375"/>
              <a:chOff x="3243875" y="2372825"/>
              <a:chExt cx="291375" cy="281375"/>
            </a:xfrm>
          </p:grpSpPr>
          <p:sp>
            <p:nvSpPr>
              <p:cNvPr id="243" name="Google Shape;1717;p20">
                <a:extLst>
                  <a:ext uri="{FF2B5EF4-FFF2-40B4-BE49-F238E27FC236}">
                    <a16:creationId xmlns:a16="http://schemas.microsoft.com/office/drawing/2014/main" id="{7D724311-D75A-F609-3B5D-7E766E367661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718;p20">
                <a:extLst>
                  <a:ext uri="{FF2B5EF4-FFF2-40B4-BE49-F238E27FC236}">
                    <a16:creationId xmlns:a16="http://schemas.microsoft.com/office/drawing/2014/main" id="{D88A3B22-E346-96C5-9799-659172D43BF3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719;p20">
                <a:extLst>
                  <a:ext uri="{FF2B5EF4-FFF2-40B4-BE49-F238E27FC236}">
                    <a16:creationId xmlns:a16="http://schemas.microsoft.com/office/drawing/2014/main" id="{61B7E228-B8D3-D699-C516-87EF1E0EA57E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720;p20">
                <a:extLst>
                  <a:ext uri="{FF2B5EF4-FFF2-40B4-BE49-F238E27FC236}">
                    <a16:creationId xmlns:a16="http://schemas.microsoft.com/office/drawing/2014/main" id="{59700D46-25F9-221A-24D8-C6576D225263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721;p20">
                <a:extLst>
                  <a:ext uri="{FF2B5EF4-FFF2-40B4-BE49-F238E27FC236}">
                    <a16:creationId xmlns:a16="http://schemas.microsoft.com/office/drawing/2014/main" id="{6899222B-ED45-49F3-EB3E-F5EEFDAA1DDB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722;p20">
                <a:extLst>
                  <a:ext uri="{FF2B5EF4-FFF2-40B4-BE49-F238E27FC236}">
                    <a16:creationId xmlns:a16="http://schemas.microsoft.com/office/drawing/2014/main" id="{DB5F3D8B-99DD-0767-5FC1-A1FF2663668B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723;p20">
                <a:extLst>
                  <a:ext uri="{FF2B5EF4-FFF2-40B4-BE49-F238E27FC236}">
                    <a16:creationId xmlns:a16="http://schemas.microsoft.com/office/drawing/2014/main" id="{3761EE5C-8949-1663-F60B-2DBE083C09AB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724;p20">
                <a:extLst>
                  <a:ext uri="{FF2B5EF4-FFF2-40B4-BE49-F238E27FC236}">
                    <a16:creationId xmlns:a16="http://schemas.microsoft.com/office/drawing/2014/main" id="{7DDAD8F5-BE88-66AA-7944-6FB15D1E706A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1725;p20">
                <a:extLst>
                  <a:ext uri="{FF2B5EF4-FFF2-40B4-BE49-F238E27FC236}">
                    <a16:creationId xmlns:a16="http://schemas.microsoft.com/office/drawing/2014/main" id="{710E7913-DE80-31C4-35EB-38BA77C6AB1A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1726;p20">
                <a:extLst>
                  <a:ext uri="{FF2B5EF4-FFF2-40B4-BE49-F238E27FC236}">
                    <a16:creationId xmlns:a16="http://schemas.microsoft.com/office/drawing/2014/main" id="{96E49897-4988-FC02-FEAD-ACADC2DE503B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" name="Google Shape;1727;p20">
              <a:extLst>
                <a:ext uri="{FF2B5EF4-FFF2-40B4-BE49-F238E27FC236}">
                  <a16:creationId xmlns:a16="http://schemas.microsoft.com/office/drawing/2014/main" id="{24EFADB8-483A-9215-0B8C-1F13ACB813C0}"/>
                </a:ext>
              </a:extLst>
            </p:cNvPr>
            <p:cNvGrpSpPr/>
            <p:nvPr userDrawn="1"/>
          </p:nvGrpSpPr>
          <p:grpSpPr>
            <a:xfrm>
              <a:off x="7185250" y="2202150"/>
              <a:ext cx="166675" cy="168575"/>
              <a:chOff x="4954425" y="2036375"/>
              <a:chExt cx="166675" cy="168575"/>
            </a:xfrm>
          </p:grpSpPr>
          <p:sp>
            <p:nvSpPr>
              <p:cNvPr id="254" name="Google Shape;1728;p20">
                <a:extLst>
                  <a:ext uri="{FF2B5EF4-FFF2-40B4-BE49-F238E27FC236}">
                    <a16:creationId xmlns:a16="http://schemas.microsoft.com/office/drawing/2014/main" id="{8C7071D7-DED7-F03F-BBBD-C24991C0B7C7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1729;p20">
                <a:extLst>
                  <a:ext uri="{FF2B5EF4-FFF2-40B4-BE49-F238E27FC236}">
                    <a16:creationId xmlns:a16="http://schemas.microsoft.com/office/drawing/2014/main" id="{EE285466-1FE9-F1C2-D4BE-09E0D4C24DF5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1730;p20">
              <a:extLst>
                <a:ext uri="{FF2B5EF4-FFF2-40B4-BE49-F238E27FC236}">
                  <a16:creationId xmlns:a16="http://schemas.microsoft.com/office/drawing/2014/main" id="{B5733391-CF85-1DB3-9F55-6F5DA6F3DB69}"/>
                </a:ext>
              </a:extLst>
            </p:cNvPr>
            <p:cNvGrpSpPr/>
            <p:nvPr userDrawn="1"/>
          </p:nvGrpSpPr>
          <p:grpSpPr>
            <a:xfrm>
              <a:off x="7658888" y="1125963"/>
              <a:ext cx="444275" cy="398525"/>
              <a:chOff x="2495125" y="2142250"/>
              <a:chExt cx="444275" cy="398525"/>
            </a:xfrm>
          </p:grpSpPr>
          <p:sp>
            <p:nvSpPr>
              <p:cNvPr id="257" name="Google Shape;1731;p20">
                <a:extLst>
                  <a:ext uri="{FF2B5EF4-FFF2-40B4-BE49-F238E27FC236}">
                    <a16:creationId xmlns:a16="http://schemas.microsoft.com/office/drawing/2014/main" id="{1AC37B27-42EA-6F78-756C-AD159BF206B9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1732;p20">
                <a:extLst>
                  <a:ext uri="{FF2B5EF4-FFF2-40B4-BE49-F238E27FC236}">
                    <a16:creationId xmlns:a16="http://schemas.microsoft.com/office/drawing/2014/main" id="{5F7E841C-4022-BEFF-10B4-127B6407739A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8672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Nhóm 197">
            <a:extLst>
              <a:ext uri="{FF2B5EF4-FFF2-40B4-BE49-F238E27FC236}">
                <a16:creationId xmlns:a16="http://schemas.microsoft.com/office/drawing/2014/main" id="{B8C96489-DDBD-58AE-FA9F-0C40F2EA75D9}"/>
              </a:ext>
            </a:extLst>
          </p:cNvPr>
          <p:cNvGrpSpPr/>
          <p:nvPr userDrawn="1"/>
        </p:nvGrpSpPr>
        <p:grpSpPr>
          <a:xfrm>
            <a:off x="384353" y="219518"/>
            <a:ext cx="11423295" cy="6430381"/>
            <a:chOff x="281025" y="219519"/>
            <a:chExt cx="8633734" cy="4860086"/>
          </a:xfrm>
        </p:grpSpPr>
        <p:sp>
          <p:nvSpPr>
            <p:cNvPr id="103" name="Google Shape;1002;p14">
              <a:extLst>
                <a:ext uri="{FF2B5EF4-FFF2-40B4-BE49-F238E27FC236}">
                  <a16:creationId xmlns:a16="http://schemas.microsoft.com/office/drawing/2014/main" id="{3BC97222-4759-90F0-693C-00D943D2A8AD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03;p14">
              <a:extLst>
                <a:ext uri="{FF2B5EF4-FFF2-40B4-BE49-F238E27FC236}">
                  <a16:creationId xmlns:a16="http://schemas.microsoft.com/office/drawing/2014/main" id="{4F290949-A53D-67E9-F60F-E6596D59C227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" name="Google Shape;1004;p14">
              <a:extLst>
                <a:ext uri="{FF2B5EF4-FFF2-40B4-BE49-F238E27FC236}">
                  <a16:creationId xmlns:a16="http://schemas.microsoft.com/office/drawing/2014/main" id="{3F22B125-8005-D501-9C41-74018E4415C5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6" name="Google Shape;1005;p14">
                <a:extLst>
                  <a:ext uri="{FF2B5EF4-FFF2-40B4-BE49-F238E27FC236}">
                    <a16:creationId xmlns:a16="http://schemas.microsoft.com/office/drawing/2014/main" id="{E941FF00-55DD-6B23-2524-8EFD402F914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06;p14">
                <a:extLst>
                  <a:ext uri="{FF2B5EF4-FFF2-40B4-BE49-F238E27FC236}">
                    <a16:creationId xmlns:a16="http://schemas.microsoft.com/office/drawing/2014/main" id="{4F26277A-727F-F1CC-64A2-CE1FC0C53A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Google Shape;1007;p14">
              <a:extLst>
                <a:ext uri="{FF2B5EF4-FFF2-40B4-BE49-F238E27FC236}">
                  <a16:creationId xmlns:a16="http://schemas.microsoft.com/office/drawing/2014/main" id="{C832BCA0-3ACF-4068-70E7-B5B29A99F235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" name="Google Shape;1008;p14">
                <a:extLst>
                  <a:ext uri="{FF2B5EF4-FFF2-40B4-BE49-F238E27FC236}">
                    <a16:creationId xmlns:a16="http://schemas.microsoft.com/office/drawing/2014/main" id="{58321A51-295C-4157-9E9D-57922E931E4D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009;p14">
                <a:extLst>
                  <a:ext uri="{FF2B5EF4-FFF2-40B4-BE49-F238E27FC236}">
                    <a16:creationId xmlns:a16="http://schemas.microsoft.com/office/drawing/2014/main" id="{047150CC-E3FA-280C-0CE3-D4DF6F44B9BD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010;p14">
              <a:extLst>
                <a:ext uri="{FF2B5EF4-FFF2-40B4-BE49-F238E27FC236}">
                  <a16:creationId xmlns:a16="http://schemas.microsoft.com/office/drawing/2014/main" id="{66E6BB2E-10A8-44A5-1B09-F250D884DCD6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2" name="Google Shape;1011;p14">
                <a:extLst>
                  <a:ext uri="{FF2B5EF4-FFF2-40B4-BE49-F238E27FC236}">
                    <a16:creationId xmlns:a16="http://schemas.microsoft.com/office/drawing/2014/main" id="{4E659281-2A8A-B524-4E7C-1C2200F7DAAF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012;p14">
                <a:extLst>
                  <a:ext uri="{FF2B5EF4-FFF2-40B4-BE49-F238E27FC236}">
                    <a16:creationId xmlns:a16="http://schemas.microsoft.com/office/drawing/2014/main" id="{C258DC43-2884-2E58-1E6D-22647DFBB883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013;p14">
              <a:extLst>
                <a:ext uri="{FF2B5EF4-FFF2-40B4-BE49-F238E27FC236}">
                  <a16:creationId xmlns:a16="http://schemas.microsoft.com/office/drawing/2014/main" id="{3EEC4B8A-D999-C6AA-F343-F0FAC8A42DAA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5" name="Google Shape;1014;p14">
                <a:extLst>
                  <a:ext uri="{FF2B5EF4-FFF2-40B4-BE49-F238E27FC236}">
                    <a16:creationId xmlns:a16="http://schemas.microsoft.com/office/drawing/2014/main" id="{98B436BD-271B-B128-0E44-2D3F0C2D633D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015;p14">
                <a:extLst>
                  <a:ext uri="{FF2B5EF4-FFF2-40B4-BE49-F238E27FC236}">
                    <a16:creationId xmlns:a16="http://schemas.microsoft.com/office/drawing/2014/main" id="{E97D1F64-F62C-DC52-56DA-21330A5C54B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016;p14">
              <a:extLst>
                <a:ext uri="{FF2B5EF4-FFF2-40B4-BE49-F238E27FC236}">
                  <a16:creationId xmlns:a16="http://schemas.microsoft.com/office/drawing/2014/main" id="{08962003-901B-31E9-1F13-B16158971C2B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8" name="Google Shape;1017;p14">
                <a:extLst>
                  <a:ext uri="{FF2B5EF4-FFF2-40B4-BE49-F238E27FC236}">
                    <a16:creationId xmlns:a16="http://schemas.microsoft.com/office/drawing/2014/main" id="{6541FC36-68C0-C69E-E2C3-7697ACAA6E36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018;p14">
                <a:extLst>
                  <a:ext uri="{FF2B5EF4-FFF2-40B4-BE49-F238E27FC236}">
                    <a16:creationId xmlns:a16="http://schemas.microsoft.com/office/drawing/2014/main" id="{96EB5E11-2B6A-0448-1482-45AD7387DB0E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" name="Google Shape;1019;p14">
              <a:extLst>
                <a:ext uri="{FF2B5EF4-FFF2-40B4-BE49-F238E27FC236}">
                  <a16:creationId xmlns:a16="http://schemas.microsoft.com/office/drawing/2014/main" id="{D73B438D-4181-1324-5337-856942698051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" name="Google Shape;1020;p14">
                <a:extLst>
                  <a:ext uri="{FF2B5EF4-FFF2-40B4-BE49-F238E27FC236}">
                    <a16:creationId xmlns:a16="http://schemas.microsoft.com/office/drawing/2014/main" id="{7C36EFB9-0A10-554B-F18D-CEAA60899EEF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021;p14">
                <a:extLst>
                  <a:ext uri="{FF2B5EF4-FFF2-40B4-BE49-F238E27FC236}">
                    <a16:creationId xmlns:a16="http://schemas.microsoft.com/office/drawing/2014/main" id="{071238D0-4106-181A-BD2D-692FB909F2F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" name="Google Shape;1022;p14">
              <a:extLst>
                <a:ext uri="{FF2B5EF4-FFF2-40B4-BE49-F238E27FC236}">
                  <a16:creationId xmlns:a16="http://schemas.microsoft.com/office/drawing/2014/main" id="{E2B564C8-FEE4-E740-FA3A-807B08D6ED98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023;p14">
              <a:extLst>
                <a:ext uri="{FF2B5EF4-FFF2-40B4-BE49-F238E27FC236}">
                  <a16:creationId xmlns:a16="http://schemas.microsoft.com/office/drawing/2014/main" id="{1CABAE2F-1CE6-3FC6-3BC8-1705F9290203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024;p14">
              <a:extLst>
                <a:ext uri="{FF2B5EF4-FFF2-40B4-BE49-F238E27FC236}">
                  <a16:creationId xmlns:a16="http://schemas.microsoft.com/office/drawing/2014/main" id="{7E6E25EE-2C72-8E0D-15AD-9DAA1016F036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025;p14">
              <a:extLst>
                <a:ext uri="{FF2B5EF4-FFF2-40B4-BE49-F238E27FC236}">
                  <a16:creationId xmlns:a16="http://schemas.microsoft.com/office/drawing/2014/main" id="{D5208356-61B9-7093-CE92-38EB38466269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026;p14">
              <a:extLst>
                <a:ext uri="{FF2B5EF4-FFF2-40B4-BE49-F238E27FC236}">
                  <a16:creationId xmlns:a16="http://schemas.microsoft.com/office/drawing/2014/main" id="{5F683DB6-C9DA-DFB0-3DCD-B9A4A45562D3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027;p14">
              <a:extLst>
                <a:ext uri="{FF2B5EF4-FFF2-40B4-BE49-F238E27FC236}">
                  <a16:creationId xmlns:a16="http://schemas.microsoft.com/office/drawing/2014/main" id="{012843B0-356D-BD0E-16E0-E48F39929F55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028;p14">
              <a:extLst>
                <a:ext uri="{FF2B5EF4-FFF2-40B4-BE49-F238E27FC236}">
                  <a16:creationId xmlns:a16="http://schemas.microsoft.com/office/drawing/2014/main" id="{32AF512D-B0E0-0BBC-CA97-FABEBC0A5FDB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029;p14">
              <a:extLst>
                <a:ext uri="{FF2B5EF4-FFF2-40B4-BE49-F238E27FC236}">
                  <a16:creationId xmlns:a16="http://schemas.microsoft.com/office/drawing/2014/main" id="{3C4F81D8-ABD3-10A0-CC1A-77B219016970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030;p14">
              <a:extLst>
                <a:ext uri="{FF2B5EF4-FFF2-40B4-BE49-F238E27FC236}">
                  <a16:creationId xmlns:a16="http://schemas.microsoft.com/office/drawing/2014/main" id="{CCDECFB3-20B1-D380-1615-0A51105EEE65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031;p14">
              <a:extLst>
                <a:ext uri="{FF2B5EF4-FFF2-40B4-BE49-F238E27FC236}">
                  <a16:creationId xmlns:a16="http://schemas.microsoft.com/office/drawing/2014/main" id="{F9044769-E859-A202-F6FF-6E028090D844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032;p14">
              <a:extLst>
                <a:ext uri="{FF2B5EF4-FFF2-40B4-BE49-F238E27FC236}">
                  <a16:creationId xmlns:a16="http://schemas.microsoft.com/office/drawing/2014/main" id="{798FD57A-7570-DB69-0451-FC7F70CDC05A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033;p14">
              <a:extLst>
                <a:ext uri="{FF2B5EF4-FFF2-40B4-BE49-F238E27FC236}">
                  <a16:creationId xmlns:a16="http://schemas.microsoft.com/office/drawing/2014/main" id="{5108044B-1E59-F69D-7CA7-5CECE86EFC71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034;p14">
              <a:extLst>
                <a:ext uri="{FF2B5EF4-FFF2-40B4-BE49-F238E27FC236}">
                  <a16:creationId xmlns:a16="http://schemas.microsoft.com/office/drawing/2014/main" id="{58BCC385-5898-D349-6038-D33D0EE7E725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035;p14">
              <a:extLst>
                <a:ext uri="{FF2B5EF4-FFF2-40B4-BE49-F238E27FC236}">
                  <a16:creationId xmlns:a16="http://schemas.microsoft.com/office/drawing/2014/main" id="{2CA8A95F-C397-5A7F-ECD9-7577125BBA2D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036;p14">
              <a:extLst>
                <a:ext uri="{FF2B5EF4-FFF2-40B4-BE49-F238E27FC236}">
                  <a16:creationId xmlns:a16="http://schemas.microsoft.com/office/drawing/2014/main" id="{1899E4F3-D835-0552-CF5C-5CAFCFF8DA05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037;p14">
              <a:extLst>
                <a:ext uri="{FF2B5EF4-FFF2-40B4-BE49-F238E27FC236}">
                  <a16:creationId xmlns:a16="http://schemas.microsoft.com/office/drawing/2014/main" id="{9CB7B866-FB46-34C1-21E5-547C70F5AD0D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038;p14">
              <a:extLst>
                <a:ext uri="{FF2B5EF4-FFF2-40B4-BE49-F238E27FC236}">
                  <a16:creationId xmlns:a16="http://schemas.microsoft.com/office/drawing/2014/main" id="{3A003C24-B50E-3C7D-2839-330589A7E7E1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039;p14">
              <a:extLst>
                <a:ext uri="{FF2B5EF4-FFF2-40B4-BE49-F238E27FC236}">
                  <a16:creationId xmlns:a16="http://schemas.microsoft.com/office/drawing/2014/main" id="{EE0ECD92-D85D-FECF-B161-92426EC5976B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040;p14">
              <a:extLst>
                <a:ext uri="{FF2B5EF4-FFF2-40B4-BE49-F238E27FC236}">
                  <a16:creationId xmlns:a16="http://schemas.microsoft.com/office/drawing/2014/main" id="{10B6A2EF-92CD-BA23-695E-86DE0788F512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041;p14">
              <a:extLst>
                <a:ext uri="{FF2B5EF4-FFF2-40B4-BE49-F238E27FC236}">
                  <a16:creationId xmlns:a16="http://schemas.microsoft.com/office/drawing/2014/main" id="{CCB473A1-C663-C915-691C-FDCF6334DBCB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042;p14">
              <a:extLst>
                <a:ext uri="{FF2B5EF4-FFF2-40B4-BE49-F238E27FC236}">
                  <a16:creationId xmlns:a16="http://schemas.microsoft.com/office/drawing/2014/main" id="{B97FA83B-2066-6349-7974-100FFCA5FC17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043;p14">
              <a:extLst>
                <a:ext uri="{FF2B5EF4-FFF2-40B4-BE49-F238E27FC236}">
                  <a16:creationId xmlns:a16="http://schemas.microsoft.com/office/drawing/2014/main" id="{7BC9C5C5-F173-9F8B-AA28-A5F6E501D825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044;p14">
              <a:extLst>
                <a:ext uri="{FF2B5EF4-FFF2-40B4-BE49-F238E27FC236}">
                  <a16:creationId xmlns:a16="http://schemas.microsoft.com/office/drawing/2014/main" id="{F5660DF9-C313-1EDA-2259-014ADD1B52F9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045;p14">
              <a:extLst>
                <a:ext uri="{FF2B5EF4-FFF2-40B4-BE49-F238E27FC236}">
                  <a16:creationId xmlns:a16="http://schemas.microsoft.com/office/drawing/2014/main" id="{E19A9068-C58C-A152-35EC-BC65CE302A7A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046;p14">
              <a:extLst>
                <a:ext uri="{FF2B5EF4-FFF2-40B4-BE49-F238E27FC236}">
                  <a16:creationId xmlns:a16="http://schemas.microsoft.com/office/drawing/2014/main" id="{4D696988-47DA-2BD2-54B1-62C97D506BF3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047;p14">
              <a:extLst>
                <a:ext uri="{FF2B5EF4-FFF2-40B4-BE49-F238E27FC236}">
                  <a16:creationId xmlns:a16="http://schemas.microsoft.com/office/drawing/2014/main" id="{F00EB6A0-7A7A-F983-5770-1D0DAEA3EA52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048;p14">
              <a:extLst>
                <a:ext uri="{FF2B5EF4-FFF2-40B4-BE49-F238E27FC236}">
                  <a16:creationId xmlns:a16="http://schemas.microsoft.com/office/drawing/2014/main" id="{CB213974-C96F-F06A-BDF8-4780A665EB7A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049;p14">
              <a:extLst>
                <a:ext uri="{FF2B5EF4-FFF2-40B4-BE49-F238E27FC236}">
                  <a16:creationId xmlns:a16="http://schemas.microsoft.com/office/drawing/2014/main" id="{8DA24085-DD32-91ED-9704-6F33740C5062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050;p14">
              <a:extLst>
                <a:ext uri="{FF2B5EF4-FFF2-40B4-BE49-F238E27FC236}">
                  <a16:creationId xmlns:a16="http://schemas.microsoft.com/office/drawing/2014/main" id="{CC4E6443-42B7-1418-4592-9706D92A6894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051;p14">
              <a:extLst>
                <a:ext uri="{FF2B5EF4-FFF2-40B4-BE49-F238E27FC236}">
                  <a16:creationId xmlns:a16="http://schemas.microsoft.com/office/drawing/2014/main" id="{89BAB3F6-134E-AE3B-65DD-06E6C774A443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052;p14">
              <a:extLst>
                <a:ext uri="{FF2B5EF4-FFF2-40B4-BE49-F238E27FC236}">
                  <a16:creationId xmlns:a16="http://schemas.microsoft.com/office/drawing/2014/main" id="{EDFCE432-B573-8779-A934-AA4F95BE0776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053;p14">
              <a:extLst>
                <a:ext uri="{FF2B5EF4-FFF2-40B4-BE49-F238E27FC236}">
                  <a16:creationId xmlns:a16="http://schemas.microsoft.com/office/drawing/2014/main" id="{D4A0D536-EC5A-0677-CE5F-016A4E6982D2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054;p14">
              <a:extLst>
                <a:ext uri="{FF2B5EF4-FFF2-40B4-BE49-F238E27FC236}">
                  <a16:creationId xmlns:a16="http://schemas.microsoft.com/office/drawing/2014/main" id="{12BE98E8-F30B-EE02-A236-AADF60193013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055;p14">
              <a:extLst>
                <a:ext uri="{FF2B5EF4-FFF2-40B4-BE49-F238E27FC236}">
                  <a16:creationId xmlns:a16="http://schemas.microsoft.com/office/drawing/2014/main" id="{69C9C135-B4EF-5768-8B1A-40E291F68FAB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056;p14">
              <a:extLst>
                <a:ext uri="{FF2B5EF4-FFF2-40B4-BE49-F238E27FC236}">
                  <a16:creationId xmlns:a16="http://schemas.microsoft.com/office/drawing/2014/main" id="{DC5DD612-7833-708B-7945-68DA65A461D3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057;p14">
              <a:extLst>
                <a:ext uri="{FF2B5EF4-FFF2-40B4-BE49-F238E27FC236}">
                  <a16:creationId xmlns:a16="http://schemas.microsoft.com/office/drawing/2014/main" id="{646EB200-45B1-9C14-EAE4-8E2A7B2E4F37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058;p14">
              <a:extLst>
                <a:ext uri="{FF2B5EF4-FFF2-40B4-BE49-F238E27FC236}">
                  <a16:creationId xmlns:a16="http://schemas.microsoft.com/office/drawing/2014/main" id="{B041796F-EB9C-CA81-F8B6-86DA9094CEA0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059;p14">
              <a:extLst>
                <a:ext uri="{FF2B5EF4-FFF2-40B4-BE49-F238E27FC236}">
                  <a16:creationId xmlns:a16="http://schemas.microsoft.com/office/drawing/2014/main" id="{4081C001-7F01-4385-EB66-80186D9F03FD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060;p14">
              <a:extLst>
                <a:ext uri="{FF2B5EF4-FFF2-40B4-BE49-F238E27FC236}">
                  <a16:creationId xmlns:a16="http://schemas.microsoft.com/office/drawing/2014/main" id="{2AFD1BF3-FB5E-27EC-45A9-757BC197178A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061;p14">
              <a:extLst>
                <a:ext uri="{FF2B5EF4-FFF2-40B4-BE49-F238E27FC236}">
                  <a16:creationId xmlns:a16="http://schemas.microsoft.com/office/drawing/2014/main" id="{BEBD4D00-FF8C-4BF6-D33E-B4F5A0A474C1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062;p14">
              <a:extLst>
                <a:ext uri="{FF2B5EF4-FFF2-40B4-BE49-F238E27FC236}">
                  <a16:creationId xmlns:a16="http://schemas.microsoft.com/office/drawing/2014/main" id="{F08F8E06-A82A-FD9D-2AEE-D0FD0A92DB64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063;p14">
              <a:extLst>
                <a:ext uri="{FF2B5EF4-FFF2-40B4-BE49-F238E27FC236}">
                  <a16:creationId xmlns:a16="http://schemas.microsoft.com/office/drawing/2014/main" id="{9AB83F5C-FBBA-F5A7-5FA7-D0199674A8D8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064;p14">
              <a:extLst>
                <a:ext uri="{FF2B5EF4-FFF2-40B4-BE49-F238E27FC236}">
                  <a16:creationId xmlns:a16="http://schemas.microsoft.com/office/drawing/2014/main" id="{B560823E-5F5F-DC70-6C52-F9EF0E6154F4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065;p14">
              <a:extLst>
                <a:ext uri="{FF2B5EF4-FFF2-40B4-BE49-F238E27FC236}">
                  <a16:creationId xmlns:a16="http://schemas.microsoft.com/office/drawing/2014/main" id="{FA606EC1-A2E9-3EA5-95E9-6ECEE0E4F794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066;p14">
              <a:extLst>
                <a:ext uri="{FF2B5EF4-FFF2-40B4-BE49-F238E27FC236}">
                  <a16:creationId xmlns:a16="http://schemas.microsoft.com/office/drawing/2014/main" id="{1C29B929-C1A9-052C-BE6E-C6D18CC6FFF9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067;p14">
              <a:extLst>
                <a:ext uri="{FF2B5EF4-FFF2-40B4-BE49-F238E27FC236}">
                  <a16:creationId xmlns:a16="http://schemas.microsoft.com/office/drawing/2014/main" id="{3F31953C-A584-D366-3572-DD1C56038D12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068;p14">
              <a:extLst>
                <a:ext uri="{FF2B5EF4-FFF2-40B4-BE49-F238E27FC236}">
                  <a16:creationId xmlns:a16="http://schemas.microsoft.com/office/drawing/2014/main" id="{0BBFBCE8-23F6-FACD-4320-4275B291EBF2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069;p14">
              <a:extLst>
                <a:ext uri="{FF2B5EF4-FFF2-40B4-BE49-F238E27FC236}">
                  <a16:creationId xmlns:a16="http://schemas.microsoft.com/office/drawing/2014/main" id="{3FA2FADE-8A34-4416-720E-8F33B3E106DC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070;p14">
              <a:extLst>
                <a:ext uri="{FF2B5EF4-FFF2-40B4-BE49-F238E27FC236}">
                  <a16:creationId xmlns:a16="http://schemas.microsoft.com/office/drawing/2014/main" id="{D5CE2A22-822E-0F2F-38F3-57C421F89F62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071;p14">
              <a:extLst>
                <a:ext uri="{FF2B5EF4-FFF2-40B4-BE49-F238E27FC236}">
                  <a16:creationId xmlns:a16="http://schemas.microsoft.com/office/drawing/2014/main" id="{C7A01C47-7A01-5753-E215-2A83A2D65AA1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072;p14">
              <a:extLst>
                <a:ext uri="{FF2B5EF4-FFF2-40B4-BE49-F238E27FC236}">
                  <a16:creationId xmlns:a16="http://schemas.microsoft.com/office/drawing/2014/main" id="{CCFC006E-86CD-BF0A-DA6F-EDCBC41E7315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073;p14">
              <a:extLst>
                <a:ext uri="{FF2B5EF4-FFF2-40B4-BE49-F238E27FC236}">
                  <a16:creationId xmlns:a16="http://schemas.microsoft.com/office/drawing/2014/main" id="{9FE421C9-1446-D05C-5139-38B65648AB79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074;p14">
              <a:extLst>
                <a:ext uri="{FF2B5EF4-FFF2-40B4-BE49-F238E27FC236}">
                  <a16:creationId xmlns:a16="http://schemas.microsoft.com/office/drawing/2014/main" id="{D49A323B-E93C-77E1-27F8-74504B1E2A55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6" name="Google Shape;1076;p14">
              <a:extLst>
                <a:ext uri="{FF2B5EF4-FFF2-40B4-BE49-F238E27FC236}">
                  <a16:creationId xmlns:a16="http://schemas.microsoft.com/office/drawing/2014/main" id="{55164A5B-033C-1066-84D8-D01237ED5A6B}"/>
                </a:ext>
              </a:extLst>
            </p:cNvPr>
            <p:cNvGrpSpPr/>
            <p:nvPr userDrawn="1"/>
          </p:nvGrpSpPr>
          <p:grpSpPr>
            <a:xfrm>
              <a:off x="775050" y="4536650"/>
              <a:ext cx="444275" cy="398525"/>
              <a:chOff x="2495125" y="2142250"/>
              <a:chExt cx="444275" cy="398525"/>
            </a:xfrm>
          </p:grpSpPr>
          <p:sp>
            <p:nvSpPr>
              <p:cNvPr id="177" name="Google Shape;1077;p14">
                <a:extLst>
                  <a:ext uri="{FF2B5EF4-FFF2-40B4-BE49-F238E27FC236}">
                    <a16:creationId xmlns:a16="http://schemas.microsoft.com/office/drawing/2014/main" id="{724B0D1C-B702-E306-7FF5-F485ED44624A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078;p14">
                <a:extLst>
                  <a:ext uri="{FF2B5EF4-FFF2-40B4-BE49-F238E27FC236}">
                    <a16:creationId xmlns:a16="http://schemas.microsoft.com/office/drawing/2014/main" id="{670EB621-9680-0D00-411C-63067C500619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" name="Google Shape;1079;p14">
              <a:extLst>
                <a:ext uri="{FF2B5EF4-FFF2-40B4-BE49-F238E27FC236}">
                  <a16:creationId xmlns:a16="http://schemas.microsoft.com/office/drawing/2014/main" id="{89612F50-DFD4-4BF7-420B-01D5FFA291EC}"/>
                </a:ext>
              </a:extLst>
            </p:cNvPr>
            <p:cNvGrpSpPr/>
            <p:nvPr userDrawn="1"/>
          </p:nvGrpSpPr>
          <p:grpSpPr>
            <a:xfrm>
              <a:off x="7240750" y="398350"/>
              <a:ext cx="291375" cy="281375"/>
              <a:chOff x="3243875" y="2372825"/>
              <a:chExt cx="291375" cy="281375"/>
            </a:xfrm>
          </p:grpSpPr>
          <p:sp>
            <p:nvSpPr>
              <p:cNvPr id="180" name="Google Shape;1080;p14">
                <a:extLst>
                  <a:ext uri="{FF2B5EF4-FFF2-40B4-BE49-F238E27FC236}">
                    <a16:creationId xmlns:a16="http://schemas.microsoft.com/office/drawing/2014/main" id="{994D54A1-EAAD-1E3D-6785-28C500E874B7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081;p14">
                <a:extLst>
                  <a:ext uri="{FF2B5EF4-FFF2-40B4-BE49-F238E27FC236}">
                    <a16:creationId xmlns:a16="http://schemas.microsoft.com/office/drawing/2014/main" id="{387193F9-4687-DFC5-5B46-45487143AA6D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082;p14">
                <a:extLst>
                  <a:ext uri="{FF2B5EF4-FFF2-40B4-BE49-F238E27FC236}">
                    <a16:creationId xmlns:a16="http://schemas.microsoft.com/office/drawing/2014/main" id="{009ACC96-C4E0-8B75-B3B6-99B1A1D7FB60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083;p14">
                <a:extLst>
                  <a:ext uri="{FF2B5EF4-FFF2-40B4-BE49-F238E27FC236}">
                    <a16:creationId xmlns:a16="http://schemas.microsoft.com/office/drawing/2014/main" id="{3F9CCEE8-7CD9-27D3-7F59-01DF1E38A4CB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084;p14">
                <a:extLst>
                  <a:ext uri="{FF2B5EF4-FFF2-40B4-BE49-F238E27FC236}">
                    <a16:creationId xmlns:a16="http://schemas.microsoft.com/office/drawing/2014/main" id="{80AA1888-F86B-4DFC-51BD-851C10A76ECD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085;p14">
                <a:extLst>
                  <a:ext uri="{FF2B5EF4-FFF2-40B4-BE49-F238E27FC236}">
                    <a16:creationId xmlns:a16="http://schemas.microsoft.com/office/drawing/2014/main" id="{5B974B1C-D9D1-5EB9-AB3B-13D2FA46CAF5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086;p14">
                <a:extLst>
                  <a:ext uri="{FF2B5EF4-FFF2-40B4-BE49-F238E27FC236}">
                    <a16:creationId xmlns:a16="http://schemas.microsoft.com/office/drawing/2014/main" id="{C147AC0F-8A13-44F3-E9ED-31C938867A1F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087;p14">
                <a:extLst>
                  <a:ext uri="{FF2B5EF4-FFF2-40B4-BE49-F238E27FC236}">
                    <a16:creationId xmlns:a16="http://schemas.microsoft.com/office/drawing/2014/main" id="{8759ED85-39A8-544C-EEB9-0E70C398B673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088;p14">
                <a:extLst>
                  <a:ext uri="{FF2B5EF4-FFF2-40B4-BE49-F238E27FC236}">
                    <a16:creationId xmlns:a16="http://schemas.microsoft.com/office/drawing/2014/main" id="{946196DD-9B07-6F7E-2C40-2EFE5CCD43CD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089;p14">
                <a:extLst>
                  <a:ext uri="{FF2B5EF4-FFF2-40B4-BE49-F238E27FC236}">
                    <a16:creationId xmlns:a16="http://schemas.microsoft.com/office/drawing/2014/main" id="{87B6CDED-61B9-6009-0506-225B2E62F3DB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" name="Google Shape;1090;p14">
              <a:extLst>
                <a:ext uri="{FF2B5EF4-FFF2-40B4-BE49-F238E27FC236}">
                  <a16:creationId xmlns:a16="http://schemas.microsoft.com/office/drawing/2014/main" id="{EE93BD1D-F16E-50D5-0B57-1114DA16CA6E}"/>
                </a:ext>
              </a:extLst>
            </p:cNvPr>
            <p:cNvGrpSpPr/>
            <p:nvPr userDrawn="1"/>
          </p:nvGrpSpPr>
          <p:grpSpPr>
            <a:xfrm>
              <a:off x="8067000" y="1014038"/>
              <a:ext cx="166675" cy="168575"/>
              <a:chOff x="4954425" y="2036375"/>
              <a:chExt cx="166675" cy="168575"/>
            </a:xfrm>
          </p:grpSpPr>
          <p:sp>
            <p:nvSpPr>
              <p:cNvPr id="191" name="Google Shape;1091;p14">
                <a:extLst>
                  <a:ext uri="{FF2B5EF4-FFF2-40B4-BE49-F238E27FC236}">
                    <a16:creationId xmlns:a16="http://schemas.microsoft.com/office/drawing/2014/main" id="{37B0E466-C1BB-2240-C1CD-A60331427CE4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092;p14">
                <a:extLst>
                  <a:ext uri="{FF2B5EF4-FFF2-40B4-BE49-F238E27FC236}">
                    <a16:creationId xmlns:a16="http://schemas.microsoft.com/office/drawing/2014/main" id="{B5D18EF4-6AC5-8FE9-4BD1-77A04D230B96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" name="Google Shape;1093;p14">
              <a:extLst>
                <a:ext uri="{FF2B5EF4-FFF2-40B4-BE49-F238E27FC236}">
                  <a16:creationId xmlns:a16="http://schemas.microsoft.com/office/drawing/2014/main" id="{4B26C060-5009-3BEE-CB36-1A1C6DA3CB16}"/>
                </a:ext>
              </a:extLst>
            </p:cNvPr>
            <p:cNvSpPr/>
            <p:nvPr userDrawn="1"/>
          </p:nvSpPr>
          <p:spPr>
            <a:xfrm>
              <a:off x="1548175" y="477372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094;p14">
              <a:extLst>
                <a:ext uri="{FF2B5EF4-FFF2-40B4-BE49-F238E27FC236}">
                  <a16:creationId xmlns:a16="http://schemas.microsoft.com/office/drawing/2014/main" id="{FB64810B-37A5-B03A-554C-FB29C5F30C5C}"/>
                </a:ext>
              </a:extLst>
            </p:cNvPr>
            <p:cNvSpPr/>
            <p:nvPr userDrawn="1"/>
          </p:nvSpPr>
          <p:spPr>
            <a:xfrm>
              <a:off x="7960175" y="4401813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095;p14">
              <a:extLst>
                <a:ext uri="{FF2B5EF4-FFF2-40B4-BE49-F238E27FC236}">
                  <a16:creationId xmlns:a16="http://schemas.microsoft.com/office/drawing/2014/main" id="{759BD89A-45F0-50B3-8153-B56773F9E7BB}"/>
                </a:ext>
              </a:extLst>
            </p:cNvPr>
            <p:cNvGrpSpPr/>
            <p:nvPr userDrawn="1"/>
          </p:nvGrpSpPr>
          <p:grpSpPr>
            <a:xfrm>
              <a:off x="775050" y="4233250"/>
              <a:ext cx="166675" cy="168575"/>
              <a:chOff x="4954425" y="2036375"/>
              <a:chExt cx="166675" cy="168575"/>
            </a:xfrm>
          </p:grpSpPr>
          <p:sp>
            <p:nvSpPr>
              <p:cNvPr id="196" name="Google Shape;1096;p14">
                <a:extLst>
                  <a:ext uri="{FF2B5EF4-FFF2-40B4-BE49-F238E27FC236}">
                    <a16:creationId xmlns:a16="http://schemas.microsoft.com/office/drawing/2014/main" id="{BE4735D1-B506-97A7-83B3-784A735987DE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097;p14">
                <a:extLst>
                  <a:ext uri="{FF2B5EF4-FFF2-40B4-BE49-F238E27FC236}">
                    <a16:creationId xmlns:a16="http://schemas.microsoft.com/office/drawing/2014/main" id="{E000B65A-E0D7-57B2-516E-E7865E87EB7A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8699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Nhóm 175">
            <a:extLst>
              <a:ext uri="{FF2B5EF4-FFF2-40B4-BE49-F238E27FC236}">
                <a16:creationId xmlns:a16="http://schemas.microsoft.com/office/drawing/2014/main" id="{E1F5599F-71E7-8279-274E-2A00532BA9BA}"/>
              </a:ext>
            </a:extLst>
          </p:cNvPr>
          <p:cNvGrpSpPr/>
          <p:nvPr userDrawn="1"/>
        </p:nvGrpSpPr>
        <p:grpSpPr>
          <a:xfrm>
            <a:off x="325033" y="219518"/>
            <a:ext cx="11541935" cy="6497165"/>
            <a:chOff x="281025" y="219519"/>
            <a:chExt cx="8633734" cy="4860086"/>
          </a:xfrm>
        </p:grpSpPr>
        <p:sp>
          <p:nvSpPr>
            <p:cNvPr id="93" name="Google Shape;498;p7">
              <a:extLst>
                <a:ext uri="{FF2B5EF4-FFF2-40B4-BE49-F238E27FC236}">
                  <a16:creationId xmlns:a16="http://schemas.microsoft.com/office/drawing/2014/main" id="{13683CA8-95A9-C63E-D589-BA41739D2DDD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99;p7">
              <a:extLst>
                <a:ext uri="{FF2B5EF4-FFF2-40B4-BE49-F238E27FC236}">
                  <a16:creationId xmlns:a16="http://schemas.microsoft.com/office/drawing/2014/main" id="{6034284A-5736-CFA9-3FF8-1F9A50AF9F27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5" name="Google Shape;500;p7">
              <a:extLst>
                <a:ext uri="{FF2B5EF4-FFF2-40B4-BE49-F238E27FC236}">
                  <a16:creationId xmlns:a16="http://schemas.microsoft.com/office/drawing/2014/main" id="{48D148FA-C6EB-B7D7-AA13-6C1F8CD313F4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" name="Google Shape;501;p7">
                <a:extLst>
                  <a:ext uri="{FF2B5EF4-FFF2-40B4-BE49-F238E27FC236}">
                    <a16:creationId xmlns:a16="http://schemas.microsoft.com/office/drawing/2014/main" id="{D0A83005-B2E6-2DD0-8EAD-10A1587D193C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502;p7">
                <a:extLst>
                  <a:ext uri="{FF2B5EF4-FFF2-40B4-BE49-F238E27FC236}">
                    <a16:creationId xmlns:a16="http://schemas.microsoft.com/office/drawing/2014/main" id="{D7BB14C9-618A-8BA8-BE46-AC6F00432539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503;p7">
              <a:extLst>
                <a:ext uri="{FF2B5EF4-FFF2-40B4-BE49-F238E27FC236}">
                  <a16:creationId xmlns:a16="http://schemas.microsoft.com/office/drawing/2014/main" id="{2E964D92-37D5-8D98-1838-3085F2E3B881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" name="Google Shape;504;p7">
                <a:extLst>
                  <a:ext uri="{FF2B5EF4-FFF2-40B4-BE49-F238E27FC236}">
                    <a16:creationId xmlns:a16="http://schemas.microsoft.com/office/drawing/2014/main" id="{729BF589-01EA-14FE-65C5-D4259C0FDDF9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505;p7">
                <a:extLst>
                  <a:ext uri="{FF2B5EF4-FFF2-40B4-BE49-F238E27FC236}">
                    <a16:creationId xmlns:a16="http://schemas.microsoft.com/office/drawing/2014/main" id="{09CB2EF4-A4C8-FF9D-7087-886C99A7AEF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" name="Google Shape;506;p7">
              <a:extLst>
                <a:ext uri="{FF2B5EF4-FFF2-40B4-BE49-F238E27FC236}">
                  <a16:creationId xmlns:a16="http://schemas.microsoft.com/office/drawing/2014/main" id="{18130165-526B-8E25-2233-FB78C1293C2E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2" name="Google Shape;507;p7">
                <a:extLst>
                  <a:ext uri="{FF2B5EF4-FFF2-40B4-BE49-F238E27FC236}">
                    <a16:creationId xmlns:a16="http://schemas.microsoft.com/office/drawing/2014/main" id="{794D884F-371A-3BA2-FB3E-F7B6C9A17E0D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508;p7">
                <a:extLst>
                  <a:ext uri="{FF2B5EF4-FFF2-40B4-BE49-F238E27FC236}">
                    <a16:creationId xmlns:a16="http://schemas.microsoft.com/office/drawing/2014/main" id="{92202659-21CB-C092-5AF6-689902F97930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" name="Google Shape;509;p7">
              <a:extLst>
                <a:ext uri="{FF2B5EF4-FFF2-40B4-BE49-F238E27FC236}">
                  <a16:creationId xmlns:a16="http://schemas.microsoft.com/office/drawing/2014/main" id="{3B7AC01D-187E-32CF-FB50-B7C122D047C9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5" name="Google Shape;510;p7">
                <a:extLst>
                  <a:ext uri="{FF2B5EF4-FFF2-40B4-BE49-F238E27FC236}">
                    <a16:creationId xmlns:a16="http://schemas.microsoft.com/office/drawing/2014/main" id="{6B097A00-864C-6035-4CC4-D84642873A7F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511;p7">
                <a:extLst>
                  <a:ext uri="{FF2B5EF4-FFF2-40B4-BE49-F238E27FC236}">
                    <a16:creationId xmlns:a16="http://schemas.microsoft.com/office/drawing/2014/main" id="{F6AF95A7-469F-55D8-893F-C3A03668E756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" name="Google Shape;512;p7">
              <a:extLst>
                <a:ext uri="{FF2B5EF4-FFF2-40B4-BE49-F238E27FC236}">
                  <a16:creationId xmlns:a16="http://schemas.microsoft.com/office/drawing/2014/main" id="{67BA47F7-0B05-EA94-6BE0-D9978C5EA0B7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8" name="Google Shape;513;p7">
                <a:extLst>
                  <a:ext uri="{FF2B5EF4-FFF2-40B4-BE49-F238E27FC236}">
                    <a16:creationId xmlns:a16="http://schemas.microsoft.com/office/drawing/2014/main" id="{E296586A-E07B-C5C5-0B90-AD9C50116AAE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514;p7">
                <a:extLst>
                  <a:ext uri="{FF2B5EF4-FFF2-40B4-BE49-F238E27FC236}">
                    <a16:creationId xmlns:a16="http://schemas.microsoft.com/office/drawing/2014/main" id="{024E8B68-056A-B6A2-ED53-0CBDC7585506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Google Shape;515;p7">
              <a:extLst>
                <a:ext uri="{FF2B5EF4-FFF2-40B4-BE49-F238E27FC236}">
                  <a16:creationId xmlns:a16="http://schemas.microsoft.com/office/drawing/2014/main" id="{BBA9AA67-2A74-F060-630A-688DE51CED42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" name="Google Shape;516;p7">
                <a:extLst>
                  <a:ext uri="{FF2B5EF4-FFF2-40B4-BE49-F238E27FC236}">
                    <a16:creationId xmlns:a16="http://schemas.microsoft.com/office/drawing/2014/main" id="{044B6940-BE3C-8F3E-071C-559A79530C7F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517;p7">
                <a:extLst>
                  <a:ext uri="{FF2B5EF4-FFF2-40B4-BE49-F238E27FC236}">
                    <a16:creationId xmlns:a16="http://schemas.microsoft.com/office/drawing/2014/main" id="{16530AC9-DE73-2408-F9B3-FD4A757527D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518;p7">
              <a:extLst>
                <a:ext uri="{FF2B5EF4-FFF2-40B4-BE49-F238E27FC236}">
                  <a16:creationId xmlns:a16="http://schemas.microsoft.com/office/drawing/2014/main" id="{AA54F1B4-795D-BB83-7DB1-91375FA86964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19;p7">
              <a:extLst>
                <a:ext uri="{FF2B5EF4-FFF2-40B4-BE49-F238E27FC236}">
                  <a16:creationId xmlns:a16="http://schemas.microsoft.com/office/drawing/2014/main" id="{5B14871F-1DE3-9A2D-AF19-3BA8C5CD7BA3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20;p7">
              <a:extLst>
                <a:ext uri="{FF2B5EF4-FFF2-40B4-BE49-F238E27FC236}">
                  <a16:creationId xmlns:a16="http://schemas.microsoft.com/office/drawing/2014/main" id="{E8961568-141B-058F-ABB0-2DF027FE2FB5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21;p7">
              <a:extLst>
                <a:ext uri="{FF2B5EF4-FFF2-40B4-BE49-F238E27FC236}">
                  <a16:creationId xmlns:a16="http://schemas.microsoft.com/office/drawing/2014/main" id="{0A219732-7C3D-3EF5-89C2-7A819E5A3706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22;p7">
              <a:extLst>
                <a:ext uri="{FF2B5EF4-FFF2-40B4-BE49-F238E27FC236}">
                  <a16:creationId xmlns:a16="http://schemas.microsoft.com/office/drawing/2014/main" id="{844CFB35-BEE2-B23E-1A11-85C4D3D7903C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23;p7">
              <a:extLst>
                <a:ext uri="{FF2B5EF4-FFF2-40B4-BE49-F238E27FC236}">
                  <a16:creationId xmlns:a16="http://schemas.microsoft.com/office/drawing/2014/main" id="{4C4D27AB-AB66-E0C8-2856-631922012F5D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24;p7">
              <a:extLst>
                <a:ext uri="{FF2B5EF4-FFF2-40B4-BE49-F238E27FC236}">
                  <a16:creationId xmlns:a16="http://schemas.microsoft.com/office/drawing/2014/main" id="{11DF4D8E-2158-5E77-0AE1-112EDD29BA6B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25;p7">
              <a:extLst>
                <a:ext uri="{FF2B5EF4-FFF2-40B4-BE49-F238E27FC236}">
                  <a16:creationId xmlns:a16="http://schemas.microsoft.com/office/drawing/2014/main" id="{917B2011-4129-DC05-260D-F86385742B6A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26;p7">
              <a:extLst>
                <a:ext uri="{FF2B5EF4-FFF2-40B4-BE49-F238E27FC236}">
                  <a16:creationId xmlns:a16="http://schemas.microsoft.com/office/drawing/2014/main" id="{AF776BEB-1DE5-039B-1109-097C552681CA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27;p7">
              <a:extLst>
                <a:ext uri="{FF2B5EF4-FFF2-40B4-BE49-F238E27FC236}">
                  <a16:creationId xmlns:a16="http://schemas.microsoft.com/office/drawing/2014/main" id="{806D7002-6149-25F3-BBBB-0C2FF0904384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28;p7">
              <a:extLst>
                <a:ext uri="{FF2B5EF4-FFF2-40B4-BE49-F238E27FC236}">
                  <a16:creationId xmlns:a16="http://schemas.microsoft.com/office/drawing/2014/main" id="{AE42BB1B-D2F5-56AE-9130-E38EC39A8305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29;p7">
              <a:extLst>
                <a:ext uri="{FF2B5EF4-FFF2-40B4-BE49-F238E27FC236}">
                  <a16:creationId xmlns:a16="http://schemas.microsoft.com/office/drawing/2014/main" id="{CD8C8ADC-1B06-234A-AA5B-F7B2A92CA7DD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30;p7">
              <a:extLst>
                <a:ext uri="{FF2B5EF4-FFF2-40B4-BE49-F238E27FC236}">
                  <a16:creationId xmlns:a16="http://schemas.microsoft.com/office/drawing/2014/main" id="{23706B1A-F073-3CE3-0771-8B9619535137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31;p7">
              <a:extLst>
                <a:ext uri="{FF2B5EF4-FFF2-40B4-BE49-F238E27FC236}">
                  <a16:creationId xmlns:a16="http://schemas.microsoft.com/office/drawing/2014/main" id="{58CBD0F8-B795-96BE-667F-E57DE063799D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32;p7">
              <a:extLst>
                <a:ext uri="{FF2B5EF4-FFF2-40B4-BE49-F238E27FC236}">
                  <a16:creationId xmlns:a16="http://schemas.microsoft.com/office/drawing/2014/main" id="{5B9CC5CF-1387-4AAD-51B8-46C2B0A42B27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533;p7">
              <a:extLst>
                <a:ext uri="{FF2B5EF4-FFF2-40B4-BE49-F238E27FC236}">
                  <a16:creationId xmlns:a16="http://schemas.microsoft.com/office/drawing/2014/main" id="{3EEC7F0E-920D-1E96-883A-99BC9597B569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534;p7">
              <a:extLst>
                <a:ext uri="{FF2B5EF4-FFF2-40B4-BE49-F238E27FC236}">
                  <a16:creationId xmlns:a16="http://schemas.microsoft.com/office/drawing/2014/main" id="{FF28E3E6-5CED-4C33-A490-4B30073441D4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35;p7">
              <a:extLst>
                <a:ext uri="{FF2B5EF4-FFF2-40B4-BE49-F238E27FC236}">
                  <a16:creationId xmlns:a16="http://schemas.microsoft.com/office/drawing/2014/main" id="{3993334A-DE75-EE8A-4902-64DEC43AD44E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36;p7">
              <a:extLst>
                <a:ext uri="{FF2B5EF4-FFF2-40B4-BE49-F238E27FC236}">
                  <a16:creationId xmlns:a16="http://schemas.microsoft.com/office/drawing/2014/main" id="{C8AFD6FC-C8F0-43FE-8703-E2001BA776DC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37;p7">
              <a:extLst>
                <a:ext uri="{FF2B5EF4-FFF2-40B4-BE49-F238E27FC236}">
                  <a16:creationId xmlns:a16="http://schemas.microsoft.com/office/drawing/2014/main" id="{FD2FF9F4-DE8B-1E88-61B1-4E5FDA32010F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38;p7">
              <a:extLst>
                <a:ext uri="{FF2B5EF4-FFF2-40B4-BE49-F238E27FC236}">
                  <a16:creationId xmlns:a16="http://schemas.microsoft.com/office/drawing/2014/main" id="{13CC36BD-4DBD-D1C4-0468-A8028E628D44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39;p7">
              <a:extLst>
                <a:ext uri="{FF2B5EF4-FFF2-40B4-BE49-F238E27FC236}">
                  <a16:creationId xmlns:a16="http://schemas.microsoft.com/office/drawing/2014/main" id="{2ED3B5DA-4FA1-ECB9-1D47-C6A3370F72DD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40;p7">
              <a:extLst>
                <a:ext uri="{FF2B5EF4-FFF2-40B4-BE49-F238E27FC236}">
                  <a16:creationId xmlns:a16="http://schemas.microsoft.com/office/drawing/2014/main" id="{68566AD1-A76F-AF5A-D0AA-BFEA19E8AD73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41;p7">
              <a:extLst>
                <a:ext uri="{FF2B5EF4-FFF2-40B4-BE49-F238E27FC236}">
                  <a16:creationId xmlns:a16="http://schemas.microsoft.com/office/drawing/2014/main" id="{5FED6079-97D0-3D89-EAB2-FCC55AA484AB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42;p7">
              <a:extLst>
                <a:ext uri="{FF2B5EF4-FFF2-40B4-BE49-F238E27FC236}">
                  <a16:creationId xmlns:a16="http://schemas.microsoft.com/office/drawing/2014/main" id="{98F71C29-2FF7-7E4C-9ADE-43806CB72C46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43;p7">
              <a:extLst>
                <a:ext uri="{FF2B5EF4-FFF2-40B4-BE49-F238E27FC236}">
                  <a16:creationId xmlns:a16="http://schemas.microsoft.com/office/drawing/2014/main" id="{72EBD484-120E-4856-148F-7596035BAC5D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44;p7">
              <a:extLst>
                <a:ext uri="{FF2B5EF4-FFF2-40B4-BE49-F238E27FC236}">
                  <a16:creationId xmlns:a16="http://schemas.microsoft.com/office/drawing/2014/main" id="{0E9A506E-EBBD-231E-5EDB-B0EC80EF45F9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45;p7">
              <a:extLst>
                <a:ext uri="{FF2B5EF4-FFF2-40B4-BE49-F238E27FC236}">
                  <a16:creationId xmlns:a16="http://schemas.microsoft.com/office/drawing/2014/main" id="{79029889-51D1-F6C6-1BEB-6EFAB1CC746C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46;p7">
              <a:extLst>
                <a:ext uri="{FF2B5EF4-FFF2-40B4-BE49-F238E27FC236}">
                  <a16:creationId xmlns:a16="http://schemas.microsoft.com/office/drawing/2014/main" id="{A4AFCCAD-A5C2-A573-A401-08AC524860FC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47;p7">
              <a:extLst>
                <a:ext uri="{FF2B5EF4-FFF2-40B4-BE49-F238E27FC236}">
                  <a16:creationId xmlns:a16="http://schemas.microsoft.com/office/drawing/2014/main" id="{65F89FD5-E281-945D-1517-8E7CFE31EC70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48;p7">
              <a:extLst>
                <a:ext uri="{FF2B5EF4-FFF2-40B4-BE49-F238E27FC236}">
                  <a16:creationId xmlns:a16="http://schemas.microsoft.com/office/drawing/2014/main" id="{CA754D4C-87F2-AB8B-AA92-CB98DB4B67B6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49;p7">
              <a:extLst>
                <a:ext uri="{FF2B5EF4-FFF2-40B4-BE49-F238E27FC236}">
                  <a16:creationId xmlns:a16="http://schemas.microsoft.com/office/drawing/2014/main" id="{002D5654-B95C-EAE7-8714-3A1AA618BE1E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50;p7">
              <a:extLst>
                <a:ext uri="{FF2B5EF4-FFF2-40B4-BE49-F238E27FC236}">
                  <a16:creationId xmlns:a16="http://schemas.microsoft.com/office/drawing/2014/main" id="{90E04319-D7F2-3787-9F00-26A5B6FAAFAA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51;p7">
              <a:extLst>
                <a:ext uri="{FF2B5EF4-FFF2-40B4-BE49-F238E27FC236}">
                  <a16:creationId xmlns:a16="http://schemas.microsoft.com/office/drawing/2014/main" id="{E2F19875-304E-4C89-39F9-627D41D8A535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52;p7">
              <a:extLst>
                <a:ext uri="{FF2B5EF4-FFF2-40B4-BE49-F238E27FC236}">
                  <a16:creationId xmlns:a16="http://schemas.microsoft.com/office/drawing/2014/main" id="{188C47EF-020D-DDD3-F488-4BA94C692412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53;p7">
              <a:extLst>
                <a:ext uri="{FF2B5EF4-FFF2-40B4-BE49-F238E27FC236}">
                  <a16:creationId xmlns:a16="http://schemas.microsoft.com/office/drawing/2014/main" id="{1FD6CBA8-B84D-3ECA-C4FA-54F47B1EFFAD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54;p7">
              <a:extLst>
                <a:ext uri="{FF2B5EF4-FFF2-40B4-BE49-F238E27FC236}">
                  <a16:creationId xmlns:a16="http://schemas.microsoft.com/office/drawing/2014/main" id="{4DF7EE67-A206-358D-F050-6EC7F2C77BD6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55;p7">
              <a:extLst>
                <a:ext uri="{FF2B5EF4-FFF2-40B4-BE49-F238E27FC236}">
                  <a16:creationId xmlns:a16="http://schemas.microsoft.com/office/drawing/2014/main" id="{59A8C12D-D375-E17C-A9CF-C23C409BC62E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56;p7">
              <a:extLst>
                <a:ext uri="{FF2B5EF4-FFF2-40B4-BE49-F238E27FC236}">
                  <a16:creationId xmlns:a16="http://schemas.microsoft.com/office/drawing/2014/main" id="{381C1F04-EAB9-5663-10BA-BDA1764227F8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57;p7">
              <a:extLst>
                <a:ext uri="{FF2B5EF4-FFF2-40B4-BE49-F238E27FC236}">
                  <a16:creationId xmlns:a16="http://schemas.microsoft.com/office/drawing/2014/main" id="{D406E282-2C02-16E5-EA56-57FBFD33D12F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58;p7">
              <a:extLst>
                <a:ext uri="{FF2B5EF4-FFF2-40B4-BE49-F238E27FC236}">
                  <a16:creationId xmlns:a16="http://schemas.microsoft.com/office/drawing/2014/main" id="{39927EEE-C39D-9275-F977-822A6D8B99E4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59;p7">
              <a:extLst>
                <a:ext uri="{FF2B5EF4-FFF2-40B4-BE49-F238E27FC236}">
                  <a16:creationId xmlns:a16="http://schemas.microsoft.com/office/drawing/2014/main" id="{84876C89-31AD-4955-061D-6805E5AED46C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60;p7">
              <a:extLst>
                <a:ext uri="{FF2B5EF4-FFF2-40B4-BE49-F238E27FC236}">
                  <a16:creationId xmlns:a16="http://schemas.microsoft.com/office/drawing/2014/main" id="{FE8EEE2D-3995-74A1-DCCF-9F48B849612D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61;p7">
              <a:extLst>
                <a:ext uri="{FF2B5EF4-FFF2-40B4-BE49-F238E27FC236}">
                  <a16:creationId xmlns:a16="http://schemas.microsoft.com/office/drawing/2014/main" id="{FB57DFEB-8CDF-3BBB-E00D-5A94F280E39D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62;p7">
              <a:extLst>
                <a:ext uri="{FF2B5EF4-FFF2-40B4-BE49-F238E27FC236}">
                  <a16:creationId xmlns:a16="http://schemas.microsoft.com/office/drawing/2014/main" id="{C5077165-AAF8-6F8F-5C79-03FCC0EBC65F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63;p7">
              <a:extLst>
                <a:ext uri="{FF2B5EF4-FFF2-40B4-BE49-F238E27FC236}">
                  <a16:creationId xmlns:a16="http://schemas.microsoft.com/office/drawing/2014/main" id="{F04FBD01-A17D-11FD-0045-3056019B1C8F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64;p7">
              <a:extLst>
                <a:ext uri="{FF2B5EF4-FFF2-40B4-BE49-F238E27FC236}">
                  <a16:creationId xmlns:a16="http://schemas.microsoft.com/office/drawing/2014/main" id="{A69C970B-A0EB-DFEA-21BD-F13B4B4B6EF5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65;p7">
              <a:extLst>
                <a:ext uri="{FF2B5EF4-FFF2-40B4-BE49-F238E27FC236}">
                  <a16:creationId xmlns:a16="http://schemas.microsoft.com/office/drawing/2014/main" id="{7575A526-F9CD-D511-7DEE-19DA64D2098F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66;p7">
              <a:extLst>
                <a:ext uri="{FF2B5EF4-FFF2-40B4-BE49-F238E27FC236}">
                  <a16:creationId xmlns:a16="http://schemas.microsoft.com/office/drawing/2014/main" id="{82E2B7C0-4964-E452-7378-89ED00DE4F6B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67;p7">
              <a:extLst>
                <a:ext uri="{FF2B5EF4-FFF2-40B4-BE49-F238E27FC236}">
                  <a16:creationId xmlns:a16="http://schemas.microsoft.com/office/drawing/2014/main" id="{978318CF-5AEF-9174-164A-746860E5D8D2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68;p7">
              <a:extLst>
                <a:ext uri="{FF2B5EF4-FFF2-40B4-BE49-F238E27FC236}">
                  <a16:creationId xmlns:a16="http://schemas.microsoft.com/office/drawing/2014/main" id="{61914D35-00BD-C2C3-D00F-BA5C88CE5550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69;p7">
              <a:extLst>
                <a:ext uri="{FF2B5EF4-FFF2-40B4-BE49-F238E27FC236}">
                  <a16:creationId xmlns:a16="http://schemas.microsoft.com/office/drawing/2014/main" id="{A1E697BF-FB30-9396-0CDD-89AA3843248D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70;p7">
              <a:extLst>
                <a:ext uri="{FF2B5EF4-FFF2-40B4-BE49-F238E27FC236}">
                  <a16:creationId xmlns:a16="http://schemas.microsoft.com/office/drawing/2014/main" id="{2679FCD9-498F-2171-BA39-310EE94050DB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74;p7">
              <a:extLst>
                <a:ext uri="{FF2B5EF4-FFF2-40B4-BE49-F238E27FC236}">
                  <a16:creationId xmlns:a16="http://schemas.microsoft.com/office/drawing/2014/main" id="{DB70FEDD-D849-4398-9A8D-A49DA8758E0D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75;p7">
              <a:extLst>
                <a:ext uri="{FF2B5EF4-FFF2-40B4-BE49-F238E27FC236}">
                  <a16:creationId xmlns:a16="http://schemas.microsoft.com/office/drawing/2014/main" id="{573B2D4C-3137-044B-1F3B-44AE930786D9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76;p7">
              <a:extLst>
                <a:ext uri="{FF2B5EF4-FFF2-40B4-BE49-F238E27FC236}">
                  <a16:creationId xmlns:a16="http://schemas.microsoft.com/office/drawing/2014/main" id="{787E5746-1054-7CEF-8711-0BFC4BCB9851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77;p7">
              <a:extLst>
                <a:ext uri="{FF2B5EF4-FFF2-40B4-BE49-F238E27FC236}">
                  <a16:creationId xmlns:a16="http://schemas.microsoft.com/office/drawing/2014/main" id="{D9F91990-E84B-230F-780E-A614C45ED7B8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78;p7">
              <a:extLst>
                <a:ext uri="{FF2B5EF4-FFF2-40B4-BE49-F238E27FC236}">
                  <a16:creationId xmlns:a16="http://schemas.microsoft.com/office/drawing/2014/main" id="{076C40D4-7D0F-DBF2-8081-710BE9416E7A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79;p7">
              <a:extLst>
                <a:ext uri="{FF2B5EF4-FFF2-40B4-BE49-F238E27FC236}">
                  <a16:creationId xmlns:a16="http://schemas.microsoft.com/office/drawing/2014/main" id="{794B9F39-DF5F-0796-49CB-F761DD848C0B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80;p7">
              <a:extLst>
                <a:ext uri="{FF2B5EF4-FFF2-40B4-BE49-F238E27FC236}">
                  <a16:creationId xmlns:a16="http://schemas.microsoft.com/office/drawing/2014/main" id="{DF27A752-7FDC-1054-D3DD-61BFB35A2A19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81;p7">
              <a:extLst>
                <a:ext uri="{FF2B5EF4-FFF2-40B4-BE49-F238E27FC236}">
                  <a16:creationId xmlns:a16="http://schemas.microsoft.com/office/drawing/2014/main" id="{E411021D-1C97-20F9-95B0-426532116EDC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82;p7">
              <a:extLst>
                <a:ext uri="{FF2B5EF4-FFF2-40B4-BE49-F238E27FC236}">
                  <a16:creationId xmlns:a16="http://schemas.microsoft.com/office/drawing/2014/main" id="{9C610DC3-CC72-C6E3-F47C-1569A909C391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83;p7">
              <a:extLst>
                <a:ext uri="{FF2B5EF4-FFF2-40B4-BE49-F238E27FC236}">
                  <a16:creationId xmlns:a16="http://schemas.microsoft.com/office/drawing/2014/main" id="{1DE2DF50-9E15-BBB8-C2AF-CF02B3F3F098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3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162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0EC5C06-7003-C24C-E015-53918A6F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E7A859A-4B15-E21D-007C-4C0EA7E3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A732BAE-48B8-8DBB-EB88-151D49E4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C72E9698-7922-9F95-F845-BC5C743D7818}"/>
              </a:ext>
            </a:extLst>
          </p:cNvPr>
          <p:cNvGrpSpPr/>
          <p:nvPr userDrawn="1"/>
        </p:nvGrpSpPr>
        <p:grpSpPr>
          <a:xfrm>
            <a:off x="320777" y="219519"/>
            <a:ext cx="11550446" cy="6501956"/>
            <a:chOff x="281025" y="219519"/>
            <a:chExt cx="8633734" cy="4860086"/>
          </a:xfrm>
        </p:grpSpPr>
        <p:sp>
          <p:nvSpPr>
            <p:cNvPr id="7" name="Google Shape;134;p3">
              <a:extLst>
                <a:ext uri="{FF2B5EF4-FFF2-40B4-BE49-F238E27FC236}">
                  <a16:creationId xmlns:a16="http://schemas.microsoft.com/office/drawing/2014/main" id="{F5D78324-DF3D-505F-EF66-CE8BB77FAF70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35;p3">
              <a:extLst>
                <a:ext uri="{FF2B5EF4-FFF2-40B4-BE49-F238E27FC236}">
                  <a16:creationId xmlns:a16="http://schemas.microsoft.com/office/drawing/2014/main" id="{7CFA8B81-48A0-273A-A6D0-F9245648E729}"/>
                </a:ext>
              </a:extLst>
            </p:cNvPr>
            <p:cNvGrpSpPr/>
            <p:nvPr userDrawn="1"/>
          </p:nvGrpSpPr>
          <p:grpSpPr>
            <a:xfrm>
              <a:off x="395894" y="219519"/>
              <a:ext cx="8518865" cy="4788281"/>
              <a:chOff x="395894" y="219519"/>
              <a:chExt cx="8518865" cy="4788281"/>
            </a:xfrm>
          </p:grpSpPr>
          <p:sp>
            <p:nvSpPr>
              <p:cNvPr id="81" name="Google Shape;136;p3">
                <a:extLst>
                  <a:ext uri="{FF2B5EF4-FFF2-40B4-BE49-F238E27FC236}">
                    <a16:creationId xmlns:a16="http://schemas.microsoft.com/office/drawing/2014/main" id="{727A93A6-F01D-D8FB-C08B-FA549BDA00F6}"/>
                  </a:ext>
                </a:extLst>
              </p:cNvPr>
              <p:cNvSpPr/>
              <p:nvPr/>
            </p:nvSpPr>
            <p:spPr>
              <a:xfrm>
                <a:off x="661185" y="219519"/>
                <a:ext cx="8068819" cy="4788281"/>
              </a:xfrm>
              <a:custGeom>
                <a:avLst/>
                <a:gdLst/>
                <a:ahLst/>
                <a:cxnLst/>
                <a:rect l="l" t="t" r="r" b="b"/>
                <a:pathLst>
                  <a:path w="257584" h="146846" extrusionOk="0">
                    <a:moveTo>
                      <a:pt x="7146" y="1"/>
                    </a:moveTo>
                    <a:cubicBezTo>
                      <a:pt x="3214" y="1"/>
                      <a:pt x="1" y="3214"/>
                      <a:pt x="1" y="7146"/>
                    </a:cubicBezTo>
                    <a:lnTo>
                      <a:pt x="1" y="139700"/>
                    </a:lnTo>
                    <a:cubicBezTo>
                      <a:pt x="1" y="143632"/>
                      <a:pt x="3214" y="146845"/>
                      <a:pt x="7146" y="146845"/>
                    </a:cubicBezTo>
                    <a:lnTo>
                      <a:pt x="250438" y="146845"/>
                    </a:lnTo>
                    <a:cubicBezTo>
                      <a:pt x="254408" y="146845"/>
                      <a:pt x="257584" y="143632"/>
                      <a:pt x="257584" y="139700"/>
                    </a:cubicBezTo>
                    <a:lnTo>
                      <a:pt x="257584" y="7146"/>
                    </a:lnTo>
                    <a:cubicBezTo>
                      <a:pt x="257584" y="3214"/>
                      <a:pt x="254408" y="1"/>
                      <a:pt x="250438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82" name="Google Shape;137;p3">
                <a:extLst>
                  <a:ext uri="{FF2B5EF4-FFF2-40B4-BE49-F238E27FC236}">
                    <a16:creationId xmlns:a16="http://schemas.microsoft.com/office/drawing/2014/main" id="{D7A7F851-CC13-0215-0A74-CDEFFA42E110}"/>
                  </a:ext>
                </a:extLst>
              </p:cNvPr>
              <p:cNvGrpSpPr/>
              <p:nvPr/>
            </p:nvGrpSpPr>
            <p:grpSpPr>
              <a:xfrm>
                <a:off x="8341543" y="2282008"/>
                <a:ext cx="569676" cy="380612"/>
                <a:chOff x="8341543" y="2282008"/>
                <a:chExt cx="569676" cy="380612"/>
              </a:xfrm>
            </p:grpSpPr>
            <p:sp>
              <p:nvSpPr>
                <p:cNvPr id="101" name="Google Shape;138;p3">
                  <a:extLst>
                    <a:ext uri="{FF2B5EF4-FFF2-40B4-BE49-F238E27FC236}">
                      <a16:creationId xmlns:a16="http://schemas.microsoft.com/office/drawing/2014/main" id="{E4D82599-BAEA-60CB-5337-25727C7115A4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39;p3">
                  <a:extLst>
                    <a:ext uri="{FF2B5EF4-FFF2-40B4-BE49-F238E27FC236}">
                      <a16:creationId xmlns:a16="http://schemas.microsoft.com/office/drawing/2014/main" id="{C38146AB-0300-2AAE-725F-CE8317703FF6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B7E1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3" name="Google Shape;140;p3">
                <a:extLst>
                  <a:ext uri="{FF2B5EF4-FFF2-40B4-BE49-F238E27FC236}">
                    <a16:creationId xmlns:a16="http://schemas.microsoft.com/office/drawing/2014/main" id="{C1BB643D-B335-BE31-78BA-F9E3D72EA0D8}"/>
                  </a:ext>
                </a:extLst>
              </p:cNvPr>
              <p:cNvSpPr/>
              <p:nvPr/>
            </p:nvSpPr>
            <p:spPr>
              <a:xfrm>
                <a:off x="8341543" y="4447718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84" name="Google Shape;141;p3">
                <a:extLst>
                  <a:ext uri="{FF2B5EF4-FFF2-40B4-BE49-F238E27FC236}">
                    <a16:creationId xmlns:a16="http://schemas.microsoft.com/office/drawing/2014/main" id="{622970D7-DB57-CB77-3AF1-C2AFEDA71EB1}"/>
                  </a:ext>
                </a:extLst>
              </p:cNvPr>
              <p:cNvGrpSpPr/>
              <p:nvPr/>
            </p:nvGrpSpPr>
            <p:grpSpPr>
              <a:xfrm>
                <a:off x="8341543" y="1721094"/>
                <a:ext cx="569676" cy="380612"/>
                <a:chOff x="8341543" y="1721094"/>
                <a:chExt cx="569676" cy="380612"/>
              </a:xfrm>
            </p:grpSpPr>
            <p:sp>
              <p:nvSpPr>
                <p:cNvPr id="99" name="Google Shape;142;p3">
                  <a:extLst>
                    <a:ext uri="{FF2B5EF4-FFF2-40B4-BE49-F238E27FC236}">
                      <a16:creationId xmlns:a16="http://schemas.microsoft.com/office/drawing/2014/main" id="{E5F53897-E04A-BD4E-39FF-07A5B8250156}"/>
                    </a:ext>
                  </a:extLst>
                </p:cNvPr>
                <p:cNvSpPr/>
                <p:nvPr/>
              </p:nvSpPr>
              <p:spPr>
                <a:xfrm>
                  <a:off x="8341543" y="1800869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0"/>
                      </a:moveTo>
                      <a:lnTo>
                        <a:pt x="0" y="9225"/>
                      </a:lnTo>
                      <a:lnTo>
                        <a:pt x="18186" y="9225"/>
                      </a:lnTo>
                      <a:lnTo>
                        <a:pt x="16824" y="4462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43;p3">
                  <a:extLst>
                    <a:ext uri="{FF2B5EF4-FFF2-40B4-BE49-F238E27FC236}">
                      <a16:creationId xmlns:a16="http://schemas.microsoft.com/office/drawing/2014/main" id="{21B7CFD2-2357-4B52-2EDC-A668C2256DA5}"/>
                    </a:ext>
                  </a:extLst>
                </p:cNvPr>
                <p:cNvSpPr/>
                <p:nvPr/>
              </p:nvSpPr>
              <p:spPr>
                <a:xfrm>
                  <a:off x="8341543" y="1721094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0"/>
                      </a:moveTo>
                      <a:lnTo>
                        <a:pt x="0" y="9225"/>
                      </a:lnTo>
                      <a:lnTo>
                        <a:pt x="18186" y="9225"/>
                      </a:lnTo>
                      <a:lnTo>
                        <a:pt x="16824" y="4462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F9C3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5" name="Google Shape;144;p3">
                <a:extLst>
                  <a:ext uri="{FF2B5EF4-FFF2-40B4-BE49-F238E27FC236}">
                    <a16:creationId xmlns:a16="http://schemas.microsoft.com/office/drawing/2014/main" id="{E7EC692F-1B8B-53EA-A0A1-1125953005DB}"/>
                  </a:ext>
                </a:extLst>
              </p:cNvPr>
              <p:cNvGrpSpPr/>
              <p:nvPr/>
            </p:nvGrpSpPr>
            <p:grpSpPr>
              <a:xfrm>
                <a:off x="8346273" y="1183592"/>
                <a:ext cx="568486" cy="388014"/>
                <a:chOff x="8346273" y="1183592"/>
                <a:chExt cx="568486" cy="388014"/>
              </a:xfrm>
            </p:grpSpPr>
            <p:sp>
              <p:nvSpPr>
                <p:cNvPr id="97" name="Google Shape;145;p3">
                  <a:extLst>
                    <a:ext uri="{FF2B5EF4-FFF2-40B4-BE49-F238E27FC236}">
                      <a16:creationId xmlns:a16="http://schemas.microsoft.com/office/drawing/2014/main" id="{69D93D9E-74FB-7BC9-ACF6-BECDEDCAEBA9}"/>
                    </a:ext>
                  </a:extLst>
                </p:cNvPr>
                <p:cNvSpPr/>
                <p:nvPr/>
              </p:nvSpPr>
              <p:spPr>
                <a:xfrm>
                  <a:off x="8346273" y="1263367"/>
                  <a:ext cx="56848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8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48" y="9452"/>
                      </a:lnTo>
                      <a:lnTo>
                        <a:pt x="16787" y="4688"/>
                      </a:lnTo>
                      <a:lnTo>
                        <a:pt x="18148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46;p3">
                  <a:extLst>
                    <a:ext uri="{FF2B5EF4-FFF2-40B4-BE49-F238E27FC236}">
                      <a16:creationId xmlns:a16="http://schemas.microsoft.com/office/drawing/2014/main" id="{EB81CF0A-602D-0BEF-D548-2CB19966A8FC}"/>
                    </a:ext>
                  </a:extLst>
                </p:cNvPr>
                <p:cNvSpPr/>
                <p:nvPr/>
              </p:nvSpPr>
              <p:spPr>
                <a:xfrm>
                  <a:off x="8346273" y="1183592"/>
                  <a:ext cx="56848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8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48" y="9452"/>
                      </a:lnTo>
                      <a:lnTo>
                        <a:pt x="16787" y="4688"/>
                      </a:lnTo>
                      <a:lnTo>
                        <a:pt x="18148" y="0"/>
                      </a:lnTo>
                      <a:close/>
                    </a:path>
                  </a:pathLst>
                </a:custGeom>
                <a:solidFill>
                  <a:srgbClr val="FD9E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" name="Google Shape;147;p3">
                <a:extLst>
                  <a:ext uri="{FF2B5EF4-FFF2-40B4-BE49-F238E27FC236}">
                    <a16:creationId xmlns:a16="http://schemas.microsoft.com/office/drawing/2014/main" id="{E606E82E-D1CC-0E32-7F56-E8C778DB08BF}"/>
                  </a:ext>
                </a:extLst>
              </p:cNvPr>
              <p:cNvGrpSpPr/>
              <p:nvPr/>
            </p:nvGrpSpPr>
            <p:grpSpPr>
              <a:xfrm>
                <a:off x="8341543" y="606635"/>
                <a:ext cx="569676" cy="388014"/>
                <a:chOff x="8341543" y="606635"/>
                <a:chExt cx="569676" cy="388014"/>
              </a:xfrm>
            </p:grpSpPr>
            <p:sp>
              <p:nvSpPr>
                <p:cNvPr id="95" name="Google Shape;148;p3">
                  <a:extLst>
                    <a:ext uri="{FF2B5EF4-FFF2-40B4-BE49-F238E27FC236}">
                      <a16:creationId xmlns:a16="http://schemas.microsoft.com/office/drawing/2014/main" id="{A8455ED0-A5F0-B968-01B9-EE622A408C9D}"/>
                    </a:ext>
                  </a:extLst>
                </p:cNvPr>
                <p:cNvSpPr/>
                <p:nvPr/>
              </p:nvSpPr>
              <p:spPr>
                <a:xfrm>
                  <a:off x="8341543" y="686410"/>
                  <a:ext cx="56967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86" y="9452"/>
                      </a:lnTo>
                      <a:lnTo>
                        <a:pt x="16824" y="4613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49;p3">
                  <a:extLst>
                    <a:ext uri="{FF2B5EF4-FFF2-40B4-BE49-F238E27FC236}">
                      <a16:creationId xmlns:a16="http://schemas.microsoft.com/office/drawing/2014/main" id="{16C0B46C-D9F2-D48D-BC7E-0263A0DE1FD2}"/>
                    </a:ext>
                  </a:extLst>
                </p:cNvPr>
                <p:cNvSpPr/>
                <p:nvPr/>
              </p:nvSpPr>
              <p:spPr>
                <a:xfrm>
                  <a:off x="8341543" y="606635"/>
                  <a:ext cx="56967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86" y="9452"/>
                      </a:lnTo>
                      <a:lnTo>
                        <a:pt x="16824" y="4613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92CA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" name="Google Shape;150;p3">
                <a:extLst>
                  <a:ext uri="{FF2B5EF4-FFF2-40B4-BE49-F238E27FC236}">
                    <a16:creationId xmlns:a16="http://schemas.microsoft.com/office/drawing/2014/main" id="{DE8FD7C0-6170-3E4F-8398-9647ADDB9DAB}"/>
                  </a:ext>
                </a:extLst>
              </p:cNvPr>
              <p:cNvGrpSpPr/>
              <p:nvPr/>
            </p:nvGrpSpPr>
            <p:grpSpPr>
              <a:xfrm>
                <a:off x="8341543" y="2842933"/>
                <a:ext cx="569676" cy="380612"/>
                <a:chOff x="8341543" y="2282008"/>
                <a:chExt cx="569676" cy="380612"/>
              </a:xfrm>
            </p:grpSpPr>
            <p:sp>
              <p:nvSpPr>
                <p:cNvPr id="93" name="Google Shape;151;p3">
                  <a:extLst>
                    <a:ext uri="{FF2B5EF4-FFF2-40B4-BE49-F238E27FC236}">
                      <a16:creationId xmlns:a16="http://schemas.microsoft.com/office/drawing/2014/main" id="{DE5C01C1-79EC-E1D8-A614-06C8C671EC11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52;p3">
                  <a:extLst>
                    <a:ext uri="{FF2B5EF4-FFF2-40B4-BE49-F238E27FC236}">
                      <a16:creationId xmlns:a16="http://schemas.microsoft.com/office/drawing/2014/main" id="{37B82C10-26B4-7864-4C51-B6B7ED1FCE6C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FD9E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8" name="Google Shape;153;p3">
                <a:extLst>
                  <a:ext uri="{FF2B5EF4-FFF2-40B4-BE49-F238E27FC236}">
                    <a16:creationId xmlns:a16="http://schemas.microsoft.com/office/drawing/2014/main" id="{19307FDC-58F0-35A2-EC8C-5DB9648BAACA}"/>
                  </a:ext>
                </a:extLst>
              </p:cNvPr>
              <p:cNvGrpSpPr/>
              <p:nvPr/>
            </p:nvGrpSpPr>
            <p:grpSpPr>
              <a:xfrm>
                <a:off x="8341543" y="3403858"/>
                <a:ext cx="569676" cy="380612"/>
                <a:chOff x="8341543" y="2282008"/>
                <a:chExt cx="569676" cy="380612"/>
              </a:xfrm>
            </p:grpSpPr>
            <p:sp>
              <p:nvSpPr>
                <p:cNvPr id="91" name="Google Shape;154;p3">
                  <a:extLst>
                    <a:ext uri="{FF2B5EF4-FFF2-40B4-BE49-F238E27FC236}">
                      <a16:creationId xmlns:a16="http://schemas.microsoft.com/office/drawing/2014/main" id="{EB1D0155-9D19-2A23-6A2C-F0834332C165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55;p3">
                  <a:extLst>
                    <a:ext uri="{FF2B5EF4-FFF2-40B4-BE49-F238E27FC236}">
                      <a16:creationId xmlns:a16="http://schemas.microsoft.com/office/drawing/2014/main" id="{0AB7D250-8E43-408C-4E0C-57EA25DA18BB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F9C3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9" name="Google Shape;156;p3">
                <a:extLst>
                  <a:ext uri="{FF2B5EF4-FFF2-40B4-BE49-F238E27FC236}">
                    <a16:creationId xmlns:a16="http://schemas.microsoft.com/office/drawing/2014/main" id="{CCDC3289-AA1C-D3F5-EFEB-291DCB5699D3}"/>
                  </a:ext>
                </a:extLst>
              </p:cNvPr>
              <p:cNvSpPr/>
              <p:nvPr/>
            </p:nvSpPr>
            <p:spPr>
              <a:xfrm>
                <a:off x="8341543" y="4367943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157;p3">
                <a:extLst>
                  <a:ext uri="{FF2B5EF4-FFF2-40B4-BE49-F238E27FC236}">
                    <a16:creationId xmlns:a16="http://schemas.microsoft.com/office/drawing/2014/main" id="{C879A897-171D-8FD7-B29B-3841E939224F}"/>
                  </a:ext>
                </a:extLst>
              </p:cNvPr>
              <p:cNvSpPr/>
              <p:nvPr/>
            </p:nvSpPr>
            <p:spPr>
              <a:xfrm>
                <a:off x="395894" y="219519"/>
                <a:ext cx="8053438" cy="4788281"/>
              </a:xfrm>
              <a:custGeom>
                <a:avLst/>
                <a:gdLst/>
                <a:ahLst/>
                <a:cxnLst/>
                <a:rect l="l" t="t" r="r" b="b"/>
                <a:pathLst>
                  <a:path w="257093" h="146846" extrusionOk="0">
                    <a:moveTo>
                      <a:pt x="7146" y="1"/>
                    </a:moveTo>
                    <a:cubicBezTo>
                      <a:pt x="3177" y="1"/>
                      <a:pt x="1" y="3214"/>
                      <a:pt x="1" y="7146"/>
                    </a:cubicBezTo>
                    <a:lnTo>
                      <a:pt x="1" y="139700"/>
                    </a:lnTo>
                    <a:cubicBezTo>
                      <a:pt x="1" y="143632"/>
                      <a:pt x="3177" y="146845"/>
                      <a:pt x="7146" y="146845"/>
                    </a:cubicBezTo>
                    <a:lnTo>
                      <a:pt x="249947" y="146845"/>
                    </a:lnTo>
                    <a:cubicBezTo>
                      <a:pt x="253879" y="146845"/>
                      <a:pt x="257093" y="143632"/>
                      <a:pt x="257093" y="139700"/>
                    </a:cubicBezTo>
                    <a:lnTo>
                      <a:pt x="257093" y="7146"/>
                    </a:lnTo>
                    <a:cubicBezTo>
                      <a:pt x="257093" y="3214"/>
                      <a:pt x="253879" y="1"/>
                      <a:pt x="2499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" name="Google Shape;158;p3">
              <a:extLst>
                <a:ext uri="{FF2B5EF4-FFF2-40B4-BE49-F238E27FC236}">
                  <a16:creationId xmlns:a16="http://schemas.microsoft.com/office/drawing/2014/main" id="{94D50674-403A-0B28-2D78-B4D69FE39FED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;p3">
              <a:extLst>
                <a:ext uri="{FF2B5EF4-FFF2-40B4-BE49-F238E27FC236}">
                  <a16:creationId xmlns:a16="http://schemas.microsoft.com/office/drawing/2014/main" id="{4833FFA3-F6BC-D940-23FA-011B43255663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0;p3">
              <a:extLst>
                <a:ext uri="{FF2B5EF4-FFF2-40B4-BE49-F238E27FC236}">
                  <a16:creationId xmlns:a16="http://schemas.microsoft.com/office/drawing/2014/main" id="{3F59860A-A90F-5C8E-7EE6-00ADCEB2445E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1;p3">
              <a:extLst>
                <a:ext uri="{FF2B5EF4-FFF2-40B4-BE49-F238E27FC236}">
                  <a16:creationId xmlns:a16="http://schemas.microsoft.com/office/drawing/2014/main" id="{6CA3B6E0-FEAC-AF87-A411-CF524D23C4C4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2;p3">
              <a:extLst>
                <a:ext uri="{FF2B5EF4-FFF2-40B4-BE49-F238E27FC236}">
                  <a16:creationId xmlns:a16="http://schemas.microsoft.com/office/drawing/2014/main" id="{7959A508-B4BD-DA2B-CF23-8D8A70F40B92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63;p3">
              <a:extLst>
                <a:ext uri="{FF2B5EF4-FFF2-40B4-BE49-F238E27FC236}">
                  <a16:creationId xmlns:a16="http://schemas.microsoft.com/office/drawing/2014/main" id="{E33F5374-D3E6-FA7A-B135-C5492029CFCA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4;p3">
              <a:extLst>
                <a:ext uri="{FF2B5EF4-FFF2-40B4-BE49-F238E27FC236}">
                  <a16:creationId xmlns:a16="http://schemas.microsoft.com/office/drawing/2014/main" id="{5E2D2A5F-BE1A-AE57-5CA3-5E925A74D42E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5;p3">
              <a:extLst>
                <a:ext uri="{FF2B5EF4-FFF2-40B4-BE49-F238E27FC236}">
                  <a16:creationId xmlns:a16="http://schemas.microsoft.com/office/drawing/2014/main" id="{FA1BBFC5-F7CF-9704-EBB5-C38CEB9BCC39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6;p3">
              <a:extLst>
                <a:ext uri="{FF2B5EF4-FFF2-40B4-BE49-F238E27FC236}">
                  <a16:creationId xmlns:a16="http://schemas.microsoft.com/office/drawing/2014/main" id="{BB793CF7-3FC2-076B-EC8C-82D8322D4AA7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7;p3">
              <a:extLst>
                <a:ext uri="{FF2B5EF4-FFF2-40B4-BE49-F238E27FC236}">
                  <a16:creationId xmlns:a16="http://schemas.microsoft.com/office/drawing/2014/main" id="{3BC788DC-BED3-1FF6-B5C2-D4D860FBB722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8;p3">
              <a:extLst>
                <a:ext uri="{FF2B5EF4-FFF2-40B4-BE49-F238E27FC236}">
                  <a16:creationId xmlns:a16="http://schemas.microsoft.com/office/drawing/2014/main" id="{4C5FDA89-A020-48E2-7E11-E4F3E2FBADDC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9;p3">
              <a:extLst>
                <a:ext uri="{FF2B5EF4-FFF2-40B4-BE49-F238E27FC236}">
                  <a16:creationId xmlns:a16="http://schemas.microsoft.com/office/drawing/2014/main" id="{583FCAEA-1F58-F724-E96B-B7CA8D6B60B8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70;p3">
              <a:extLst>
                <a:ext uri="{FF2B5EF4-FFF2-40B4-BE49-F238E27FC236}">
                  <a16:creationId xmlns:a16="http://schemas.microsoft.com/office/drawing/2014/main" id="{5D00639F-B0A4-8D63-1D52-F93C5C162B13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71;p3">
              <a:extLst>
                <a:ext uri="{FF2B5EF4-FFF2-40B4-BE49-F238E27FC236}">
                  <a16:creationId xmlns:a16="http://schemas.microsoft.com/office/drawing/2014/main" id="{48255CA7-05F5-6C5F-51B2-FF1916F20BF2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72;p3">
              <a:extLst>
                <a:ext uri="{FF2B5EF4-FFF2-40B4-BE49-F238E27FC236}">
                  <a16:creationId xmlns:a16="http://schemas.microsoft.com/office/drawing/2014/main" id="{F0772533-081C-ADB8-A23E-DBBD7D123300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73;p3">
              <a:extLst>
                <a:ext uri="{FF2B5EF4-FFF2-40B4-BE49-F238E27FC236}">
                  <a16:creationId xmlns:a16="http://schemas.microsoft.com/office/drawing/2014/main" id="{DBE176E3-107A-3630-0FCE-C4A0A51E96DC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74;p3">
              <a:extLst>
                <a:ext uri="{FF2B5EF4-FFF2-40B4-BE49-F238E27FC236}">
                  <a16:creationId xmlns:a16="http://schemas.microsoft.com/office/drawing/2014/main" id="{442BEB5D-C057-0D10-D355-08D45EB9984E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75;p3">
              <a:extLst>
                <a:ext uri="{FF2B5EF4-FFF2-40B4-BE49-F238E27FC236}">
                  <a16:creationId xmlns:a16="http://schemas.microsoft.com/office/drawing/2014/main" id="{9C7CCCC5-774E-86CE-F5F0-0B029A59ED13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76;p3">
              <a:extLst>
                <a:ext uri="{FF2B5EF4-FFF2-40B4-BE49-F238E27FC236}">
                  <a16:creationId xmlns:a16="http://schemas.microsoft.com/office/drawing/2014/main" id="{A53882F5-36A7-8399-F65C-F19A8C30F6C9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77;p3">
              <a:extLst>
                <a:ext uri="{FF2B5EF4-FFF2-40B4-BE49-F238E27FC236}">
                  <a16:creationId xmlns:a16="http://schemas.microsoft.com/office/drawing/2014/main" id="{F9EE7E37-1DD9-B961-F36D-A2532DCBFFEE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8;p3">
              <a:extLst>
                <a:ext uri="{FF2B5EF4-FFF2-40B4-BE49-F238E27FC236}">
                  <a16:creationId xmlns:a16="http://schemas.microsoft.com/office/drawing/2014/main" id="{47E6D1DA-222A-3A4E-6540-D5FBB435845F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79;p3">
              <a:extLst>
                <a:ext uri="{FF2B5EF4-FFF2-40B4-BE49-F238E27FC236}">
                  <a16:creationId xmlns:a16="http://schemas.microsoft.com/office/drawing/2014/main" id="{F8D771A7-B6C4-DAD5-771E-5FFDF07E6C52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0;p3">
              <a:extLst>
                <a:ext uri="{FF2B5EF4-FFF2-40B4-BE49-F238E27FC236}">
                  <a16:creationId xmlns:a16="http://schemas.microsoft.com/office/drawing/2014/main" id="{48B666CE-15EE-3A06-5002-88459E8A7366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1;p3">
              <a:extLst>
                <a:ext uri="{FF2B5EF4-FFF2-40B4-BE49-F238E27FC236}">
                  <a16:creationId xmlns:a16="http://schemas.microsoft.com/office/drawing/2014/main" id="{CA640D6D-130D-46C4-74F7-531BDABF0D7F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2;p3">
              <a:extLst>
                <a:ext uri="{FF2B5EF4-FFF2-40B4-BE49-F238E27FC236}">
                  <a16:creationId xmlns:a16="http://schemas.microsoft.com/office/drawing/2014/main" id="{E371DBA1-5636-9020-B332-1F3E102D9F03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83;p3">
              <a:extLst>
                <a:ext uri="{FF2B5EF4-FFF2-40B4-BE49-F238E27FC236}">
                  <a16:creationId xmlns:a16="http://schemas.microsoft.com/office/drawing/2014/main" id="{656B17D2-B935-C626-EB7E-D5746AD691BA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84;p3">
              <a:extLst>
                <a:ext uri="{FF2B5EF4-FFF2-40B4-BE49-F238E27FC236}">
                  <a16:creationId xmlns:a16="http://schemas.microsoft.com/office/drawing/2014/main" id="{F4CCD5B3-79E0-2023-3475-9AB6B390C963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85;p3">
              <a:extLst>
                <a:ext uri="{FF2B5EF4-FFF2-40B4-BE49-F238E27FC236}">
                  <a16:creationId xmlns:a16="http://schemas.microsoft.com/office/drawing/2014/main" id="{1CE166B9-818A-3AC4-12A6-3986A55A2CB7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86;p3">
              <a:extLst>
                <a:ext uri="{FF2B5EF4-FFF2-40B4-BE49-F238E27FC236}">
                  <a16:creationId xmlns:a16="http://schemas.microsoft.com/office/drawing/2014/main" id="{691DB8FB-2374-498D-A829-0CEEA2A80EA1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87;p3">
              <a:extLst>
                <a:ext uri="{FF2B5EF4-FFF2-40B4-BE49-F238E27FC236}">
                  <a16:creationId xmlns:a16="http://schemas.microsoft.com/office/drawing/2014/main" id="{CAF23B53-5E91-960A-8175-2574B77C8308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88;p3">
              <a:extLst>
                <a:ext uri="{FF2B5EF4-FFF2-40B4-BE49-F238E27FC236}">
                  <a16:creationId xmlns:a16="http://schemas.microsoft.com/office/drawing/2014/main" id="{1593575E-B7D9-E574-71C6-D32CBB96FD89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89;p3">
              <a:extLst>
                <a:ext uri="{FF2B5EF4-FFF2-40B4-BE49-F238E27FC236}">
                  <a16:creationId xmlns:a16="http://schemas.microsoft.com/office/drawing/2014/main" id="{9E0D90DE-EB24-CE5C-7201-61152F07987C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0;p3">
              <a:extLst>
                <a:ext uri="{FF2B5EF4-FFF2-40B4-BE49-F238E27FC236}">
                  <a16:creationId xmlns:a16="http://schemas.microsoft.com/office/drawing/2014/main" id="{772C9C30-F95F-394F-1CF1-095889189FFE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1;p3">
              <a:extLst>
                <a:ext uri="{FF2B5EF4-FFF2-40B4-BE49-F238E27FC236}">
                  <a16:creationId xmlns:a16="http://schemas.microsoft.com/office/drawing/2014/main" id="{0BF9AB82-0221-2B63-8662-BE4142D5C341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2;p3">
              <a:extLst>
                <a:ext uri="{FF2B5EF4-FFF2-40B4-BE49-F238E27FC236}">
                  <a16:creationId xmlns:a16="http://schemas.microsoft.com/office/drawing/2014/main" id="{875142A1-CD73-5545-8E1B-009E775B72AF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93;p3">
              <a:extLst>
                <a:ext uri="{FF2B5EF4-FFF2-40B4-BE49-F238E27FC236}">
                  <a16:creationId xmlns:a16="http://schemas.microsoft.com/office/drawing/2014/main" id="{E5217F0D-22E5-1AD2-F29A-FCB0355B1567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94;p3">
              <a:extLst>
                <a:ext uri="{FF2B5EF4-FFF2-40B4-BE49-F238E27FC236}">
                  <a16:creationId xmlns:a16="http://schemas.microsoft.com/office/drawing/2014/main" id="{4562C8A3-330B-F515-836A-E4EBDCA19B0A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95;p3">
              <a:extLst>
                <a:ext uri="{FF2B5EF4-FFF2-40B4-BE49-F238E27FC236}">
                  <a16:creationId xmlns:a16="http://schemas.microsoft.com/office/drawing/2014/main" id="{5CE1130D-CB98-E090-2FC2-320A885C580F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6;p3">
              <a:extLst>
                <a:ext uri="{FF2B5EF4-FFF2-40B4-BE49-F238E27FC236}">
                  <a16:creationId xmlns:a16="http://schemas.microsoft.com/office/drawing/2014/main" id="{B98A3FF6-18BE-07E4-D165-4969B5EEE5B6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7;p3">
              <a:extLst>
                <a:ext uri="{FF2B5EF4-FFF2-40B4-BE49-F238E27FC236}">
                  <a16:creationId xmlns:a16="http://schemas.microsoft.com/office/drawing/2014/main" id="{6E09AB99-8E52-ABE2-6E7B-A916D7EDBDDE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8;p3">
              <a:extLst>
                <a:ext uri="{FF2B5EF4-FFF2-40B4-BE49-F238E27FC236}">
                  <a16:creationId xmlns:a16="http://schemas.microsoft.com/office/drawing/2014/main" id="{95AD1CA4-F088-97B8-8F4D-880F0E5C6235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99;p3">
              <a:extLst>
                <a:ext uri="{FF2B5EF4-FFF2-40B4-BE49-F238E27FC236}">
                  <a16:creationId xmlns:a16="http://schemas.microsoft.com/office/drawing/2014/main" id="{1BE10C12-445F-2573-4E5C-829F2E4F7952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00;p3">
              <a:extLst>
                <a:ext uri="{FF2B5EF4-FFF2-40B4-BE49-F238E27FC236}">
                  <a16:creationId xmlns:a16="http://schemas.microsoft.com/office/drawing/2014/main" id="{5B882C78-6C2C-CC72-782D-2976F9E05477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01;p3">
              <a:extLst>
                <a:ext uri="{FF2B5EF4-FFF2-40B4-BE49-F238E27FC236}">
                  <a16:creationId xmlns:a16="http://schemas.microsoft.com/office/drawing/2014/main" id="{CE6B4DF2-60B8-73E4-B294-310E5A5F622B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02;p3">
              <a:extLst>
                <a:ext uri="{FF2B5EF4-FFF2-40B4-BE49-F238E27FC236}">
                  <a16:creationId xmlns:a16="http://schemas.microsoft.com/office/drawing/2014/main" id="{3065C8AD-A829-4F10-0D5D-D1B3877A04F7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03;p3">
              <a:extLst>
                <a:ext uri="{FF2B5EF4-FFF2-40B4-BE49-F238E27FC236}">
                  <a16:creationId xmlns:a16="http://schemas.microsoft.com/office/drawing/2014/main" id="{B299FDE1-5864-59EF-4F97-669FE22D1510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04;p3">
              <a:extLst>
                <a:ext uri="{FF2B5EF4-FFF2-40B4-BE49-F238E27FC236}">
                  <a16:creationId xmlns:a16="http://schemas.microsoft.com/office/drawing/2014/main" id="{8207413A-C1DD-B5F4-ED75-FD0FB6DEE85D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05;p3">
              <a:extLst>
                <a:ext uri="{FF2B5EF4-FFF2-40B4-BE49-F238E27FC236}">
                  <a16:creationId xmlns:a16="http://schemas.microsoft.com/office/drawing/2014/main" id="{3CA7DBB0-B096-B775-C3A7-A7C91B0D1204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06;p3">
              <a:extLst>
                <a:ext uri="{FF2B5EF4-FFF2-40B4-BE49-F238E27FC236}">
                  <a16:creationId xmlns:a16="http://schemas.microsoft.com/office/drawing/2014/main" id="{8A879ECD-E4DA-C525-0920-58C0E17601DF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07;p3">
              <a:extLst>
                <a:ext uri="{FF2B5EF4-FFF2-40B4-BE49-F238E27FC236}">
                  <a16:creationId xmlns:a16="http://schemas.microsoft.com/office/drawing/2014/main" id="{48DBA0CF-B1C2-331C-46BD-5E15E1E225F8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211;p3">
              <a:extLst>
                <a:ext uri="{FF2B5EF4-FFF2-40B4-BE49-F238E27FC236}">
                  <a16:creationId xmlns:a16="http://schemas.microsoft.com/office/drawing/2014/main" id="{F1C4ED01-F395-27C9-0F7A-0436DA61BBA2}"/>
                </a:ext>
              </a:extLst>
            </p:cNvPr>
            <p:cNvGrpSpPr/>
            <p:nvPr userDrawn="1"/>
          </p:nvGrpSpPr>
          <p:grpSpPr>
            <a:xfrm>
              <a:off x="1030175" y="1581350"/>
              <a:ext cx="444275" cy="398525"/>
              <a:chOff x="2495125" y="2142250"/>
              <a:chExt cx="444275" cy="398525"/>
            </a:xfrm>
          </p:grpSpPr>
          <p:sp>
            <p:nvSpPr>
              <p:cNvPr id="79" name="Google Shape;212;p3">
                <a:extLst>
                  <a:ext uri="{FF2B5EF4-FFF2-40B4-BE49-F238E27FC236}">
                    <a16:creationId xmlns:a16="http://schemas.microsoft.com/office/drawing/2014/main" id="{A647CD5D-39A4-AE37-6F5A-97561A302E7C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213;p3">
                <a:extLst>
                  <a:ext uri="{FF2B5EF4-FFF2-40B4-BE49-F238E27FC236}">
                    <a16:creationId xmlns:a16="http://schemas.microsoft.com/office/drawing/2014/main" id="{092E17AB-EF8C-803A-3C3F-9C1DB270A4B6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214;p3">
              <a:extLst>
                <a:ext uri="{FF2B5EF4-FFF2-40B4-BE49-F238E27FC236}">
                  <a16:creationId xmlns:a16="http://schemas.microsoft.com/office/drawing/2014/main" id="{E80662C5-F1AD-CB85-4214-45AA83213BE9}"/>
                </a:ext>
              </a:extLst>
            </p:cNvPr>
            <p:cNvGrpSpPr/>
            <p:nvPr userDrawn="1"/>
          </p:nvGrpSpPr>
          <p:grpSpPr>
            <a:xfrm>
              <a:off x="7353450" y="3955275"/>
              <a:ext cx="291375" cy="281375"/>
              <a:chOff x="3243875" y="2372825"/>
              <a:chExt cx="291375" cy="281375"/>
            </a:xfrm>
          </p:grpSpPr>
          <p:sp>
            <p:nvSpPr>
              <p:cNvPr id="69" name="Google Shape;215;p3">
                <a:extLst>
                  <a:ext uri="{FF2B5EF4-FFF2-40B4-BE49-F238E27FC236}">
                    <a16:creationId xmlns:a16="http://schemas.microsoft.com/office/drawing/2014/main" id="{0C4D2C7B-658D-1D88-3CD4-9E94408D6FA5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216;p3">
                <a:extLst>
                  <a:ext uri="{FF2B5EF4-FFF2-40B4-BE49-F238E27FC236}">
                    <a16:creationId xmlns:a16="http://schemas.microsoft.com/office/drawing/2014/main" id="{B090B8D2-C0EC-B1BF-C7F3-290A2BC8F5C5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17;p3">
                <a:extLst>
                  <a:ext uri="{FF2B5EF4-FFF2-40B4-BE49-F238E27FC236}">
                    <a16:creationId xmlns:a16="http://schemas.microsoft.com/office/drawing/2014/main" id="{404482E5-BB71-7538-A28C-E854339DB73F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18;p3">
                <a:extLst>
                  <a:ext uri="{FF2B5EF4-FFF2-40B4-BE49-F238E27FC236}">
                    <a16:creationId xmlns:a16="http://schemas.microsoft.com/office/drawing/2014/main" id="{BBA95003-F40C-D84C-2494-83D2B01F9C9D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19;p3">
                <a:extLst>
                  <a:ext uri="{FF2B5EF4-FFF2-40B4-BE49-F238E27FC236}">
                    <a16:creationId xmlns:a16="http://schemas.microsoft.com/office/drawing/2014/main" id="{131049C4-320C-05F1-A9ED-846DC157C07E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20;p3">
                <a:extLst>
                  <a:ext uri="{FF2B5EF4-FFF2-40B4-BE49-F238E27FC236}">
                    <a16:creationId xmlns:a16="http://schemas.microsoft.com/office/drawing/2014/main" id="{49FE8396-42F0-C0E4-CCA2-81ECDCF982BE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221;p3">
                <a:extLst>
                  <a:ext uri="{FF2B5EF4-FFF2-40B4-BE49-F238E27FC236}">
                    <a16:creationId xmlns:a16="http://schemas.microsoft.com/office/drawing/2014/main" id="{49A160A9-49EF-A6D3-5AAF-4D4EB4A162C4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22;p3">
                <a:extLst>
                  <a:ext uri="{FF2B5EF4-FFF2-40B4-BE49-F238E27FC236}">
                    <a16:creationId xmlns:a16="http://schemas.microsoft.com/office/drawing/2014/main" id="{1047B312-CF4B-6C79-1155-97EB49FD4F55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23;p3">
                <a:extLst>
                  <a:ext uri="{FF2B5EF4-FFF2-40B4-BE49-F238E27FC236}">
                    <a16:creationId xmlns:a16="http://schemas.microsoft.com/office/drawing/2014/main" id="{C8A77832-FE8B-8938-96E6-EFFA47DE6401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24;p3">
                <a:extLst>
                  <a:ext uri="{FF2B5EF4-FFF2-40B4-BE49-F238E27FC236}">
                    <a16:creationId xmlns:a16="http://schemas.microsoft.com/office/drawing/2014/main" id="{0377A386-FDD0-3E96-4DB0-7B3368D723FD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225;p3">
              <a:extLst>
                <a:ext uri="{FF2B5EF4-FFF2-40B4-BE49-F238E27FC236}">
                  <a16:creationId xmlns:a16="http://schemas.microsoft.com/office/drawing/2014/main" id="{63412EB3-46EA-02D7-55A4-AD08CCFC5923}"/>
                </a:ext>
              </a:extLst>
            </p:cNvPr>
            <p:cNvGrpSpPr/>
            <p:nvPr userDrawn="1"/>
          </p:nvGrpSpPr>
          <p:grpSpPr>
            <a:xfrm>
              <a:off x="7510400" y="1254438"/>
              <a:ext cx="166675" cy="168575"/>
              <a:chOff x="4954425" y="2036375"/>
              <a:chExt cx="166675" cy="168575"/>
            </a:xfrm>
          </p:grpSpPr>
          <p:sp>
            <p:nvSpPr>
              <p:cNvPr id="67" name="Google Shape;226;p3">
                <a:extLst>
                  <a:ext uri="{FF2B5EF4-FFF2-40B4-BE49-F238E27FC236}">
                    <a16:creationId xmlns:a16="http://schemas.microsoft.com/office/drawing/2014/main" id="{38486200-4BF9-BC13-3664-37AB596FC717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227;p3">
                <a:extLst>
                  <a:ext uri="{FF2B5EF4-FFF2-40B4-BE49-F238E27FC236}">
                    <a16:creationId xmlns:a16="http://schemas.microsoft.com/office/drawing/2014/main" id="{C67A4CBE-0334-5BAB-0463-AD739AEE65D0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" name="Google Shape;228;p3">
              <a:extLst>
                <a:ext uri="{FF2B5EF4-FFF2-40B4-BE49-F238E27FC236}">
                  <a16:creationId xmlns:a16="http://schemas.microsoft.com/office/drawing/2014/main" id="{1E02D006-A0B5-8167-DA00-C4CAAB9CD182}"/>
                </a:ext>
              </a:extLst>
            </p:cNvPr>
            <p:cNvSpPr/>
            <p:nvPr userDrawn="1"/>
          </p:nvSpPr>
          <p:spPr>
            <a:xfrm>
              <a:off x="1531350" y="30170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29;p3">
              <a:extLst>
                <a:ext uri="{FF2B5EF4-FFF2-40B4-BE49-F238E27FC236}">
                  <a16:creationId xmlns:a16="http://schemas.microsoft.com/office/drawing/2014/main" id="{956E0EFC-F133-A7A5-578B-6C0EFA3D377A}"/>
                </a:ext>
              </a:extLst>
            </p:cNvPr>
            <p:cNvSpPr/>
            <p:nvPr userDrawn="1"/>
          </p:nvSpPr>
          <p:spPr>
            <a:xfrm>
              <a:off x="8069225" y="2708388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9C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230;p3">
              <a:extLst>
                <a:ext uri="{FF2B5EF4-FFF2-40B4-BE49-F238E27FC236}">
                  <a16:creationId xmlns:a16="http://schemas.microsoft.com/office/drawing/2014/main" id="{4ED3644A-4F59-FBB7-3603-8E0448EB7FF1}"/>
                </a:ext>
              </a:extLst>
            </p:cNvPr>
            <p:cNvGrpSpPr/>
            <p:nvPr userDrawn="1"/>
          </p:nvGrpSpPr>
          <p:grpSpPr>
            <a:xfrm>
              <a:off x="1168975" y="4065000"/>
              <a:ext cx="166675" cy="168575"/>
              <a:chOff x="4954425" y="2036375"/>
              <a:chExt cx="166675" cy="168575"/>
            </a:xfrm>
          </p:grpSpPr>
          <p:sp>
            <p:nvSpPr>
              <p:cNvPr id="65" name="Google Shape;231;p3">
                <a:extLst>
                  <a:ext uri="{FF2B5EF4-FFF2-40B4-BE49-F238E27FC236}">
                    <a16:creationId xmlns:a16="http://schemas.microsoft.com/office/drawing/2014/main" id="{97605BDA-D1CC-BF9A-802D-7A0A8B6FBF6E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32;p3">
                <a:extLst>
                  <a:ext uri="{FF2B5EF4-FFF2-40B4-BE49-F238E27FC236}">
                    <a16:creationId xmlns:a16="http://schemas.microsoft.com/office/drawing/2014/main" id="{6BFB73FD-BDBC-CD61-0FAD-5990AB59C7CA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4" name="Google Shape;961;p13">
            <a:extLst>
              <a:ext uri="{FF2B5EF4-FFF2-40B4-BE49-F238E27FC236}">
                <a16:creationId xmlns:a16="http://schemas.microsoft.com/office/drawing/2014/main" id="{002C709B-F05E-2805-761D-704A5C02E712}"/>
              </a:ext>
            </a:extLst>
          </p:cNvPr>
          <p:cNvSpPr/>
          <p:nvPr userDrawn="1"/>
        </p:nvSpPr>
        <p:spPr>
          <a:xfrm>
            <a:off x="214955" y="145821"/>
            <a:ext cx="1054358" cy="91107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9C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45610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êu đ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A360401-61A1-2EAA-3061-64F05E68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F60BF3E-3234-CF89-CD7F-E290F2AA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375774E-3036-6075-E22D-996CA4C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197" name="Nhóm 196">
            <a:extLst>
              <a:ext uri="{FF2B5EF4-FFF2-40B4-BE49-F238E27FC236}">
                <a16:creationId xmlns:a16="http://schemas.microsoft.com/office/drawing/2014/main" id="{8668A74F-882F-FAC0-6C89-F026882B0616}"/>
              </a:ext>
            </a:extLst>
          </p:cNvPr>
          <p:cNvGrpSpPr/>
          <p:nvPr userDrawn="1"/>
        </p:nvGrpSpPr>
        <p:grpSpPr>
          <a:xfrm>
            <a:off x="281025" y="219519"/>
            <a:ext cx="11550446" cy="6501956"/>
            <a:chOff x="281025" y="219519"/>
            <a:chExt cx="8633734" cy="4860086"/>
          </a:xfrm>
        </p:grpSpPr>
        <p:sp>
          <p:nvSpPr>
            <p:cNvPr id="101" name="Google Shape;134;p3">
              <a:extLst>
                <a:ext uri="{FF2B5EF4-FFF2-40B4-BE49-F238E27FC236}">
                  <a16:creationId xmlns:a16="http://schemas.microsoft.com/office/drawing/2014/main" id="{AD15EBBD-7810-5444-1241-428B47FD36E0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2" name="Google Shape;135;p3">
              <a:extLst>
                <a:ext uri="{FF2B5EF4-FFF2-40B4-BE49-F238E27FC236}">
                  <a16:creationId xmlns:a16="http://schemas.microsoft.com/office/drawing/2014/main" id="{2859AAEA-06CA-D5C1-0D42-52388160B8FA}"/>
                </a:ext>
              </a:extLst>
            </p:cNvPr>
            <p:cNvGrpSpPr/>
            <p:nvPr userDrawn="1"/>
          </p:nvGrpSpPr>
          <p:grpSpPr>
            <a:xfrm>
              <a:off x="395894" y="219519"/>
              <a:ext cx="8518865" cy="4788281"/>
              <a:chOff x="395894" y="219519"/>
              <a:chExt cx="8518865" cy="4788281"/>
            </a:xfrm>
          </p:grpSpPr>
          <p:sp>
            <p:nvSpPr>
              <p:cNvPr id="103" name="Google Shape;136;p3">
                <a:extLst>
                  <a:ext uri="{FF2B5EF4-FFF2-40B4-BE49-F238E27FC236}">
                    <a16:creationId xmlns:a16="http://schemas.microsoft.com/office/drawing/2014/main" id="{2E84847B-D4B6-01B2-82A6-C765DEFEC06C}"/>
                  </a:ext>
                </a:extLst>
              </p:cNvPr>
              <p:cNvSpPr/>
              <p:nvPr/>
            </p:nvSpPr>
            <p:spPr>
              <a:xfrm>
                <a:off x="661185" y="219519"/>
                <a:ext cx="8068819" cy="4788281"/>
              </a:xfrm>
              <a:custGeom>
                <a:avLst/>
                <a:gdLst/>
                <a:ahLst/>
                <a:cxnLst/>
                <a:rect l="l" t="t" r="r" b="b"/>
                <a:pathLst>
                  <a:path w="257584" h="146846" extrusionOk="0">
                    <a:moveTo>
                      <a:pt x="7146" y="1"/>
                    </a:moveTo>
                    <a:cubicBezTo>
                      <a:pt x="3214" y="1"/>
                      <a:pt x="1" y="3214"/>
                      <a:pt x="1" y="7146"/>
                    </a:cubicBezTo>
                    <a:lnTo>
                      <a:pt x="1" y="139700"/>
                    </a:lnTo>
                    <a:cubicBezTo>
                      <a:pt x="1" y="143632"/>
                      <a:pt x="3214" y="146845"/>
                      <a:pt x="7146" y="146845"/>
                    </a:cubicBezTo>
                    <a:lnTo>
                      <a:pt x="250438" y="146845"/>
                    </a:lnTo>
                    <a:cubicBezTo>
                      <a:pt x="254408" y="146845"/>
                      <a:pt x="257584" y="143632"/>
                      <a:pt x="257584" y="139700"/>
                    </a:cubicBezTo>
                    <a:lnTo>
                      <a:pt x="257584" y="7146"/>
                    </a:lnTo>
                    <a:cubicBezTo>
                      <a:pt x="257584" y="3214"/>
                      <a:pt x="254408" y="1"/>
                      <a:pt x="250438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4" name="Google Shape;137;p3">
                <a:extLst>
                  <a:ext uri="{FF2B5EF4-FFF2-40B4-BE49-F238E27FC236}">
                    <a16:creationId xmlns:a16="http://schemas.microsoft.com/office/drawing/2014/main" id="{42A59EF9-7E4B-BB4B-CD19-A5D90084B2C4}"/>
                  </a:ext>
                </a:extLst>
              </p:cNvPr>
              <p:cNvGrpSpPr/>
              <p:nvPr/>
            </p:nvGrpSpPr>
            <p:grpSpPr>
              <a:xfrm>
                <a:off x="8341543" y="2282008"/>
                <a:ext cx="569676" cy="380612"/>
                <a:chOff x="8341543" y="2282008"/>
                <a:chExt cx="569676" cy="380612"/>
              </a:xfrm>
            </p:grpSpPr>
            <p:sp>
              <p:nvSpPr>
                <p:cNvPr id="123" name="Google Shape;138;p3">
                  <a:extLst>
                    <a:ext uri="{FF2B5EF4-FFF2-40B4-BE49-F238E27FC236}">
                      <a16:creationId xmlns:a16="http://schemas.microsoft.com/office/drawing/2014/main" id="{BB552545-8550-EC87-23E0-74E7A30953CA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39;p3">
                  <a:extLst>
                    <a:ext uri="{FF2B5EF4-FFF2-40B4-BE49-F238E27FC236}">
                      <a16:creationId xmlns:a16="http://schemas.microsoft.com/office/drawing/2014/main" id="{A3D273A7-986A-0FD8-EE12-4592586AD6EE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B7E1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" name="Google Shape;140;p3">
                <a:extLst>
                  <a:ext uri="{FF2B5EF4-FFF2-40B4-BE49-F238E27FC236}">
                    <a16:creationId xmlns:a16="http://schemas.microsoft.com/office/drawing/2014/main" id="{193F8053-0B70-726E-906E-54753ED6D78C}"/>
                  </a:ext>
                </a:extLst>
              </p:cNvPr>
              <p:cNvSpPr/>
              <p:nvPr/>
            </p:nvSpPr>
            <p:spPr>
              <a:xfrm>
                <a:off x="8341543" y="4447718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6" name="Google Shape;141;p3">
                <a:extLst>
                  <a:ext uri="{FF2B5EF4-FFF2-40B4-BE49-F238E27FC236}">
                    <a16:creationId xmlns:a16="http://schemas.microsoft.com/office/drawing/2014/main" id="{508C62DB-9E85-0D92-4630-9BFEAE39C86E}"/>
                  </a:ext>
                </a:extLst>
              </p:cNvPr>
              <p:cNvGrpSpPr/>
              <p:nvPr/>
            </p:nvGrpSpPr>
            <p:grpSpPr>
              <a:xfrm>
                <a:off x="8341543" y="1721094"/>
                <a:ext cx="569676" cy="380612"/>
                <a:chOff x="8341543" y="1721094"/>
                <a:chExt cx="569676" cy="380612"/>
              </a:xfrm>
            </p:grpSpPr>
            <p:sp>
              <p:nvSpPr>
                <p:cNvPr id="121" name="Google Shape;142;p3">
                  <a:extLst>
                    <a:ext uri="{FF2B5EF4-FFF2-40B4-BE49-F238E27FC236}">
                      <a16:creationId xmlns:a16="http://schemas.microsoft.com/office/drawing/2014/main" id="{7A27B3BA-A9EF-6A8F-380C-724A873C1CEE}"/>
                    </a:ext>
                  </a:extLst>
                </p:cNvPr>
                <p:cNvSpPr/>
                <p:nvPr/>
              </p:nvSpPr>
              <p:spPr>
                <a:xfrm>
                  <a:off x="8341543" y="1800869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0"/>
                      </a:moveTo>
                      <a:lnTo>
                        <a:pt x="0" y="9225"/>
                      </a:lnTo>
                      <a:lnTo>
                        <a:pt x="18186" y="9225"/>
                      </a:lnTo>
                      <a:lnTo>
                        <a:pt x="16824" y="4462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43;p3">
                  <a:extLst>
                    <a:ext uri="{FF2B5EF4-FFF2-40B4-BE49-F238E27FC236}">
                      <a16:creationId xmlns:a16="http://schemas.microsoft.com/office/drawing/2014/main" id="{1A314EE9-B022-76C2-21CE-62D317437985}"/>
                    </a:ext>
                  </a:extLst>
                </p:cNvPr>
                <p:cNvSpPr/>
                <p:nvPr/>
              </p:nvSpPr>
              <p:spPr>
                <a:xfrm>
                  <a:off x="8341543" y="1721094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0"/>
                      </a:moveTo>
                      <a:lnTo>
                        <a:pt x="0" y="9225"/>
                      </a:lnTo>
                      <a:lnTo>
                        <a:pt x="18186" y="9225"/>
                      </a:lnTo>
                      <a:lnTo>
                        <a:pt x="16824" y="4462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F9C3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7" name="Google Shape;144;p3">
                <a:extLst>
                  <a:ext uri="{FF2B5EF4-FFF2-40B4-BE49-F238E27FC236}">
                    <a16:creationId xmlns:a16="http://schemas.microsoft.com/office/drawing/2014/main" id="{51848679-23D1-6AEA-423F-70CA39EF5E60}"/>
                  </a:ext>
                </a:extLst>
              </p:cNvPr>
              <p:cNvGrpSpPr/>
              <p:nvPr/>
            </p:nvGrpSpPr>
            <p:grpSpPr>
              <a:xfrm>
                <a:off x="8346273" y="1183592"/>
                <a:ext cx="568486" cy="388014"/>
                <a:chOff x="8346273" y="1183592"/>
                <a:chExt cx="568486" cy="388014"/>
              </a:xfrm>
            </p:grpSpPr>
            <p:sp>
              <p:nvSpPr>
                <p:cNvPr id="119" name="Google Shape;145;p3">
                  <a:extLst>
                    <a:ext uri="{FF2B5EF4-FFF2-40B4-BE49-F238E27FC236}">
                      <a16:creationId xmlns:a16="http://schemas.microsoft.com/office/drawing/2014/main" id="{07BA4896-1D1B-B25F-3E27-A88AD6400D22}"/>
                    </a:ext>
                  </a:extLst>
                </p:cNvPr>
                <p:cNvSpPr/>
                <p:nvPr/>
              </p:nvSpPr>
              <p:spPr>
                <a:xfrm>
                  <a:off x="8346273" y="1263367"/>
                  <a:ext cx="56848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8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48" y="9452"/>
                      </a:lnTo>
                      <a:lnTo>
                        <a:pt x="16787" y="4688"/>
                      </a:lnTo>
                      <a:lnTo>
                        <a:pt x="18148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46;p3">
                  <a:extLst>
                    <a:ext uri="{FF2B5EF4-FFF2-40B4-BE49-F238E27FC236}">
                      <a16:creationId xmlns:a16="http://schemas.microsoft.com/office/drawing/2014/main" id="{84BC325B-1E28-7FA7-57E9-18B70D58FDC9}"/>
                    </a:ext>
                  </a:extLst>
                </p:cNvPr>
                <p:cNvSpPr/>
                <p:nvPr/>
              </p:nvSpPr>
              <p:spPr>
                <a:xfrm>
                  <a:off x="8346273" y="1183592"/>
                  <a:ext cx="56848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8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48" y="9452"/>
                      </a:lnTo>
                      <a:lnTo>
                        <a:pt x="16787" y="4688"/>
                      </a:lnTo>
                      <a:lnTo>
                        <a:pt x="18148" y="0"/>
                      </a:lnTo>
                      <a:close/>
                    </a:path>
                  </a:pathLst>
                </a:custGeom>
                <a:solidFill>
                  <a:srgbClr val="FD9E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8" name="Google Shape;147;p3">
                <a:extLst>
                  <a:ext uri="{FF2B5EF4-FFF2-40B4-BE49-F238E27FC236}">
                    <a16:creationId xmlns:a16="http://schemas.microsoft.com/office/drawing/2014/main" id="{DA7904F2-0996-F2FF-DDB4-1CF434AFA76D}"/>
                  </a:ext>
                </a:extLst>
              </p:cNvPr>
              <p:cNvGrpSpPr/>
              <p:nvPr/>
            </p:nvGrpSpPr>
            <p:grpSpPr>
              <a:xfrm>
                <a:off x="8341543" y="606635"/>
                <a:ext cx="569676" cy="388014"/>
                <a:chOff x="8341543" y="606635"/>
                <a:chExt cx="569676" cy="388014"/>
              </a:xfrm>
            </p:grpSpPr>
            <p:sp>
              <p:nvSpPr>
                <p:cNvPr id="117" name="Google Shape;148;p3">
                  <a:extLst>
                    <a:ext uri="{FF2B5EF4-FFF2-40B4-BE49-F238E27FC236}">
                      <a16:creationId xmlns:a16="http://schemas.microsoft.com/office/drawing/2014/main" id="{0458730C-4A3F-BA39-68EC-60E21981E583}"/>
                    </a:ext>
                  </a:extLst>
                </p:cNvPr>
                <p:cNvSpPr/>
                <p:nvPr/>
              </p:nvSpPr>
              <p:spPr>
                <a:xfrm>
                  <a:off x="8341543" y="686410"/>
                  <a:ext cx="56967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86" y="9452"/>
                      </a:lnTo>
                      <a:lnTo>
                        <a:pt x="16824" y="4613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49;p3">
                  <a:extLst>
                    <a:ext uri="{FF2B5EF4-FFF2-40B4-BE49-F238E27FC236}">
                      <a16:creationId xmlns:a16="http://schemas.microsoft.com/office/drawing/2014/main" id="{AAFBE42B-1BE9-CC2E-DE00-69D7526A72C9}"/>
                    </a:ext>
                  </a:extLst>
                </p:cNvPr>
                <p:cNvSpPr/>
                <p:nvPr/>
              </p:nvSpPr>
              <p:spPr>
                <a:xfrm>
                  <a:off x="8341543" y="606635"/>
                  <a:ext cx="56967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86" y="9452"/>
                      </a:lnTo>
                      <a:lnTo>
                        <a:pt x="16824" y="4613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92CA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9" name="Google Shape;150;p3">
                <a:extLst>
                  <a:ext uri="{FF2B5EF4-FFF2-40B4-BE49-F238E27FC236}">
                    <a16:creationId xmlns:a16="http://schemas.microsoft.com/office/drawing/2014/main" id="{5EAD2F2E-776C-AF62-0A88-095C47F3F5FE}"/>
                  </a:ext>
                </a:extLst>
              </p:cNvPr>
              <p:cNvGrpSpPr/>
              <p:nvPr/>
            </p:nvGrpSpPr>
            <p:grpSpPr>
              <a:xfrm>
                <a:off x="8341543" y="2842933"/>
                <a:ext cx="569676" cy="380612"/>
                <a:chOff x="8341543" y="2282008"/>
                <a:chExt cx="569676" cy="380612"/>
              </a:xfrm>
            </p:grpSpPr>
            <p:sp>
              <p:nvSpPr>
                <p:cNvPr id="115" name="Google Shape;151;p3">
                  <a:extLst>
                    <a:ext uri="{FF2B5EF4-FFF2-40B4-BE49-F238E27FC236}">
                      <a16:creationId xmlns:a16="http://schemas.microsoft.com/office/drawing/2014/main" id="{92A7AAA7-452A-38BA-61E5-7A9F570ED8CF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52;p3">
                  <a:extLst>
                    <a:ext uri="{FF2B5EF4-FFF2-40B4-BE49-F238E27FC236}">
                      <a16:creationId xmlns:a16="http://schemas.microsoft.com/office/drawing/2014/main" id="{5E398FF6-59DA-48A2-B88F-2EEB57533EED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FD9E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" name="Google Shape;153;p3">
                <a:extLst>
                  <a:ext uri="{FF2B5EF4-FFF2-40B4-BE49-F238E27FC236}">
                    <a16:creationId xmlns:a16="http://schemas.microsoft.com/office/drawing/2014/main" id="{C8CAEA96-208E-4A94-FDBA-71497CC7DFD0}"/>
                  </a:ext>
                </a:extLst>
              </p:cNvPr>
              <p:cNvGrpSpPr/>
              <p:nvPr/>
            </p:nvGrpSpPr>
            <p:grpSpPr>
              <a:xfrm>
                <a:off x="8341543" y="3403858"/>
                <a:ext cx="569676" cy="380612"/>
                <a:chOff x="8341543" y="2282008"/>
                <a:chExt cx="569676" cy="380612"/>
              </a:xfrm>
            </p:grpSpPr>
            <p:sp>
              <p:nvSpPr>
                <p:cNvPr id="113" name="Google Shape;154;p3">
                  <a:extLst>
                    <a:ext uri="{FF2B5EF4-FFF2-40B4-BE49-F238E27FC236}">
                      <a16:creationId xmlns:a16="http://schemas.microsoft.com/office/drawing/2014/main" id="{A0CC6097-0819-621F-FCE3-F0F13D016D58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55;p3">
                  <a:extLst>
                    <a:ext uri="{FF2B5EF4-FFF2-40B4-BE49-F238E27FC236}">
                      <a16:creationId xmlns:a16="http://schemas.microsoft.com/office/drawing/2014/main" id="{2EB93BC7-B7EB-206A-5E8D-91B30B091C1F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F9C3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1" name="Google Shape;156;p3">
                <a:extLst>
                  <a:ext uri="{FF2B5EF4-FFF2-40B4-BE49-F238E27FC236}">
                    <a16:creationId xmlns:a16="http://schemas.microsoft.com/office/drawing/2014/main" id="{9B290278-F589-CEEA-6A5B-38864F5D2338}"/>
                  </a:ext>
                </a:extLst>
              </p:cNvPr>
              <p:cNvSpPr/>
              <p:nvPr/>
            </p:nvSpPr>
            <p:spPr>
              <a:xfrm>
                <a:off x="8341543" y="4367943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57;p3">
                <a:extLst>
                  <a:ext uri="{FF2B5EF4-FFF2-40B4-BE49-F238E27FC236}">
                    <a16:creationId xmlns:a16="http://schemas.microsoft.com/office/drawing/2014/main" id="{BC072FC6-49FC-00AF-D2DF-8A02040C8A17}"/>
                  </a:ext>
                </a:extLst>
              </p:cNvPr>
              <p:cNvSpPr/>
              <p:nvPr/>
            </p:nvSpPr>
            <p:spPr>
              <a:xfrm>
                <a:off x="395894" y="219519"/>
                <a:ext cx="8053438" cy="4788281"/>
              </a:xfrm>
              <a:custGeom>
                <a:avLst/>
                <a:gdLst/>
                <a:ahLst/>
                <a:cxnLst/>
                <a:rect l="l" t="t" r="r" b="b"/>
                <a:pathLst>
                  <a:path w="257093" h="146846" extrusionOk="0">
                    <a:moveTo>
                      <a:pt x="7146" y="1"/>
                    </a:moveTo>
                    <a:cubicBezTo>
                      <a:pt x="3177" y="1"/>
                      <a:pt x="1" y="3214"/>
                      <a:pt x="1" y="7146"/>
                    </a:cubicBezTo>
                    <a:lnTo>
                      <a:pt x="1" y="139700"/>
                    </a:lnTo>
                    <a:cubicBezTo>
                      <a:pt x="1" y="143632"/>
                      <a:pt x="3177" y="146845"/>
                      <a:pt x="7146" y="146845"/>
                    </a:cubicBezTo>
                    <a:lnTo>
                      <a:pt x="249947" y="146845"/>
                    </a:lnTo>
                    <a:cubicBezTo>
                      <a:pt x="253879" y="146845"/>
                      <a:pt x="257093" y="143632"/>
                      <a:pt x="257093" y="139700"/>
                    </a:cubicBezTo>
                    <a:lnTo>
                      <a:pt x="257093" y="7146"/>
                    </a:lnTo>
                    <a:cubicBezTo>
                      <a:pt x="257093" y="3214"/>
                      <a:pt x="253879" y="1"/>
                      <a:pt x="2499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158;p3">
              <a:extLst>
                <a:ext uri="{FF2B5EF4-FFF2-40B4-BE49-F238E27FC236}">
                  <a16:creationId xmlns:a16="http://schemas.microsoft.com/office/drawing/2014/main" id="{04CAA974-BB48-B154-B59B-CC99200F06C0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59;p3">
              <a:extLst>
                <a:ext uri="{FF2B5EF4-FFF2-40B4-BE49-F238E27FC236}">
                  <a16:creationId xmlns:a16="http://schemas.microsoft.com/office/drawing/2014/main" id="{4B92B012-A0A2-FE63-5234-CAC4A88A3186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60;p3">
              <a:extLst>
                <a:ext uri="{FF2B5EF4-FFF2-40B4-BE49-F238E27FC236}">
                  <a16:creationId xmlns:a16="http://schemas.microsoft.com/office/drawing/2014/main" id="{A52B5631-596B-D563-61BD-A2C637998A68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61;p3">
              <a:extLst>
                <a:ext uri="{FF2B5EF4-FFF2-40B4-BE49-F238E27FC236}">
                  <a16:creationId xmlns:a16="http://schemas.microsoft.com/office/drawing/2014/main" id="{19E50847-4A20-D7ED-133F-262287B9DBE6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62;p3">
              <a:extLst>
                <a:ext uri="{FF2B5EF4-FFF2-40B4-BE49-F238E27FC236}">
                  <a16:creationId xmlns:a16="http://schemas.microsoft.com/office/drawing/2014/main" id="{629E070B-5F9A-8FB0-6878-7C125B3B0E30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63;p3">
              <a:extLst>
                <a:ext uri="{FF2B5EF4-FFF2-40B4-BE49-F238E27FC236}">
                  <a16:creationId xmlns:a16="http://schemas.microsoft.com/office/drawing/2014/main" id="{A0C8B122-5560-2C95-A971-4F16A1C02854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64;p3">
              <a:extLst>
                <a:ext uri="{FF2B5EF4-FFF2-40B4-BE49-F238E27FC236}">
                  <a16:creationId xmlns:a16="http://schemas.microsoft.com/office/drawing/2014/main" id="{732AB173-FF36-0106-C347-F78013D1B130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65;p3">
              <a:extLst>
                <a:ext uri="{FF2B5EF4-FFF2-40B4-BE49-F238E27FC236}">
                  <a16:creationId xmlns:a16="http://schemas.microsoft.com/office/drawing/2014/main" id="{AB4BC8B6-68DA-FD3A-B253-90A6597BA86D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66;p3">
              <a:extLst>
                <a:ext uri="{FF2B5EF4-FFF2-40B4-BE49-F238E27FC236}">
                  <a16:creationId xmlns:a16="http://schemas.microsoft.com/office/drawing/2014/main" id="{53D89AFE-976A-41D9-B74D-8944DFF52E81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67;p3">
              <a:extLst>
                <a:ext uri="{FF2B5EF4-FFF2-40B4-BE49-F238E27FC236}">
                  <a16:creationId xmlns:a16="http://schemas.microsoft.com/office/drawing/2014/main" id="{A859ABA1-D362-4714-81C2-C382E0D235B5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68;p3">
              <a:extLst>
                <a:ext uri="{FF2B5EF4-FFF2-40B4-BE49-F238E27FC236}">
                  <a16:creationId xmlns:a16="http://schemas.microsoft.com/office/drawing/2014/main" id="{6BC10D49-1EBE-094E-C878-F679B8BF6C74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69;p3">
              <a:extLst>
                <a:ext uri="{FF2B5EF4-FFF2-40B4-BE49-F238E27FC236}">
                  <a16:creationId xmlns:a16="http://schemas.microsoft.com/office/drawing/2014/main" id="{9CB84B21-BBC6-B1AF-674B-CF5CAE1514B8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70;p3">
              <a:extLst>
                <a:ext uri="{FF2B5EF4-FFF2-40B4-BE49-F238E27FC236}">
                  <a16:creationId xmlns:a16="http://schemas.microsoft.com/office/drawing/2014/main" id="{46FF42E2-9B6D-5268-A395-2E762FFE33A4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71;p3">
              <a:extLst>
                <a:ext uri="{FF2B5EF4-FFF2-40B4-BE49-F238E27FC236}">
                  <a16:creationId xmlns:a16="http://schemas.microsoft.com/office/drawing/2014/main" id="{4DCB22B7-8D97-C6BF-6B83-CBFA2B3C702E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72;p3">
              <a:extLst>
                <a:ext uri="{FF2B5EF4-FFF2-40B4-BE49-F238E27FC236}">
                  <a16:creationId xmlns:a16="http://schemas.microsoft.com/office/drawing/2014/main" id="{89DE49C8-2E44-2935-C931-3D7A92A238AB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73;p3">
              <a:extLst>
                <a:ext uri="{FF2B5EF4-FFF2-40B4-BE49-F238E27FC236}">
                  <a16:creationId xmlns:a16="http://schemas.microsoft.com/office/drawing/2014/main" id="{E5F3A5C4-F8A6-312A-30C4-5E870D758521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74;p3">
              <a:extLst>
                <a:ext uri="{FF2B5EF4-FFF2-40B4-BE49-F238E27FC236}">
                  <a16:creationId xmlns:a16="http://schemas.microsoft.com/office/drawing/2014/main" id="{2CC525D0-95C4-7190-E0B6-015243F5E03E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75;p3">
              <a:extLst>
                <a:ext uri="{FF2B5EF4-FFF2-40B4-BE49-F238E27FC236}">
                  <a16:creationId xmlns:a16="http://schemas.microsoft.com/office/drawing/2014/main" id="{634F3F9E-D9A1-3628-0DA2-E3459FF04590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76;p3">
              <a:extLst>
                <a:ext uri="{FF2B5EF4-FFF2-40B4-BE49-F238E27FC236}">
                  <a16:creationId xmlns:a16="http://schemas.microsoft.com/office/drawing/2014/main" id="{B9FF207B-01C7-DC0A-D370-1A6B22A82AFF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77;p3">
              <a:extLst>
                <a:ext uri="{FF2B5EF4-FFF2-40B4-BE49-F238E27FC236}">
                  <a16:creationId xmlns:a16="http://schemas.microsoft.com/office/drawing/2014/main" id="{3F7033AC-A8A5-2EF0-E664-F65B1780E147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78;p3">
              <a:extLst>
                <a:ext uri="{FF2B5EF4-FFF2-40B4-BE49-F238E27FC236}">
                  <a16:creationId xmlns:a16="http://schemas.microsoft.com/office/drawing/2014/main" id="{8BDDB01D-04F7-352B-7838-D11154163596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79;p3">
              <a:extLst>
                <a:ext uri="{FF2B5EF4-FFF2-40B4-BE49-F238E27FC236}">
                  <a16:creationId xmlns:a16="http://schemas.microsoft.com/office/drawing/2014/main" id="{E04F4DF5-871C-9633-8DE4-FBDE8992860D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80;p3">
              <a:extLst>
                <a:ext uri="{FF2B5EF4-FFF2-40B4-BE49-F238E27FC236}">
                  <a16:creationId xmlns:a16="http://schemas.microsoft.com/office/drawing/2014/main" id="{1112B518-AE3C-F1A6-F8A7-0030D91AB0E6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81;p3">
              <a:extLst>
                <a:ext uri="{FF2B5EF4-FFF2-40B4-BE49-F238E27FC236}">
                  <a16:creationId xmlns:a16="http://schemas.microsoft.com/office/drawing/2014/main" id="{3C4F6BC7-D674-24EF-BF7D-203569E48FCC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82;p3">
              <a:extLst>
                <a:ext uri="{FF2B5EF4-FFF2-40B4-BE49-F238E27FC236}">
                  <a16:creationId xmlns:a16="http://schemas.microsoft.com/office/drawing/2014/main" id="{BA014808-F8A4-4050-D23A-728029BA3712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83;p3">
              <a:extLst>
                <a:ext uri="{FF2B5EF4-FFF2-40B4-BE49-F238E27FC236}">
                  <a16:creationId xmlns:a16="http://schemas.microsoft.com/office/drawing/2014/main" id="{F2EC750B-B1B9-FCC1-64AD-A65E611750EF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84;p3">
              <a:extLst>
                <a:ext uri="{FF2B5EF4-FFF2-40B4-BE49-F238E27FC236}">
                  <a16:creationId xmlns:a16="http://schemas.microsoft.com/office/drawing/2014/main" id="{B098F6F1-39DB-417E-EB54-70AA7A491201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85;p3">
              <a:extLst>
                <a:ext uri="{FF2B5EF4-FFF2-40B4-BE49-F238E27FC236}">
                  <a16:creationId xmlns:a16="http://schemas.microsoft.com/office/drawing/2014/main" id="{E96AC483-E7C1-ABAE-2027-66C8FB65E435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86;p3">
              <a:extLst>
                <a:ext uri="{FF2B5EF4-FFF2-40B4-BE49-F238E27FC236}">
                  <a16:creationId xmlns:a16="http://schemas.microsoft.com/office/drawing/2014/main" id="{6107B678-AC5A-4CE9-A07A-BBA7FBC9F588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87;p3">
              <a:extLst>
                <a:ext uri="{FF2B5EF4-FFF2-40B4-BE49-F238E27FC236}">
                  <a16:creationId xmlns:a16="http://schemas.microsoft.com/office/drawing/2014/main" id="{2C2EC5DB-33B7-81A0-7ED4-DA5B86FD37D3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88;p3">
              <a:extLst>
                <a:ext uri="{FF2B5EF4-FFF2-40B4-BE49-F238E27FC236}">
                  <a16:creationId xmlns:a16="http://schemas.microsoft.com/office/drawing/2014/main" id="{F79C7BAB-FD8A-8223-FBCD-A97B6E3D34EB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89;p3">
              <a:extLst>
                <a:ext uri="{FF2B5EF4-FFF2-40B4-BE49-F238E27FC236}">
                  <a16:creationId xmlns:a16="http://schemas.microsoft.com/office/drawing/2014/main" id="{8E7D87F2-1EE4-30D5-6D38-B520BD118FAE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90;p3">
              <a:extLst>
                <a:ext uri="{FF2B5EF4-FFF2-40B4-BE49-F238E27FC236}">
                  <a16:creationId xmlns:a16="http://schemas.microsoft.com/office/drawing/2014/main" id="{8865E847-C333-ABBF-9DC9-6C7F543735A5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91;p3">
              <a:extLst>
                <a:ext uri="{FF2B5EF4-FFF2-40B4-BE49-F238E27FC236}">
                  <a16:creationId xmlns:a16="http://schemas.microsoft.com/office/drawing/2014/main" id="{A2257BB3-1126-D069-09E2-01EA133A87BC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92;p3">
              <a:extLst>
                <a:ext uri="{FF2B5EF4-FFF2-40B4-BE49-F238E27FC236}">
                  <a16:creationId xmlns:a16="http://schemas.microsoft.com/office/drawing/2014/main" id="{9C2F4A96-F9B7-D160-5C67-C07A4C56204E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93;p3">
              <a:extLst>
                <a:ext uri="{FF2B5EF4-FFF2-40B4-BE49-F238E27FC236}">
                  <a16:creationId xmlns:a16="http://schemas.microsoft.com/office/drawing/2014/main" id="{4C26DD36-E362-988A-C343-38971CE3707E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94;p3">
              <a:extLst>
                <a:ext uri="{FF2B5EF4-FFF2-40B4-BE49-F238E27FC236}">
                  <a16:creationId xmlns:a16="http://schemas.microsoft.com/office/drawing/2014/main" id="{45F90CD9-E740-3D74-9B9C-86C312D07CFF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95;p3">
              <a:extLst>
                <a:ext uri="{FF2B5EF4-FFF2-40B4-BE49-F238E27FC236}">
                  <a16:creationId xmlns:a16="http://schemas.microsoft.com/office/drawing/2014/main" id="{80552298-DDC4-48AC-BD42-33D5A1CCB455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96;p3">
              <a:extLst>
                <a:ext uri="{FF2B5EF4-FFF2-40B4-BE49-F238E27FC236}">
                  <a16:creationId xmlns:a16="http://schemas.microsoft.com/office/drawing/2014/main" id="{25CA2E9D-9403-59DB-58AD-48916E4AA567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97;p3">
              <a:extLst>
                <a:ext uri="{FF2B5EF4-FFF2-40B4-BE49-F238E27FC236}">
                  <a16:creationId xmlns:a16="http://schemas.microsoft.com/office/drawing/2014/main" id="{19149A11-681B-D8DE-DF2B-A38CBB584FBF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98;p3">
              <a:extLst>
                <a:ext uri="{FF2B5EF4-FFF2-40B4-BE49-F238E27FC236}">
                  <a16:creationId xmlns:a16="http://schemas.microsoft.com/office/drawing/2014/main" id="{743709CF-CC13-E1AB-7B90-205288F400C6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99;p3">
              <a:extLst>
                <a:ext uri="{FF2B5EF4-FFF2-40B4-BE49-F238E27FC236}">
                  <a16:creationId xmlns:a16="http://schemas.microsoft.com/office/drawing/2014/main" id="{DE9725CF-A9FE-709A-FA2C-FFA3441952C1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00;p3">
              <a:extLst>
                <a:ext uri="{FF2B5EF4-FFF2-40B4-BE49-F238E27FC236}">
                  <a16:creationId xmlns:a16="http://schemas.microsoft.com/office/drawing/2014/main" id="{C9E953BE-C2A9-742E-589C-A94BD15E3904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01;p3">
              <a:extLst>
                <a:ext uri="{FF2B5EF4-FFF2-40B4-BE49-F238E27FC236}">
                  <a16:creationId xmlns:a16="http://schemas.microsoft.com/office/drawing/2014/main" id="{355A5028-BAD8-D18C-9459-34CB11860298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02;p3">
              <a:extLst>
                <a:ext uri="{FF2B5EF4-FFF2-40B4-BE49-F238E27FC236}">
                  <a16:creationId xmlns:a16="http://schemas.microsoft.com/office/drawing/2014/main" id="{8F681F28-121A-5DC8-455A-BF2760880A8E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203;p3">
              <a:extLst>
                <a:ext uri="{FF2B5EF4-FFF2-40B4-BE49-F238E27FC236}">
                  <a16:creationId xmlns:a16="http://schemas.microsoft.com/office/drawing/2014/main" id="{2315C2CC-911C-AE45-1C15-5FCB664E4282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204;p3">
              <a:extLst>
                <a:ext uri="{FF2B5EF4-FFF2-40B4-BE49-F238E27FC236}">
                  <a16:creationId xmlns:a16="http://schemas.microsoft.com/office/drawing/2014/main" id="{0DAC01C4-6557-AD34-F974-6522250D046F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05;p3">
              <a:extLst>
                <a:ext uri="{FF2B5EF4-FFF2-40B4-BE49-F238E27FC236}">
                  <a16:creationId xmlns:a16="http://schemas.microsoft.com/office/drawing/2014/main" id="{08A2153B-9A6E-33D6-780C-86B662C9FBCD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06;p3">
              <a:extLst>
                <a:ext uri="{FF2B5EF4-FFF2-40B4-BE49-F238E27FC236}">
                  <a16:creationId xmlns:a16="http://schemas.microsoft.com/office/drawing/2014/main" id="{B9FDF794-8A0D-9DB6-E754-B88BC0DF0C5B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07;p3">
              <a:extLst>
                <a:ext uri="{FF2B5EF4-FFF2-40B4-BE49-F238E27FC236}">
                  <a16:creationId xmlns:a16="http://schemas.microsoft.com/office/drawing/2014/main" id="{6E0B6B20-9CEC-25C4-F576-30A6497A7705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211;p3">
              <a:extLst>
                <a:ext uri="{FF2B5EF4-FFF2-40B4-BE49-F238E27FC236}">
                  <a16:creationId xmlns:a16="http://schemas.microsoft.com/office/drawing/2014/main" id="{DE65CC22-5D3B-F301-4AAC-C8F71C834025}"/>
                </a:ext>
              </a:extLst>
            </p:cNvPr>
            <p:cNvGrpSpPr/>
            <p:nvPr userDrawn="1"/>
          </p:nvGrpSpPr>
          <p:grpSpPr>
            <a:xfrm>
              <a:off x="1030175" y="1581350"/>
              <a:ext cx="444275" cy="398525"/>
              <a:chOff x="2495125" y="2142250"/>
              <a:chExt cx="444275" cy="398525"/>
            </a:xfrm>
          </p:grpSpPr>
          <p:sp>
            <p:nvSpPr>
              <p:cNvPr id="176" name="Google Shape;212;p3">
                <a:extLst>
                  <a:ext uri="{FF2B5EF4-FFF2-40B4-BE49-F238E27FC236}">
                    <a16:creationId xmlns:a16="http://schemas.microsoft.com/office/drawing/2014/main" id="{3205702E-E3BE-2DDF-1E22-32F987F1F436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13;p3">
                <a:extLst>
                  <a:ext uri="{FF2B5EF4-FFF2-40B4-BE49-F238E27FC236}">
                    <a16:creationId xmlns:a16="http://schemas.microsoft.com/office/drawing/2014/main" id="{350A15BE-84A8-3B60-511D-BDE122852C18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214;p3">
              <a:extLst>
                <a:ext uri="{FF2B5EF4-FFF2-40B4-BE49-F238E27FC236}">
                  <a16:creationId xmlns:a16="http://schemas.microsoft.com/office/drawing/2014/main" id="{8F7C6845-1E61-EF05-E42D-B4BA60CA354F}"/>
                </a:ext>
              </a:extLst>
            </p:cNvPr>
            <p:cNvGrpSpPr/>
            <p:nvPr userDrawn="1"/>
          </p:nvGrpSpPr>
          <p:grpSpPr>
            <a:xfrm>
              <a:off x="7353450" y="3955275"/>
              <a:ext cx="291375" cy="281375"/>
              <a:chOff x="3243875" y="2372825"/>
              <a:chExt cx="291375" cy="281375"/>
            </a:xfrm>
          </p:grpSpPr>
          <p:sp>
            <p:nvSpPr>
              <p:cNvPr id="179" name="Google Shape;215;p3">
                <a:extLst>
                  <a:ext uri="{FF2B5EF4-FFF2-40B4-BE49-F238E27FC236}">
                    <a16:creationId xmlns:a16="http://schemas.microsoft.com/office/drawing/2014/main" id="{EBBDB71B-792E-96F8-0A6D-8A62AC628F20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16;p3">
                <a:extLst>
                  <a:ext uri="{FF2B5EF4-FFF2-40B4-BE49-F238E27FC236}">
                    <a16:creationId xmlns:a16="http://schemas.microsoft.com/office/drawing/2014/main" id="{9578C867-7840-A261-332E-F2966AB8A452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17;p3">
                <a:extLst>
                  <a:ext uri="{FF2B5EF4-FFF2-40B4-BE49-F238E27FC236}">
                    <a16:creationId xmlns:a16="http://schemas.microsoft.com/office/drawing/2014/main" id="{4D00F936-6BC4-5EAD-47C0-0C7DFFB43814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18;p3">
                <a:extLst>
                  <a:ext uri="{FF2B5EF4-FFF2-40B4-BE49-F238E27FC236}">
                    <a16:creationId xmlns:a16="http://schemas.microsoft.com/office/drawing/2014/main" id="{FACEA997-A7B7-5D03-A9D2-035BC5B3F469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19;p3">
                <a:extLst>
                  <a:ext uri="{FF2B5EF4-FFF2-40B4-BE49-F238E27FC236}">
                    <a16:creationId xmlns:a16="http://schemas.microsoft.com/office/drawing/2014/main" id="{0F3CA241-749B-B582-1BBE-DBF27E263415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20;p3">
                <a:extLst>
                  <a:ext uri="{FF2B5EF4-FFF2-40B4-BE49-F238E27FC236}">
                    <a16:creationId xmlns:a16="http://schemas.microsoft.com/office/drawing/2014/main" id="{58F5EE21-A95B-1004-5D75-76AF1A5C6A30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21;p3">
                <a:extLst>
                  <a:ext uri="{FF2B5EF4-FFF2-40B4-BE49-F238E27FC236}">
                    <a16:creationId xmlns:a16="http://schemas.microsoft.com/office/drawing/2014/main" id="{E6734721-E319-3B30-8C98-93B24B01779C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22;p3">
                <a:extLst>
                  <a:ext uri="{FF2B5EF4-FFF2-40B4-BE49-F238E27FC236}">
                    <a16:creationId xmlns:a16="http://schemas.microsoft.com/office/drawing/2014/main" id="{DE491238-99D0-72B7-0246-FA00DA34FA05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23;p3">
                <a:extLst>
                  <a:ext uri="{FF2B5EF4-FFF2-40B4-BE49-F238E27FC236}">
                    <a16:creationId xmlns:a16="http://schemas.microsoft.com/office/drawing/2014/main" id="{28C72A6F-4E86-2C09-50F6-9B30710C6394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24;p3">
                <a:extLst>
                  <a:ext uri="{FF2B5EF4-FFF2-40B4-BE49-F238E27FC236}">
                    <a16:creationId xmlns:a16="http://schemas.microsoft.com/office/drawing/2014/main" id="{1C5548F1-F176-B085-1D6B-07F4E117F443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225;p3">
              <a:extLst>
                <a:ext uri="{FF2B5EF4-FFF2-40B4-BE49-F238E27FC236}">
                  <a16:creationId xmlns:a16="http://schemas.microsoft.com/office/drawing/2014/main" id="{02A67D5C-082C-38D6-B912-2BC93399D5AC}"/>
                </a:ext>
              </a:extLst>
            </p:cNvPr>
            <p:cNvGrpSpPr/>
            <p:nvPr userDrawn="1"/>
          </p:nvGrpSpPr>
          <p:grpSpPr>
            <a:xfrm>
              <a:off x="7510400" y="1254438"/>
              <a:ext cx="166675" cy="168575"/>
              <a:chOff x="4954425" y="2036375"/>
              <a:chExt cx="166675" cy="168575"/>
            </a:xfrm>
          </p:grpSpPr>
          <p:sp>
            <p:nvSpPr>
              <p:cNvPr id="190" name="Google Shape;226;p3">
                <a:extLst>
                  <a:ext uri="{FF2B5EF4-FFF2-40B4-BE49-F238E27FC236}">
                    <a16:creationId xmlns:a16="http://schemas.microsoft.com/office/drawing/2014/main" id="{2DDF5F33-4042-2664-A5D7-4EDC38EA0E07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27;p3">
                <a:extLst>
                  <a:ext uri="{FF2B5EF4-FFF2-40B4-BE49-F238E27FC236}">
                    <a16:creationId xmlns:a16="http://schemas.microsoft.com/office/drawing/2014/main" id="{D224204C-E209-3ABF-A341-FAB5CD9B3B13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" name="Google Shape;228;p3">
              <a:extLst>
                <a:ext uri="{FF2B5EF4-FFF2-40B4-BE49-F238E27FC236}">
                  <a16:creationId xmlns:a16="http://schemas.microsoft.com/office/drawing/2014/main" id="{B800BCFF-0369-2388-8F66-43D5EDB5463A}"/>
                </a:ext>
              </a:extLst>
            </p:cNvPr>
            <p:cNvSpPr/>
            <p:nvPr userDrawn="1"/>
          </p:nvSpPr>
          <p:spPr>
            <a:xfrm>
              <a:off x="1531350" y="30170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29;p3">
              <a:extLst>
                <a:ext uri="{FF2B5EF4-FFF2-40B4-BE49-F238E27FC236}">
                  <a16:creationId xmlns:a16="http://schemas.microsoft.com/office/drawing/2014/main" id="{ABD3E158-A173-F92E-6B11-E55BBDFD9329}"/>
                </a:ext>
              </a:extLst>
            </p:cNvPr>
            <p:cNvSpPr/>
            <p:nvPr userDrawn="1"/>
          </p:nvSpPr>
          <p:spPr>
            <a:xfrm>
              <a:off x="8069225" y="2708388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9C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4" name="Google Shape;230;p3">
              <a:extLst>
                <a:ext uri="{FF2B5EF4-FFF2-40B4-BE49-F238E27FC236}">
                  <a16:creationId xmlns:a16="http://schemas.microsoft.com/office/drawing/2014/main" id="{63C6AF5C-30DB-EE48-B753-005B37EB578E}"/>
                </a:ext>
              </a:extLst>
            </p:cNvPr>
            <p:cNvGrpSpPr/>
            <p:nvPr userDrawn="1"/>
          </p:nvGrpSpPr>
          <p:grpSpPr>
            <a:xfrm>
              <a:off x="1168975" y="4065000"/>
              <a:ext cx="166675" cy="168575"/>
              <a:chOff x="4954425" y="2036375"/>
              <a:chExt cx="166675" cy="168575"/>
            </a:xfrm>
          </p:grpSpPr>
          <p:sp>
            <p:nvSpPr>
              <p:cNvPr id="195" name="Google Shape;231;p3">
                <a:extLst>
                  <a:ext uri="{FF2B5EF4-FFF2-40B4-BE49-F238E27FC236}">
                    <a16:creationId xmlns:a16="http://schemas.microsoft.com/office/drawing/2014/main" id="{A1EF6191-5C85-63FB-A5D2-6932F1ABD2BB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32;p3">
                <a:extLst>
                  <a:ext uri="{FF2B5EF4-FFF2-40B4-BE49-F238E27FC236}">
                    <a16:creationId xmlns:a16="http://schemas.microsoft.com/office/drawing/2014/main" id="{C80DDA21-85A9-8E96-7896-E58939F5D104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7811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A360401-61A1-2EAA-3061-64F05E68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F60BF3E-3234-CF89-CD7F-E290F2AA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375774E-3036-6075-E22D-996CA4C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356" name="Nhóm 355">
            <a:extLst>
              <a:ext uri="{FF2B5EF4-FFF2-40B4-BE49-F238E27FC236}">
                <a16:creationId xmlns:a16="http://schemas.microsoft.com/office/drawing/2014/main" id="{6CB6E66F-7760-AF1A-01A7-88A686DC3F14}"/>
              </a:ext>
            </a:extLst>
          </p:cNvPr>
          <p:cNvGrpSpPr/>
          <p:nvPr userDrawn="1"/>
        </p:nvGrpSpPr>
        <p:grpSpPr>
          <a:xfrm>
            <a:off x="320777" y="219519"/>
            <a:ext cx="11550446" cy="6501956"/>
            <a:chOff x="281025" y="219519"/>
            <a:chExt cx="8633734" cy="4860086"/>
          </a:xfrm>
        </p:grpSpPr>
        <p:sp>
          <p:nvSpPr>
            <p:cNvPr id="261" name="Google Shape;1099;p15">
              <a:extLst>
                <a:ext uri="{FF2B5EF4-FFF2-40B4-BE49-F238E27FC236}">
                  <a16:creationId xmlns:a16="http://schemas.microsoft.com/office/drawing/2014/main" id="{A4DD30E6-BC50-B882-CAFC-68BBB27CCE3A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1100;p15">
              <a:extLst>
                <a:ext uri="{FF2B5EF4-FFF2-40B4-BE49-F238E27FC236}">
                  <a16:creationId xmlns:a16="http://schemas.microsoft.com/office/drawing/2014/main" id="{C8156122-36C8-389C-8835-E3F40166C22F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1101;p15">
              <a:extLst>
                <a:ext uri="{FF2B5EF4-FFF2-40B4-BE49-F238E27FC236}">
                  <a16:creationId xmlns:a16="http://schemas.microsoft.com/office/drawing/2014/main" id="{02E681A9-EA81-5343-4776-3D8DC64CD101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" name="Google Shape;1102;p15">
                <a:extLst>
                  <a:ext uri="{FF2B5EF4-FFF2-40B4-BE49-F238E27FC236}">
                    <a16:creationId xmlns:a16="http://schemas.microsoft.com/office/drawing/2014/main" id="{9FBF7751-9FEE-3C83-7D15-3F3324DEB5BC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1103;p15">
                <a:extLst>
                  <a:ext uri="{FF2B5EF4-FFF2-40B4-BE49-F238E27FC236}">
                    <a16:creationId xmlns:a16="http://schemas.microsoft.com/office/drawing/2014/main" id="{E8C415CB-AD12-2822-9B7F-D3A30030E5F9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1104;p15">
              <a:extLst>
                <a:ext uri="{FF2B5EF4-FFF2-40B4-BE49-F238E27FC236}">
                  <a16:creationId xmlns:a16="http://schemas.microsoft.com/office/drawing/2014/main" id="{81CE457D-862D-96FE-4434-C2CE59B4E4EA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7" name="Google Shape;1105;p15">
                <a:extLst>
                  <a:ext uri="{FF2B5EF4-FFF2-40B4-BE49-F238E27FC236}">
                    <a16:creationId xmlns:a16="http://schemas.microsoft.com/office/drawing/2014/main" id="{17664890-09A5-AE5B-7132-C4834871435B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1106;p15">
                <a:extLst>
                  <a:ext uri="{FF2B5EF4-FFF2-40B4-BE49-F238E27FC236}">
                    <a16:creationId xmlns:a16="http://schemas.microsoft.com/office/drawing/2014/main" id="{0AE34F02-AA41-091E-0842-F2D5555B1D21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1107;p15">
              <a:extLst>
                <a:ext uri="{FF2B5EF4-FFF2-40B4-BE49-F238E27FC236}">
                  <a16:creationId xmlns:a16="http://schemas.microsoft.com/office/drawing/2014/main" id="{A7AC2961-50FD-C033-9F65-8B39D003E915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0" name="Google Shape;1108;p15">
                <a:extLst>
                  <a:ext uri="{FF2B5EF4-FFF2-40B4-BE49-F238E27FC236}">
                    <a16:creationId xmlns:a16="http://schemas.microsoft.com/office/drawing/2014/main" id="{56FE0416-2943-5A12-6EF1-3E738F37078F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1109;p15">
                <a:extLst>
                  <a:ext uri="{FF2B5EF4-FFF2-40B4-BE49-F238E27FC236}">
                    <a16:creationId xmlns:a16="http://schemas.microsoft.com/office/drawing/2014/main" id="{F1F7291E-2121-FA04-43C9-CA774646D174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" name="Google Shape;1110;p15">
              <a:extLst>
                <a:ext uri="{FF2B5EF4-FFF2-40B4-BE49-F238E27FC236}">
                  <a16:creationId xmlns:a16="http://schemas.microsoft.com/office/drawing/2014/main" id="{9D122F30-F703-59E9-C044-D77A0BB1D297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3" name="Google Shape;1111;p15">
                <a:extLst>
                  <a:ext uri="{FF2B5EF4-FFF2-40B4-BE49-F238E27FC236}">
                    <a16:creationId xmlns:a16="http://schemas.microsoft.com/office/drawing/2014/main" id="{7FEF597D-E61C-5CA0-E62E-1C3D33E21274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1112;p15">
                <a:extLst>
                  <a:ext uri="{FF2B5EF4-FFF2-40B4-BE49-F238E27FC236}">
                    <a16:creationId xmlns:a16="http://schemas.microsoft.com/office/drawing/2014/main" id="{12029896-0CE1-A199-AFD5-28B9C90F31FD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1113;p15">
              <a:extLst>
                <a:ext uri="{FF2B5EF4-FFF2-40B4-BE49-F238E27FC236}">
                  <a16:creationId xmlns:a16="http://schemas.microsoft.com/office/drawing/2014/main" id="{5CEE6C25-F24C-3120-35F6-92376DFCBC20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6" name="Google Shape;1114;p15">
                <a:extLst>
                  <a:ext uri="{FF2B5EF4-FFF2-40B4-BE49-F238E27FC236}">
                    <a16:creationId xmlns:a16="http://schemas.microsoft.com/office/drawing/2014/main" id="{6419428A-3A19-5173-4ED1-B68191A22D30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1115;p15">
                <a:extLst>
                  <a:ext uri="{FF2B5EF4-FFF2-40B4-BE49-F238E27FC236}">
                    <a16:creationId xmlns:a16="http://schemas.microsoft.com/office/drawing/2014/main" id="{D65C6AE1-FE19-2F3F-726F-81AEB92A7264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8" name="Google Shape;1116;p15">
              <a:extLst>
                <a:ext uri="{FF2B5EF4-FFF2-40B4-BE49-F238E27FC236}">
                  <a16:creationId xmlns:a16="http://schemas.microsoft.com/office/drawing/2014/main" id="{896740A8-B924-96F6-C2BA-6C9DFD53DF6B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9" name="Google Shape;1117;p15">
                <a:extLst>
                  <a:ext uri="{FF2B5EF4-FFF2-40B4-BE49-F238E27FC236}">
                    <a16:creationId xmlns:a16="http://schemas.microsoft.com/office/drawing/2014/main" id="{8663A5D6-BECF-6941-F887-F027C0BF8836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1118;p15">
                <a:extLst>
                  <a:ext uri="{FF2B5EF4-FFF2-40B4-BE49-F238E27FC236}">
                    <a16:creationId xmlns:a16="http://schemas.microsoft.com/office/drawing/2014/main" id="{95104B59-4FE1-9A54-3BFB-FA4242940E73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1" name="Google Shape;1119;p15">
              <a:extLst>
                <a:ext uri="{FF2B5EF4-FFF2-40B4-BE49-F238E27FC236}">
                  <a16:creationId xmlns:a16="http://schemas.microsoft.com/office/drawing/2014/main" id="{9EC0A213-4DA4-A956-F517-6EB556AE8307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120;p15">
              <a:extLst>
                <a:ext uri="{FF2B5EF4-FFF2-40B4-BE49-F238E27FC236}">
                  <a16:creationId xmlns:a16="http://schemas.microsoft.com/office/drawing/2014/main" id="{E9F12FFD-739C-71A2-2AF3-BE54D5F15691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121;p15">
              <a:extLst>
                <a:ext uri="{FF2B5EF4-FFF2-40B4-BE49-F238E27FC236}">
                  <a16:creationId xmlns:a16="http://schemas.microsoft.com/office/drawing/2014/main" id="{DE3E4ACD-3A90-8C0A-6B5E-3E78638DF4B1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122;p15">
              <a:extLst>
                <a:ext uri="{FF2B5EF4-FFF2-40B4-BE49-F238E27FC236}">
                  <a16:creationId xmlns:a16="http://schemas.microsoft.com/office/drawing/2014/main" id="{26D53CC7-A7A6-9CFD-97D9-3BFE284D1EE0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123;p15">
              <a:extLst>
                <a:ext uri="{FF2B5EF4-FFF2-40B4-BE49-F238E27FC236}">
                  <a16:creationId xmlns:a16="http://schemas.microsoft.com/office/drawing/2014/main" id="{A3A4C832-671A-1F68-5DBB-17FCC73C471F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124;p15">
              <a:extLst>
                <a:ext uri="{FF2B5EF4-FFF2-40B4-BE49-F238E27FC236}">
                  <a16:creationId xmlns:a16="http://schemas.microsoft.com/office/drawing/2014/main" id="{119D5A53-90C0-6AF2-3CE2-2ED6220EC982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125;p15">
              <a:extLst>
                <a:ext uri="{FF2B5EF4-FFF2-40B4-BE49-F238E27FC236}">
                  <a16:creationId xmlns:a16="http://schemas.microsoft.com/office/drawing/2014/main" id="{7B452441-9E49-BD56-4A1B-19DA6B9B5253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126;p15">
              <a:extLst>
                <a:ext uri="{FF2B5EF4-FFF2-40B4-BE49-F238E27FC236}">
                  <a16:creationId xmlns:a16="http://schemas.microsoft.com/office/drawing/2014/main" id="{6576348E-659F-4688-3510-E71C2D46A895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127;p15">
              <a:extLst>
                <a:ext uri="{FF2B5EF4-FFF2-40B4-BE49-F238E27FC236}">
                  <a16:creationId xmlns:a16="http://schemas.microsoft.com/office/drawing/2014/main" id="{ABEB63D4-55E4-6227-216A-B5B008280A0B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128;p15">
              <a:extLst>
                <a:ext uri="{FF2B5EF4-FFF2-40B4-BE49-F238E27FC236}">
                  <a16:creationId xmlns:a16="http://schemas.microsoft.com/office/drawing/2014/main" id="{91C6D710-E500-7FD0-6B6E-E52FFCCD160A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129;p15">
              <a:extLst>
                <a:ext uri="{FF2B5EF4-FFF2-40B4-BE49-F238E27FC236}">
                  <a16:creationId xmlns:a16="http://schemas.microsoft.com/office/drawing/2014/main" id="{3D284F21-D010-BA5E-4156-19F032CBE25B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130;p15">
              <a:extLst>
                <a:ext uri="{FF2B5EF4-FFF2-40B4-BE49-F238E27FC236}">
                  <a16:creationId xmlns:a16="http://schemas.microsoft.com/office/drawing/2014/main" id="{F603ECC7-1E48-EF0D-3C89-08F335748E3A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1131;p15">
              <a:extLst>
                <a:ext uri="{FF2B5EF4-FFF2-40B4-BE49-F238E27FC236}">
                  <a16:creationId xmlns:a16="http://schemas.microsoft.com/office/drawing/2014/main" id="{4399C55F-73D2-BA0C-E814-56FDE3F51519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1132;p15">
              <a:extLst>
                <a:ext uri="{FF2B5EF4-FFF2-40B4-BE49-F238E27FC236}">
                  <a16:creationId xmlns:a16="http://schemas.microsoft.com/office/drawing/2014/main" id="{2843F68B-5177-BF94-63B4-A90FA1ED50F5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133;p15">
              <a:extLst>
                <a:ext uri="{FF2B5EF4-FFF2-40B4-BE49-F238E27FC236}">
                  <a16:creationId xmlns:a16="http://schemas.microsoft.com/office/drawing/2014/main" id="{E90676E1-8447-92B4-2DC8-0E4B2E7EA3BB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134;p15">
              <a:extLst>
                <a:ext uri="{FF2B5EF4-FFF2-40B4-BE49-F238E27FC236}">
                  <a16:creationId xmlns:a16="http://schemas.microsoft.com/office/drawing/2014/main" id="{EBFCFCFF-B41C-4AFA-7F47-772084A3427D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135;p15">
              <a:extLst>
                <a:ext uri="{FF2B5EF4-FFF2-40B4-BE49-F238E27FC236}">
                  <a16:creationId xmlns:a16="http://schemas.microsoft.com/office/drawing/2014/main" id="{FAC1C01C-8CAB-FCC9-E1DD-868350E935BD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136;p15">
              <a:extLst>
                <a:ext uri="{FF2B5EF4-FFF2-40B4-BE49-F238E27FC236}">
                  <a16:creationId xmlns:a16="http://schemas.microsoft.com/office/drawing/2014/main" id="{9A776A2D-B4A6-51D4-BD9D-B8BA24AB5DF6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137;p15">
              <a:extLst>
                <a:ext uri="{FF2B5EF4-FFF2-40B4-BE49-F238E27FC236}">
                  <a16:creationId xmlns:a16="http://schemas.microsoft.com/office/drawing/2014/main" id="{03A91DBF-D20B-A07E-5E84-7C964CC7CE8F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138;p15">
              <a:extLst>
                <a:ext uri="{FF2B5EF4-FFF2-40B4-BE49-F238E27FC236}">
                  <a16:creationId xmlns:a16="http://schemas.microsoft.com/office/drawing/2014/main" id="{C8C2627E-EA5A-78C2-F32E-5A5FA9BFE4BB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139;p15">
              <a:extLst>
                <a:ext uri="{FF2B5EF4-FFF2-40B4-BE49-F238E27FC236}">
                  <a16:creationId xmlns:a16="http://schemas.microsoft.com/office/drawing/2014/main" id="{58E57314-DCDB-1D49-FB63-34B96503E67D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140;p15">
              <a:extLst>
                <a:ext uri="{FF2B5EF4-FFF2-40B4-BE49-F238E27FC236}">
                  <a16:creationId xmlns:a16="http://schemas.microsoft.com/office/drawing/2014/main" id="{E88E05A5-5EE7-53B9-ECF4-E28C58628BC9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141;p15">
              <a:extLst>
                <a:ext uri="{FF2B5EF4-FFF2-40B4-BE49-F238E27FC236}">
                  <a16:creationId xmlns:a16="http://schemas.microsoft.com/office/drawing/2014/main" id="{1B1697FB-72A4-77FE-9E29-D1D996DFFB9D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142;p15">
              <a:extLst>
                <a:ext uri="{FF2B5EF4-FFF2-40B4-BE49-F238E27FC236}">
                  <a16:creationId xmlns:a16="http://schemas.microsoft.com/office/drawing/2014/main" id="{8A395521-CCD5-A757-AAC5-20C5BEEC9797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143;p15">
              <a:extLst>
                <a:ext uri="{FF2B5EF4-FFF2-40B4-BE49-F238E27FC236}">
                  <a16:creationId xmlns:a16="http://schemas.microsoft.com/office/drawing/2014/main" id="{0A8D8BD7-BF55-9C83-22A6-9BE1C224678C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144;p15">
              <a:extLst>
                <a:ext uri="{FF2B5EF4-FFF2-40B4-BE49-F238E27FC236}">
                  <a16:creationId xmlns:a16="http://schemas.microsoft.com/office/drawing/2014/main" id="{26ADAF01-6275-54E5-ED78-A48A7FC38F5E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145;p15">
              <a:extLst>
                <a:ext uri="{FF2B5EF4-FFF2-40B4-BE49-F238E27FC236}">
                  <a16:creationId xmlns:a16="http://schemas.microsoft.com/office/drawing/2014/main" id="{BFEC1F54-83FB-3051-2DB1-B5243E474C81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146;p15">
              <a:extLst>
                <a:ext uri="{FF2B5EF4-FFF2-40B4-BE49-F238E27FC236}">
                  <a16:creationId xmlns:a16="http://schemas.microsoft.com/office/drawing/2014/main" id="{556396A5-0804-453B-784F-A51F1483B809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147;p15">
              <a:extLst>
                <a:ext uri="{FF2B5EF4-FFF2-40B4-BE49-F238E27FC236}">
                  <a16:creationId xmlns:a16="http://schemas.microsoft.com/office/drawing/2014/main" id="{C219EBE4-1E94-A7E3-8FF7-EDD560F2F5D7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148;p15">
              <a:extLst>
                <a:ext uri="{FF2B5EF4-FFF2-40B4-BE49-F238E27FC236}">
                  <a16:creationId xmlns:a16="http://schemas.microsoft.com/office/drawing/2014/main" id="{EC273EE6-A9C6-188C-ECC3-3807174EA47A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149;p15">
              <a:extLst>
                <a:ext uri="{FF2B5EF4-FFF2-40B4-BE49-F238E27FC236}">
                  <a16:creationId xmlns:a16="http://schemas.microsoft.com/office/drawing/2014/main" id="{410E2346-327C-1770-DF92-D0C068975013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150;p15">
              <a:extLst>
                <a:ext uri="{FF2B5EF4-FFF2-40B4-BE49-F238E27FC236}">
                  <a16:creationId xmlns:a16="http://schemas.microsoft.com/office/drawing/2014/main" id="{0394A6CE-729D-E3A4-1FB5-14B94A8571CC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151;p15">
              <a:extLst>
                <a:ext uri="{FF2B5EF4-FFF2-40B4-BE49-F238E27FC236}">
                  <a16:creationId xmlns:a16="http://schemas.microsoft.com/office/drawing/2014/main" id="{F6D56303-9ADC-67DB-4322-6ABD5740C728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152;p15">
              <a:extLst>
                <a:ext uri="{FF2B5EF4-FFF2-40B4-BE49-F238E27FC236}">
                  <a16:creationId xmlns:a16="http://schemas.microsoft.com/office/drawing/2014/main" id="{3F1A2A1B-5DC4-E1DE-8B07-5EE1E90EDA8B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1153;p15">
              <a:extLst>
                <a:ext uri="{FF2B5EF4-FFF2-40B4-BE49-F238E27FC236}">
                  <a16:creationId xmlns:a16="http://schemas.microsoft.com/office/drawing/2014/main" id="{F6B042FC-C16F-97C2-0F61-97377875457C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1154;p15">
              <a:extLst>
                <a:ext uri="{FF2B5EF4-FFF2-40B4-BE49-F238E27FC236}">
                  <a16:creationId xmlns:a16="http://schemas.microsoft.com/office/drawing/2014/main" id="{A7E03B8A-86D2-D6BD-E740-54F2629DBBEA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1155;p15">
              <a:extLst>
                <a:ext uri="{FF2B5EF4-FFF2-40B4-BE49-F238E27FC236}">
                  <a16:creationId xmlns:a16="http://schemas.microsoft.com/office/drawing/2014/main" id="{F9E6232B-7A39-0F8D-156D-28DC4BA964C3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1156;p15">
              <a:extLst>
                <a:ext uri="{FF2B5EF4-FFF2-40B4-BE49-F238E27FC236}">
                  <a16:creationId xmlns:a16="http://schemas.microsoft.com/office/drawing/2014/main" id="{CBFA4707-D0B2-4C6C-A4DC-6C36EE3F6006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1157;p15">
              <a:extLst>
                <a:ext uri="{FF2B5EF4-FFF2-40B4-BE49-F238E27FC236}">
                  <a16:creationId xmlns:a16="http://schemas.microsoft.com/office/drawing/2014/main" id="{5830F414-A405-E18C-CFB7-CAB1D93BF52E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1158;p15">
              <a:extLst>
                <a:ext uri="{FF2B5EF4-FFF2-40B4-BE49-F238E27FC236}">
                  <a16:creationId xmlns:a16="http://schemas.microsoft.com/office/drawing/2014/main" id="{FEB0B287-11DD-9164-45F4-54ED6C0F2C05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1159;p15">
              <a:extLst>
                <a:ext uri="{FF2B5EF4-FFF2-40B4-BE49-F238E27FC236}">
                  <a16:creationId xmlns:a16="http://schemas.microsoft.com/office/drawing/2014/main" id="{019B7FBC-9612-6EF5-D738-16BA26455A10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1160;p15">
              <a:extLst>
                <a:ext uri="{FF2B5EF4-FFF2-40B4-BE49-F238E27FC236}">
                  <a16:creationId xmlns:a16="http://schemas.microsoft.com/office/drawing/2014/main" id="{CB44F16D-E454-8941-FDFF-D9456DA4E1EE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1161;p15">
              <a:extLst>
                <a:ext uri="{FF2B5EF4-FFF2-40B4-BE49-F238E27FC236}">
                  <a16:creationId xmlns:a16="http://schemas.microsoft.com/office/drawing/2014/main" id="{2ED34BD4-A91F-9806-1B14-2FCB9804E1FD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1162;p15">
              <a:extLst>
                <a:ext uri="{FF2B5EF4-FFF2-40B4-BE49-F238E27FC236}">
                  <a16:creationId xmlns:a16="http://schemas.microsoft.com/office/drawing/2014/main" id="{89B69555-11B9-95C8-E6C5-136C15186019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1163;p15">
              <a:extLst>
                <a:ext uri="{FF2B5EF4-FFF2-40B4-BE49-F238E27FC236}">
                  <a16:creationId xmlns:a16="http://schemas.microsoft.com/office/drawing/2014/main" id="{220C0C20-DE0E-8757-1568-1CC29E503D6C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1164;p15">
              <a:extLst>
                <a:ext uri="{FF2B5EF4-FFF2-40B4-BE49-F238E27FC236}">
                  <a16:creationId xmlns:a16="http://schemas.microsoft.com/office/drawing/2014/main" id="{3CE19851-22A6-13E8-76BB-5B1A02F2C117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1165;p15">
              <a:extLst>
                <a:ext uri="{FF2B5EF4-FFF2-40B4-BE49-F238E27FC236}">
                  <a16:creationId xmlns:a16="http://schemas.microsoft.com/office/drawing/2014/main" id="{C2C3C3C5-9E3E-0884-EF6E-F3A9AD62D681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1166;p15">
              <a:extLst>
                <a:ext uri="{FF2B5EF4-FFF2-40B4-BE49-F238E27FC236}">
                  <a16:creationId xmlns:a16="http://schemas.microsoft.com/office/drawing/2014/main" id="{05959D14-C322-E0B1-C758-46461D3A7A6F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1167;p15">
              <a:extLst>
                <a:ext uri="{FF2B5EF4-FFF2-40B4-BE49-F238E27FC236}">
                  <a16:creationId xmlns:a16="http://schemas.microsoft.com/office/drawing/2014/main" id="{8DCC4AC1-8879-8E66-8AF0-38B0C39126B1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1168;p15">
              <a:extLst>
                <a:ext uri="{FF2B5EF4-FFF2-40B4-BE49-F238E27FC236}">
                  <a16:creationId xmlns:a16="http://schemas.microsoft.com/office/drawing/2014/main" id="{62209111-2FDB-1DD9-391C-1646839E054D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1169;p15">
              <a:extLst>
                <a:ext uri="{FF2B5EF4-FFF2-40B4-BE49-F238E27FC236}">
                  <a16:creationId xmlns:a16="http://schemas.microsoft.com/office/drawing/2014/main" id="{E8B642D0-DF3B-70CC-79BD-AAF9DAAB7943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1170;p15">
              <a:extLst>
                <a:ext uri="{FF2B5EF4-FFF2-40B4-BE49-F238E27FC236}">
                  <a16:creationId xmlns:a16="http://schemas.microsoft.com/office/drawing/2014/main" id="{A78FA2FC-4E2D-9A78-3EE0-1F52EC7A4710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1171;p15">
              <a:extLst>
                <a:ext uri="{FF2B5EF4-FFF2-40B4-BE49-F238E27FC236}">
                  <a16:creationId xmlns:a16="http://schemas.microsoft.com/office/drawing/2014/main" id="{DCBA809E-CB5F-3E76-A6C7-612EFC3B9DC9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1173;p15">
              <a:extLst>
                <a:ext uri="{FF2B5EF4-FFF2-40B4-BE49-F238E27FC236}">
                  <a16:creationId xmlns:a16="http://schemas.microsoft.com/office/drawing/2014/main" id="{0F5EE79B-7C8A-0A55-7519-07A42621FDA0}"/>
                </a:ext>
              </a:extLst>
            </p:cNvPr>
            <p:cNvGrpSpPr/>
            <p:nvPr userDrawn="1"/>
          </p:nvGrpSpPr>
          <p:grpSpPr>
            <a:xfrm>
              <a:off x="504088" y="319075"/>
              <a:ext cx="444275" cy="398525"/>
              <a:chOff x="2495125" y="2142250"/>
              <a:chExt cx="444275" cy="398525"/>
            </a:xfrm>
          </p:grpSpPr>
          <p:sp>
            <p:nvSpPr>
              <p:cNvPr id="335" name="Google Shape;1174;p15">
                <a:extLst>
                  <a:ext uri="{FF2B5EF4-FFF2-40B4-BE49-F238E27FC236}">
                    <a16:creationId xmlns:a16="http://schemas.microsoft.com/office/drawing/2014/main" id="{202F0520-74D8-51CB-6223-496DD45A3BD0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1175;p15">
                <a:extLst>
                  <a:ext uri="{FF2B5EF4-FFF2-40B4-BE49-F238E27FC236}">
                    <a16:creationId xmlns:a16="http://schemas.microsoft.com/office/drawing/2014/main" id="{87BB5F85-84A4-2AF7-854D-F1BE84B6C1AA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" name="Google Shape;1176;p15">
              <a:extLst>
                <a:ext uri="{FF2B5EF4-FFF2-40B4-BE49-F238E27FC236}">
                  <a16:creationId xmlns:a16="http://schemas.microsoft.com/office/drawing/2014/main" id="{91BE7CFA-B74E-8805-C2B6-D39B3CBAF878}"/>
                </a:ext>
              </a:extLst>
            </p:cNvPr>
            <p:cNvGrpSpPr/>
            <p:nvPr userDrawn="1"/>
          </p:nvGrpSpPr>
          <p:grpSpPr>
            <a:xfrm>
              <a:off x="7942288" y="4463763"/>
              <a:ext cx="291375" cy="281375"/>
              <a:chOff x="3243875" y="2372825"/>
              <a:chExt cx="291375" cy="281375"/>
            </a:xfrm>
          </p:grpSpPr>
          <p:sp>
            <p:nvSpPr>
              <p:cNvPr id="338" name="Google Shape;1177;p15">
                <a:extLst>
                  <a:ext uri="{FF2B5EF4-FFF2-40B4-BE49-F238E27FC236}">
                    <a16:creationId xmlns:a16="http://schemas.microsoft.com/office/drawing/2014/main" id="{90C7A0CE-B7FE-BB01-0C71-44230B3DAC6A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1178;p15">
                <a:extLst>
                  <a:ext uri="{FF2B5EF4-FFF2-40B4-BE49-F238E27FC236}">
                    <a16:creationId xmlns:a16="http://schemas.microsoft.com/office/drawing/2014/main" id="{EA92FD59-3D5E-45A9-8A35-15F64F565D7E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1179;p15">
                <a:extLst>
                  <a:ext uri="{FF2B5EF4-FFF2-40B4-BE49-F238E27FC236}">
                    <a16:creationId xmlns:a16="http://schemas.microsoft.com/office/drawing/2014/main" id="{287F759C-7B4E-AE16-323E-063EF058AE52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1180;p15">
                <a:extLst>
                  <a:ext uri="{FF2B5EF4-FFF2-40B4-BE49-F238E27FC236}">
                    <a16:creationId xmlns:a16="http://schemas.microsoft.com/office/drawing/2014/main" id="{6CC6FC40-9871-DE3E-1517-3A92400798F4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1181;p15">
                <a:extLst>
                  <a:ext uri="{FF2B5EF4-FFF2-40B4-BE49-F238E27FC236}">
                    <a16:creationId xmlns:a16="http://schemas.microsoft.com/office/drawing/2014/main" id="{238B73B3-7DE5-0490-BF8D-F6EF55D8B183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1182;p15">
                <a:extLst>
                  <a:ext uri="{FF2B5EF4-FFF2-40B4-BE49-F238E27FC236}">
                    <a16:creationId xmlns:a16="http://schemas.microsoft.com/office/drawing/2014/main" id="{96BCF7F5-1E3C-0434-FCFC-CED4A40A3E09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1183;p15">
                <a:extLst>
                  <a:ext uri="{FF2B5EF4-FFF2-40B4-BE49-F238E27FC236}">
                    <a16:creationId xmlns:a16="http://schemas.microsoft.com/office/drawing/2014/main" id="{5E9415F2-377E-2214-28A5-737BFA65BB7D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1184;p15">
                <a:extLst>
                  <a:ext uri="{FF2B5EF4-FFF2-40B4-BE49-F238E27FC236}">
                    <a16:creationId xmlns:a16="http://schemas.microsoft.com/office/drawing/2014/main" id="{C9CA3CB1-F728-04E3-CFAD-F84E03E37431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1185;p15">
                <a:extLst>
                  <a:ext uri="{FF2B5EF4-FFF2-40B4-BE49-F238E27FC236}">
                    <a16:creationId xmlns:a16="http://schemas.microsoft.com/office/drawing/2014/main" id="{C18D4E88-1E2B-D8DE-2DEF-3BFBF879CF10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1186;p15">
                <a:extLst>
                  <a:ext uri="{FF2B5EF4-FFF2-40B4-BE49-F238E27FC236}">
                    <a16:creationId xmlns:a16="http://schemas.microsoft.com/office/drawing/2014/main" id="{9259E712-2B14-5DE1-0901-041385EA9A87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8" name="Google Shape;1187;p15">
              <a:extLst>
                <a:ext uri="{FF2B5EF4-FFF2-40B4-BE49-F238E27FC236}">
                  <a16:creationId xmlns:a16="http://schemas.microsoft.com/office/drawing/2014/main" id="{F399C907-D9FC-78E7-C599-137A7DCAA91F}"/>
                </a:ext>
              </a:extLst>
            </p:cNvPr>
            <p:cNvGrpSpPr/>
            <p:nvPr userDrawn="1"/>
          </p:nvGrpSpPr>
          <p:grpSpPr>
            <a:xfrm>
              <a:off x="1236250" y="319063"/>
              <a:ext cx="166675" cy="168575"/>
              <a:chOff x="4954425" y="2036375"/>
              <a:chExt cx="166675" cy="168575"/>
            </a:xfrm>
          </p:grpSpPr>
          <p:sp>
            <p:nvSpPr>
              <p:cNvPr id="349" name="Google Shape;1188;p15">
                <a:extLst>
                  <a:ext uri="{FF2B5EF4-FFF2-40B4-BE49-F238E27FC236}">
                    <a16:creationId xmlns:a16="http://schemas.microsoft.com/office/drawing/2014/main" id="{7AFBF6CA-6DF1-E419-107F-CE26D00E0CEF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1189;p15">
                <a:extLst>
                  <a:ext uri="{FF2B5EF4-FFF2-40B4-BE49-F238E27FC236}">
                    <a16:creationId xmlns:a16="http://schemas.microsoft.com/office/drawing/2014/main" id="{2B0591AA-8D70-1F1E-43C2-5EBF3ABB2BDB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1" name="Google Shape;1190;p15">
              <a:extLst>
                <a:ext uri="{FF2B5EF4-FFF2-40B4-BE49-F238E27FC236}">
                  <a16:creationId xmlns:a16="http://schemas.microsoft.com/office/drawing/2014/main" id="{F61F7CC2-1E51-556A-0A51-3F75695BAA3A}"/>
                </a:ext>
              </a:extLst>
            </p:cNvPr>
            <p:cNvSpPr/>
            <p:nvPr userDrawn="1"/>
          </p:nvSpPr>
          <p:spPr>
            <a:xfrm>
              <a:off x="8028425" y="362763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1191;p15">
              <a:extLst>
                <a:ext uri="{FF2B5EF4-FFF2-40B4-BE49-F238E27FC236}">
                  <a16:creationId xmlns:a16="http://schemas.microsoft.com/office/drawing/2014/main" id="{98D63E1E-619C-5515-F8AB-A9C2C4F2D4C4}"/>
                </a:ext>
              </a:extLst>
            </p:cNvPr>
            <p:cNvSpPr/>
            <p:nvPr userDrawn="1"/>
          </p:nvSpPr>
          <p:spPr>
            <a:xfrm>
              <a:off x="8149363" y="4193975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3" name="Google Shape;1192;p15">
              <a:extLst>
                <a:ext uri="{FF2B5EF4-FFF2-40B4-BE49-F238E27FC236}">
                  <a16:creationId xmlns:a16="http://schemas.microsoft.com/office/drawing/2014/main" id="{3025E884-97B8-D391-8CCB-D876F1AA8796}"/>
                </a:ext>
              </a:extLst>
            </p:cNvPr>
            <p:cNvGrpSpPr/>
            <p:nvPr userDrawn="1"/>
          </p:nvGrpSpPr>
          <p:grpSpPr>
            <a:xfrm>
              <a:off x="7442275" y="4651625"/>
              <a:ext cx="166675" cy="168575"/>
              <a:chOff x="4954425" y="2036375"/>
              <a:chExt cx="166675" cy="168575"/>
            </a:xfrm>
          </p:grpSpPr>
          <p:sp>
            <p:nvSpPr>
              <p:cNvPr id="354" name="Google Shape;1193;p15">
                <a:extLst>
                  <a:ext uri="{FF2B5EF4-FFF2-40B4-BE49-F238E27FC236}">
                    <a16:creationId xmlns:a16="http://schemas.microsoft.com/office/drawing/2014/main" id="{395CCA74-B819-B8CA-9804-F69D9C291D1A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1194;p15">
                <a:extLst>
                  <a:ext uri="{FF2B5EF4-FFF2-40B4-BE49-F238E27FC236}">
                    <a16:creationId xmlns:a16="http://schemas.microsoft.com/office/drawing/2014/main" id="{F1217EC0-A0DB-DA06-6FFB-B424D1A88A75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9269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A360401-61A1-2EAA-3061-64F05E68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F60BF3E-3234-CF89-CD7F-E290F2AA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375774E-3036-6075-E22D-996CA4C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505" name="Nhóm 504">
            <a:extLst>
              <a:ext uri="{FF2B5EF4-FFF2-40B4-BE49-F238E27FC236}">
                <a16:creationId xmlns:a16="http://schemas.microsoft.com/office/drawing/2014/main" id="{40D6A630-ED1F-9E13-E910-9A0AC21F137A}"/>
              </a:ext>
            </a:extLst>
          </p:cNvPr>
          <p:cNvGrpSpPr/>
          <p:nvPr userDrawn="1"/>
        </p:nvGrpSpPr>
        <p:grpSpPr>
          <a:xfrm>
            <a:off x="317850" y="219518"/>
            <a:ext cx="11556300" cy="6505251"/>
            <a:chOff x="281025" y="219519"/>
            <a:chExt cx="8633734" cy="4860086"/>
          </a:xfrm>
        </p:grpSpPr>
        <p:sp>
          <p:nvSpPr>
            <p:cNvPr id="415" name="Google Shape;1196;p16">
              <a:extLst>
                <a:ext uri="{FF2B5EF4-FFF2-40B4-BE49-F238E27FC236}">
                  <a16:creationId xmlns:a16="http://schemas.microsoft.com/office/drawing/2014/main" id="{1C5C149C-9DA3-8674-D8CC-5594879CA76C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1197;p16">
              <a:extLst>
                <a:ext uri="{FF2B5EF4-FFF2-40B4-BE49-F238E27FC236}">
                  <a16:creationId xmlns:a16="http://schemas.microsoft.com/office/drawing/2014/main" id="{4F648219-3FCF-A9B7-8DF7-F0F5D9256626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7" name="Google Shape;1198;p16">
              <a:extLst>
                <a:ext uri="{FF2B5EF4-FFF2-40B4-BE49-F238E27FC236}">
                  <a16:creationId xmlns:a16="http://schemas.microsoft.com/office/drawing/2014/main" id="{5991E695-4366-A27E-F02B-5474E2731BA5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8" name="Google Shape;1199;p16">
                <a:extLst>
                  <a:ext uri="{FF2B5EF4-FFF2-40B4-BE49-F238E27FC236}">
                    <a16:creationId xmlns:a16="http://schemas.microsoft.com/office/drawing/2014/main" id="{2DC88CDE-3F62-1A0B-7D2B-C597B74DE475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1200;p16">
                <a:extLst>
                  <a:ext uri="{FF2B5EF4-FFF2-40B4-BE49-F238E27FC236}">
                    <a16:creationId xmlns:a16="http://schemas.microsoft.com/office/drawing/2014/main" id="{459641F7-A119-FCB9-4A8D-688C860AEB56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0" name="Google Shape;1201;p16">
              <a:extLst>
                <a:ext uri="{FF2B5EF4-FFF2-40B4-BE49-F238E27FC236}">
                  <a16:creationId xmlns:a16="http://schemas.microsoft.com/office/drawing/2014/main" id="{A50FBBC8-6D34-09AC-6B41-653B7506CB22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1" name="Google Shape;1202;p16">
                <a:extLst>
                  <a:ext uri="{FF2B5EF4-FFF2-40B4-BE49-F238E27FC236}">
                    <a16:creationId xmlns:a16="http://schemas.microsoft.com/office/drawing/2014/main" id="{8B83B491-F530-83A2-A2F6-BC813079FA9A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1203;p16">
                <a:extLst>
                  <a:ext uri="{FF2B5EF4-FFF2-40B4-BE49-F238E27FC236}">
                    <a16:creationId xmlns:a16="http://schemas.microsoft.com/office/drawing/2014/main" id="{5A4E8B7A-4FB7-B271-2F2B-33F1E1562B66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3" name="Google Shape;1204;p16">
              <a:extLst>
                <a:ext uri="{FF2B5EF4-FFF2-40B4-BE49-F238E27FC236}">
                  <a16:creationId xmlns:a16="http://schemas.microsoft.com/office/drawing/2014/main" id="{F70BBF29-6807-D574-4E3C-CAE5DA6A351E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4" name="Google Shape;1205;p16">
                <a:extLst>
                  <a:ext uri="{FF2B5EF4-FFF2-40B4-BE49-F238E27FC236}">
                    <a16:creationId xmlns:a16="http://schemas.microsoft.com/office/drawing/2014/main" id="{A76AF035-4B38-D365-3C9D-D6DC52D7FB8F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1206;p16">
                <a:extLst>
                  <a:ext uri="{FF2B5EF4-FFF2-40B4-BE49-F238E27FC236}">
                    <a16:creationId xmlns:a16="http://schemas.microsoft.com/office/drawing/2014/main" id="{1CBC6A97-8793-5528-FE29-E4D564638369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6" name="Google Shape;1207;p16">
              <a:extLst>
                <a:ext uri="{FF2B5EF4-FFF2-40B4-BE49-F238E27FC236}">
                  <a16:creationId xmlns:a16="http://schemas.microsoft.com/office/drawing/2014/main" id="{DE26798E-A450-7E29-7470-5D163500186E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" name="Google Shape;1208;p16">
                <a:extLst>
                  <a:ext uri="{FF2B5EF4-FFF2-40B4-BE49-F238E27FC236}">
                    <a16:creationId xmlns:a16="http://schemas.microsoft.com/office/drawing/2014/main" id="{5FE035B0-6172-7E73-C22C-8405A31D2878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1209;p16">
                <a:extLst>
                  <a:ext uri="{FF2B5EF4-FFF2-40B4-BE49-F238E27FC236}">
                    <a16:creationId xmlns:a16="http://schemas.microsoft.com/office/drawing/2014/main" id="{0B127E74-4464-F5A9-A76F-D4CA70E3F4A9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9" name="Google Shape;1210;p16">
              <a:extLst>
                <a:ext uri="{FF2B5EF4-FFF2-40B4-BE49-F238E27FC236}">
                  <a16:creationId xmlns:a16="http://schemas.microsoft.com/office/drawing/2014/main" id="{515C3B8D-3AD7-DC0C-0776-ED0B5B46C073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30" name="Google Shape;1211;p16">
                <a:extLst>
                  <a:ext uri="{FF2B5EF4-FFF2-40B4-BE49-F238E27FC236}">
                    <a16:creationId xmlns:a16="http://schemas.microsoft.com/office/drawing/2014/main" id="{BB2C07D9-8E38-17D4-1DBB-81694837FCF6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1212;p16">
                <a:extLst>
                  <a:ext uri="{FF2B5EF4-FFF2-40B4-BE49-F238E27FC236}">
                    <a16:creationId xmlns:a16="http://schemas.microsoft.com/office/drawing/2014/main" id="{933E28A7-21CB-4670-AD0A-5B53EBAB16B3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1213;p16">
              <a:extLst>
                <a:ext uri="{FF2B5EF4-FFF2-40B4-BE49-F238E27FC236}">
                  <a16:creationId xmlns:a16="http://schemas.microsoft.com/office/drawing/2014/main" id="{BA39D862-DFF8-815C-5CF3-2D48BCF91D1C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33" name="Google Shape;1214;p16">
                <a:extLst>
                  <a:ext uri="{FF2B5EF4-FFF2-40B4-BE49-F238E27FC236}">
                    <a16:creationId xmlns:a16="http://schemas.microsoft.com/office/drawing/2014/main" id="{8C9A640A-57E6-EDE1-768E-66A8CAF0D36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1215;p16">
                <a:extLst>
                  <a:ext uri="{FF2B5EF4-FFF2-40B4-BE49-F238E27FC236}">
                    <a16:creationId xmlns:a16="http://schemas.microsoft.com/office/drawing/2014/main" id="{96D84701-D2B0-14D1-F53F-6F82F5870C8F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5" name="Google Shape;1216;p16">
              <a:extLst>
                <a:ext uri="{FF2B5EF4-FFF2-40B4-BE49-F238E27FC236}">
                  <a16:creationId xmlns:a16="http://schemas.microsoft.com/office/drawing/2014/main" id="{62A09E72-BF65-A750-A57F-A37287CF533B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1217;p16">
              <a:extLst>
                <a:ext uri="{FF2B5EF4-FFF2-40B4-BE49-F238E27FC236}">
                  <a16:creationId xmlns:a16="http://schemas.microsoft.com/office/drawing/2014/main" id="{0CCF8866-348C-8420-3006-92DFF9566D04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1218;p16">
              <a:extLst>
                <a:ext uri="{FF2B5EF4-FFF2-40B4-BE49-F238E27FC236}">
                  <a16:creationId xmlns:a16="http://schemas.microsoft.com/office/drawing/2014/main" id="{5B0D4833-9C9F-84A7-BE70-DEF45941E8A3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1219;p16">
              <a:extLst>
                <a:ext uri="{FF2B5EF4-FFF2-40B4-BE49-F238E27FC236}">
                  <a16:creationId xmlns:a16="http://schemas.microsoft.com/office/drawing/2014/main" id="{1576CA60-577C-4078-CFCF-F8C08736F23D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1220;p16">
              <a:extLst>
                <a:ext uri="{FF2B5EF4-FFF2-40B4-BE49-F238E27FC236}">
                  <a16:creationId xmlns:a16="http://schemas.microsoft.com/office/drawing/2014/main" id="{6D3B695E-DA09-8122-27B0-563BC1C7B7C0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1221;p16">
              <a:extLst>
                <a:ext uri="{FF2B5EF4-FFF2-40B4-BE49-F238E27FC236}">
                  <a16:creationId xmlns:a16="http://schemas.microsoft.com/office/drawing/2014/main" id="{47A73D64-5C83-4092-291B-B02E40351240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1222;p16">
              <a:extLst>
                <a:ext uri="{FF2B5EF4-FFF2-40B4-BE49-F238E27FC236}">
                  <a16:creationId xmlns:a16="http://schemas.microsoft.com/office/drawing/2014/main" id="{A34B0B2E-9A09-1950-3682-66884ECDC9C4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1223;p16">
              <a:extLst>
                <a:ext uri="{FF2B5EF4-FFF2-40B4-BE49-F238E27FC236}">
                  <a16:creationId xmlns:a16="http://schemas.microsoft.com/office/drawing/2014/main" id="{ADF9192A-538C-3E47-89A4-59CE276E5DFE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1224;p16">
              <a:extLst>
                <a:ext uri="{FF2B5EF4-FFF2-40B4-BE49-F238E27FC236}">
                  <a16:creationId xmlns:a16="http://schemas.microsoft.com/office/drawing/2014/main" id="{D74ED323-94B0-D27A-1806-EAEB36ED503F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1225;p16">
              <a:extLst>
                <a:ext uri="{FF2B5EF4-FFF2-40B4-BE49-F238E27FC236}">
                  <a16:creationId xmlns:a16="http://schemas.microsoft.com/office/drawing/2014/main" id="{77F0A997-539B-791A-ED35-7FAF359A43B3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1226;p16">
              <a:extLst>
                <a:ext uri="{FF2B5EF4-FFF2-40B4-BE49-F238E27FC236}">
                  <a16:creationId xmlns:a16="http://schemas.microsoft.com/office/drawing/2014/main" id="{CF96ECB6-E782-5AB9-A9FF-7FB8E249155D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1227;p16">
              <a:extLst>
                <a:ext uri="{FF2B5EF4-FFF2-40B4-BE49-F238E27FC236}">
                  <a16:creationId xmlns:a16="http://schemas.microsoft.com/office/drawing/2014/main" id="{1D15FF1D-4517-1A62-96DA-D508EA69A26F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1228;p16">
              <a:extLst>
                <a:ext uri="{FF2B5EF4-FFF2-40B4-BE49-F238E27FC236}">
                  <a16:creationId xmlns:a16="http://schemas.microsoft.com/office/drawing/2014/main" id="{4EC989F4-7696-C5E7-3CEF-6CF79DF0BB07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1229;p16">
              <a:extLst>
                <a:ext uri="{FF2B5EF4-FFF2-40B4-BE49-F238E27FC236}">
                  <a16:creationId xmlns:a16="http://schemas.microsoft.com/office/drawing/2014/main" id="{3194E2BD-5AA8-C317-162A-EEBE3F484660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1230;p16">
              <a:extLst>
                <a:ext uri="{FF2B5EF4-FFF2-40B4-BE49-F238E27FC236}">
                  <a16:creationId xmlns:a16="http://schemas.microsoft.com/office/drawing/2014/main" id="{8365F800-3BDA-D80D-0133-A50B4EFAC95A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1231;p16">
              <a:extLst>
                <a:ext uri="{FF2B5EF4-FFF2-40B4-BE49-F238E27FC236}">
                  <a16:creationId xmlns:a16="http://schemas.microsoft.com/office/drawing/2014/main" id="{0ABE6872-DC1E-8C6D-8D43-E3B5C9650C2F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1232;p16">
              <a:extLst>
                <a:ext uri="{FF2B5EF4-FFF2-40B4-BE49-F238E27FC236}">
                  <a16:creationId xmlns:a16="http://schemas.microsoft.com/office/drawing/2014/main" id="{879DEB1C-5CF4-63E0-0594-311055CA4AE3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1233;p16">
              <a:extLst>
                <a:ext uri="{FF2B5EF4-FFF2-40B4-BE49-F238E27FC236}">
                  <a16:creationId xmlns:a16="http://schemas.microsoft.com/office/drawing/2014/main" id="{28A3C864-65F3-0F67-CD3C-EE1728FD2EEF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1234;p16">
              <a:extLst>
                <a:ext uri="{FF2B5EF4-FFF2-40B4-BE49-F238E27FC236}">
                  <a16:creationId xmlns:a16="http://schemas.microsoft.com/office/drawing/2014/main" id="{D50FA92F-0657-A274-D6DF-8756CD726FDF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1235;p16">
              <a:extLst>
                <a:ext uri="{FF2B5EF4-FFF2-40B4-BE49-F238E27FC236}">
                  <a16:creationId xmlns:a16="http://schemas.microsoft.com/office/drawing/2014/main" id="{B5C3CDE4-99AD-27FA-C839-B0C2905DA2AB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1236;p16">
              <a:extLst>
                <a:ext uri="{FF2B5EF4-FFF2-40B4-BE49-F238E27FC236}">
                  <a16:creationId xmlns:a16="http://schemas.microsoft.com/office/drawing/2014/main" id="{4461B4AC-9983-6FDC-5F65-A3809D5D65F7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1237;p16">
              <a:extLst>
                <a:ext uri="{FF2B5EF4-FFF2-40B4-BE49-F238E27FC236}">
                  <a16:creationId xmlns:a16="http://schemas.microsoft.com/office/drawing/2014/main" id="{D7BE4709-78FD-AB92-4AFD-66D01881A97B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1238;p16">
              <a:extLst>
                <a:ext uri="{FF2B5EF4-FFF2-40B4-BE49-F238E27FC236}">
                  <a16:creationId xmlns:a16="http://schemas.microsoft.com/office/drawing/2014/main" id="{11454654-E1D7-BDFE-00DF-6168B6671648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1239;p16">
              <a:extLst>
                <a:ext uri="{FF2B5EF4-FFF2-40B4-BE49-F238E27FC236}">
                  <a16:creationId xmlns:a16="http://schemas.microsoft.com/office/drawing/2014/main" id="{457E197B-3881-1410-4069-6DCDE85ED629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1240;p16">
              <a:extLst>
                <a:ext uri="{FF2B5EF4-FFF2-40B4-BE49-F238E27FC236}">
                  <a16:creationId xmlns:a16="http://schemas.microsoft.com/office/drawing/2014/main" id="{0987FADA-41C0-A0ED-5DFB-92DB46B86A8E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1241;p16">
              <a:extLst>
                <a:ext uri="{FF2B5EF4-FFF2-40B4-BE49-F238E27FC236}">
                  <a16:creationId xmlns:a16="http://schemas.microsoft.com/office/drawing/2014/main" id="{BB0BBD13-B09C-B3A9-2EF8-D5F437813703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1242;p16">
              <a:extLst>
                <a:ext uri="{FF2B5EF4-FFF2-40B4-BE49-F238E27FC236}">
                  <a16:creationId xmlns:a16="http://schemas.microsoft.com/office/drawing/2014/main" id="{A605B7C1-4009-AC60-CB59-B8A8432CDD92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1243;p16">
              <a:extLst>
                <a:ext uri="{FF2B5EF4-FFF2-40B4-BE49-F238E27FC236}">
                  <a16:creationId xmlns:a16="http://schemas.microsoft.com/office/drawing/2014/main" id="{695B11D7-5847-EB28-D19A-EBF997350A79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1244;p16">
              <a:extLst>
                <a:ext uri="{FF2B5EF4-FFF2-40B4-BE49-F238E27FC236}">
                  <a16:creationId xmlns:a16="http://schemas.microsoft.com/office/drawing/2014/main" id="{7DEAE7AE-7E9A-5F29-BA48-52FF50CBA4F5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1245;p16">
              <a:extLst>
                <a:ext uri="{FF2B5EF4-FFF2-40B4-BE49-F238E27FC236}">
                  <a16:creationId xmlns:a16="http://schemas.microsoft.com/office/drawing/2014/main" id="{0649C5F9-EFFF-2A55-015B-49FAFDC19703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1246;p16">
              <a:extLst>
                <a:ext uri="{FF2B5EF4-FFF2-40B4-BE49-F238E27FC236}">
                  <a16:creationId xmlns:a16="http://schemas.microsoft.com/office/drawing/2014/main" id="{0E519365-8AA2-494C-CD71-D174DE586933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1247;p16">
              <a:extLst>
                <a:ext uri="{FF2B5EF4-FFF2-40B4-BE49-F238E27FC236}">
                  <a16:creationId xmlns:a16="http://schemas.microsoft.com/office/drawing/2014/main" id="{E089D823-E338-7DEE-8551-42DD84D381F7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1248;p16">
              <a:extLst>
                <a:ext uri="{FF2B5EF4-FFF2-40B4-BE49-F238E27FC236}">
                  <a16:creationId xmlns:a16="http://schemas.microsoft.com/office/drawing/2014/main" id="{67829DFC-B5A1-5BE7-5B63-0EFD38779796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1249;p16">
              <a:extLst>
                <a:ext uri="{FF2B5EF4-FFF2-40B4-BE49-F238E27FC236}">
                  <a16:creationId xmlns:a16="http://schemas.microsoft.com/office/drawing/2014/main" id="{103E494B-4204-F60A-92A6-FBDB3E17D4A8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1250;p16">
              <a:extLst>
                <a:ext uri="{FF2B5EF4-FFF2-40B4-BE49-F238E27FC236}">
                  <a16:creationId xmlns:a16="http://schemas.microsoft.com/office/drawing/2014/main" id="{713CB5ED-CDDF-E65E-FA4C-02D0FB6B7BF1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1251;p16">
              <a:extLst>
                <a:ext uri="{FF2B5EF4-FFF2-40B4-BE49-F238E27FC236}">
                  <a16:creationId xmlns:a16="http://schemas.microsoft.com/office/drawing/2014/main" id="{B00312CF-D316-A118-3080-91094947CB34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1252;p16">
              <a:extLst>
                <a:ext uri="{FF2B5EF4-FFF2-40B4-BE49-F238E27FC236}">
                  <a16:creationId xmlns:a16="http://schemas.microsoft.com/office/drawing/2014/main" id="{D6F6579C-1B79-00FD-B9BC-79FCF1CEA4E8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1253;p16">
              <a:extLst>
                <a:ext uri="{FF2B5EF4-FFF2-40B4-BE49-F238E27FC236}">
                  <a16:creationId xmlns:a16="http://schemas.microsoft.com/office/drawing/2014/main" id="{81905F47-829B-A747-70DB-D2FC1DF3A3CC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1254;p16">
              <a:extLst>
                <a:ext uri="{FF2B5EF4-FFF2-40B4-BE49-F238E27FC236}">
                  <a16:creationId xmlns:a16="http://schemas.microsoft.com/office/drawing/2014/main" id="{5F0EFED1-AAD7-6143-25BB-DFFEDC46F0A6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1255;p16">
              <a:extLst>
                <a:ext uri="{FF2B5EF4-FFF2-40B4-BE49-F238E27FC236}">
                  <a16:creationId xmlns:a16="http://schemas.microsoft.com/office/drawing/2014/main" id="{6CDCFDC2-F081-B822-2B31-587A92573660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1256;p16">
              <a:extLst>
                <a:ext uri="{FF2B5EF4-FFF2-40B4-BE49-F238E27FC236}">
                  <a16:creationId xmlns:a16="http://schemas.microsoft.com/office/drawing/2014/main" id="{B78B835C-2872-6707-8D6E-C58A39E7EAB1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1257;p16">
              <a:extLst>
                <a:ext uri="{FF2B5EF4-FFF2-40B4-BE49-F238E27FC236}">
                  <a16:creationId xmlns:a16="http://schemas.microsoft.com/office/drawing/2014/main" id="{FF2B57CF-2067-C439-2EDA-0BE050F12E48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1258;p16">
              <a:extLst>
                <a:ext uri="{FF2B5EF4-FFF2-40B4-BE49-F238E27FC236}">
                  <a16:creationId xmlns:a16="http://schemas.microsoft.com/office/drawing/2014/main" id="{73CA4339-3981-3B9B-8A6D-13681AFB5F5D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1259;p16">
              <a:extLst>
                <a:ext uri="{FF2B5EF4-FFF2-40B4-BE49-F238E27FC236}">
                  <a16:creationId xmlns:a16="http://schemas.microsoft.com/office/drawing/2014/main" id="{8D98BEDD-E084-0226-69AE-85A528658496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1260;p16">
              <a:extLst>
                <a:ext uri="{FF2B5EF4-FFF2-40B4-BE49-F238E27FC236}">
                  <a16:creationId xmlns:a16="http://schemas.microsoft.com/office/drawing/2014/main" id="{A9AA843E-14E0-ABD0-FDA2-778638AF4D67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1261;p16">
              <a:extLst>
                <a:ext uri="{FF2B5EF4-FFF2-40B4-BE49-F238E27FC236}">
                  <a16:creationId xmlns:a16="http://schemas.microsoft.com/office/drawing/2014/main" id="{39DC4554-6F47-CC6E-314F-76D684DC82BA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1262;p16">
              <a:extLst>
                <a:ext uri="{FF2B5EF4-FFF2-40B4-BE49-F238E27FC236}">
                  <a16:creationId xmlns:a16="http://schemas.microsoft.com/office/drawing/2014/main" id="{1BB1712A-F914-051E-752B-76EF54988491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1263;p16">
              <a:extLst>
                <a:ext uri="{FF2B5EF4-FFF2-40B4-BE49-F238E27FC236}">
                  <a16:creationId xmlns:a16="http://schemas.microsoft.com/office/drawing/2014/main" id="{A565477F-7A5A-5840-46F9-383028BEE179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1264;p16">
              <a:extLst>
                <a:ext uri="{FF2B5EF4-FFF2-40B4-BE49-F238E27FC236}">
                  <a16:creationId xmlns:a16="http://schemas.microsoft.com/office/drawing/2014/main" id="{5E7E01E4-2446-15C3-FA1F-8B726C743450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1265;p16">
              <a:extLst>
                <a:ext uri="{FF2B5EF4-FFF2-40B4-BE49-F238E27FC236}">
                  <a16:creationId xmlns:a16="http://schemas.microsoft.com/office/drawing/2014/main" id="{6ED375FA-43B2-0BE3-3789-AE7889006BA3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1266;p16">
              <a:extLst>
                <a:ext uri="{FF2B5EF4-FFF2-40B4-BE49-F238E27FC236}">
                  <a16:creationId xmlns:a16="http://schemas.microsoft.com/office/drawing/2014/main" id="{24B6B151-2C2C-129B-5254-9DD5FAB05E05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1267;p16">
              <a:extLst>
                <a:ext uri="{FF2B5EF4-FFF2-40B4-BE49-F238E27FC236}">
                  <a16:creationId xmlns:a16="http://schemas.microsoft.com/office/drawing/2014/main" id="{1465CE9B-7C9D-B1CA-6EED-444591DB69E4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1268;p16">
              <a:extLst>
                <a:ext uri="{FF2B5EF4-FFF2-40B4-BE49-F238E27FC236}">
                  <a16:creationId xmlns:a16="http://schemas.microsoft.com/office/drawing/2014/main" id="{9BA6DB36-DE88-BE46-4113-89957FD253F9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1269;p16">
              <a:extLst>
                <a:ext uri="{FF2B5EF4-FFF2-40B4-BE49-F238E27FC236}">
                  <a16:creationId xmlns:a16="http://schemas.microsoft.com/office/drawing/2014/main" id="{68297A58-ED2F-6445-1102-27D46C2925D2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89" name="Google Shape;1270;p16">
              <a:extLst>
                <a:ext uri="{FF2B5EF4-FFF2-40B4-BE49-F238E27FC236}">
                  <a16:creationId xmlns:a16="http://schemas.microsoft.com/office/drawing/2014/main" id="{204E9873-61FF-52B2-01EF-44FD01CB1FAC}"/>
                </a:ext>
              </a:extLst>
            </p:cNvPr>
            <p:cNvGrpSpPr/>
            <p:nvPr userDrawn="1"/>
          </p:nvGrpSpPr>
          <p:grpSpPr>
            <a:xfrm>
              <a:off x="726213" y="4500425"/>
              <a:ext cx="291375" cy="281375"/>
              <a:chOff x="3243875" y="2372825"/>
              <a:chExt cx="291375" cy="281375"/>
            </a:xfrm>
          </p:grpSpPr>
          <p:sp>
            <p:nvSpPr>
              <p:cNvPr id="490" name="Google Shape;1271;p16">
                <a:extLst>
                  <a:ext uri="{FF2B5EF4-FFF2-40B4-BE49-F238E27FC236}">
                    <a16:creationId xmlns:a16="http://schemas.microsoft.com/office/drawing/2014/main" id="{4C0ABB86-8790-FC04-0A54-4544427CA635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1272;p16">
                <a:extLst>
                  <a:ext uri="{FF2B5EF4-FFF2-40B4-BE49-F238E27FC236}">
                    <a16:creationId xmlns:a16="http://schemas.microsoft.com/office/drawing/2014/main" id="{4984D5F5-B523-B469-1DD9-9DC805F4D2EF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1273;p16">
                <a:extLst>
                  <a:ext uri="{FF2B5EF4-FFF2-40B4-BE49-F238E27FC236}">
                    <a16:creationId xmlns:a16="http://schemas.microsoft.com/office/drawing/2014/main" id="{67A2770E-7F82-65CC-249C-1D1932952371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1274;p16">
                <a:extLst>
                  <a:ext uri="{FF2B5EF4-FFF2-40B4-BE49-F238E27FC236}">
                    <a16:creationId xmlns:a16="http://schemas.microsoft.com/office/drawing/2014/main" id="{77F900C5-ACD0-A231-7068-B7E6F8627A24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1275;p16">
                <a:extLst>
                  <a:ext uri="{FF2B5EF4-FFF2-40B4-BE49-F238E27FC236}">
                    <a16:creationId xmlns:a16="http://schemas.microsoft.com/office/drawing/2014/main" id="{E19184D3-B283-9D7D-4D7D-BCDCDB58C00A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1276;p16">
                <a:extLst>
                  <a:ext uri="{FF2B5EF4-FFF2-40B4-BE49-F238E27FC236}">
                    <a16:creationId xmlns:a16="http://schemas.microsoft.com/office/drawing/2014/main" id="{F60CA7B9-08B2-D3FA-F254-8C0F1DC0B13D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1277;p16">
                <a:extLst>
                  <a:ext uri="{FF2B5EF4-FFF2-40B4-BE49-F238E27FC236}">
                    <a16:creationId xmlns:a16="http://schemas.microsoft.com/office/drawing/2014/main" id="{79128E75-E1F3-008D-6693-F7EF6A73BEEF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1278;p16">
                <a:extLst>
                  <a:ext uri="{FF2B5EF4-FFF2-40B4-BE49-F238E27FC236}">
                    <a16:creationId xmlns:a16="http://schemas.microsoft.com/office/drawing/2014/main" id="{121567BA-6577-846D-9973-F0B632FFACF5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1279;p16">
                <a:extLst>
                  <a:ext uri="{FF2B5EF4-FFF2-40B4-BE49-F238E27FC236}">
                    <a16:creationId xmlns:a16="http://schemas.microsoft.com/office/drawing/2014/main" id="{33BA47F9-69C5-20A8-274D-CA517F245681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1280;p16">
                <a:extLst>
                  <a:ext uri="{FF2B5EF4-FFF2-40B4-BE49-F238E27FC236}">
                    <a16:creationId xmlns:a16="http://schemas.microsoft.com/office/drawing/2014/main" id="{1E977160-C18D-A71C-4592-015C8DE7B4C7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0" name="Google Shape;1281;p16">
              <a:extLst>
                <a:ext uri="{FF2B5EF4-FFF2-40B4-BE49-F238E27FC236}">
                  <a16:creationId xmlns:a16="http://schemas.microsoft.com/office/drawing/2014/main" id="{9258EA44-201C-80BD-E6C0-A3301358E8BB}"/>
                </a:ext>
              </a:extLst>
            </p:cNvPr>
            <p:cNvSpPr/>
            <p:nvPr userDrawn="1"/>
          </p:nvSpPr>
          <p:spPr>
            <a:xfrm>
              <a:off x="7335600" y="508075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9C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01" name="Google Shape;1282;p16">
              <a:extLst>
                <a:ext uri="{FF2B5EF4-FFF2-40B4-BE49-F238E27FC236}">
                  <a16:creationId xmlns:a16="http://schemas.microsoft.com/office/drawing/2014/main" id="{451105FE-3164-D3B9-A1EE-D5C680067A41}"/>
                </a:ext>
              </a:extLst>
            </p:cNvPr>
            <p:cNvGrpSpPr/>
            <p:nvPr userDrawn="1"/>
          </p:nvGrpSpPr>
          <p:grpSpPr>
            <a:xfrm>
              <a:off x="1514950" y="454750"/>
              <a:ext cx="166675" cy="168575"/>
              <a:chOff x="4954425" y="2036375"/>
              <a:chExt cx="166675" cy="168575"/>
            </a:xfrm>
          </p:grpSpPr>
          <p:sp>
            <p:nvSpPr>
              <p:cNvPr id="502" name="Google Shape;1283;p16">
                <a:extLst>
                  <a:ext uri="{FF2B5EF4-FFF2-40B4-BE49-F238E27FC236}">
                    <a16:creationId xmlns:a16="http://schemas.microsoft.com/office/drawing/2014/main" id="{40B4205E-9659-26D9-7CCA-590DBCD24DC0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1284;p16">
                <a:extLst>
                  <a:ext uri="{FF2B5EF4-FFF2-40B4-BE49-F238E27FC236}">
                    <a16:creationId xmlns:a16="http://schemas.microsoft.com/office/drawing/2014/main" id="{1FCE46F8-A1E7-49AB-3123-F6939CC4FEA3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4" name="Google Shape;1285;p16">
              <a:extLst>
                <a:ext uri="{FF2B5EF4-FFF2-40B4-BE49-F238E27FC236}">
                  <a16:creationId xmlns:a16="http://schemas.microsoft.com/office/drawing/2014/main" id="{D750E670-B35E-2A79-452F-7F6EEB470389}"/>
                </a:ext>
              </a:extLst>
            </p:cNvPr>
            <p:cNvSpPr/>
            <p:nvPr userDrawn="1"/>
          </p:nvSpPr>
          <p:spPr>
            <a:xfrm>
              <a:off x="1427950" y="4781788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37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92CEE6-DFB7-AE8C-8517-D2176CEB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BDA21E5-0AB4-F597-AB2A-BAADB6552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A8F5B6A-0C39-01A1-0CCA-F6E6F28AC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7CE9D45-2085-C23D-8317-17049905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83B4092-AC8A-6F11-3476-9319738F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02079A-81C6-000B-B6A6-EDC69DE5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5F47D36-1F2E-515F-11EB-03FF7643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A8D5864-77A9-919A-A532-D078E2E46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979970-E7EF-85E2-EC4F-09A4A64FD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5E9D9C6-EF59-6767-C843-9263F76C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66EC42C-2DC2-FC8C-ECB7-5ECB7BE3E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63AC09D-F8DF-A93E-3DB8-06247F63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775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D8B1C71-094E-6CAF-1847-602DE593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EC1977-F4C6-738B-FD9D-86ED7441D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37C7EE-1E22-CCDD-6A17-6F2E9E68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D8903-5382-A68F-FDE2-D41D83FF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293E2CE-7DC1-121F-8E66-ED1E2BEB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7520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8A970C7-F444-80AD-67D1-77A270ECC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0ECF6D7-8597-E8E7-9476-F92CF5296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799E8F8-7AA4-5FCA-F8F1-2E8FEB762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2460FEB-DEB8-247D-C07D-5B1BD81B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BCDCD3-EEA8-459A-5A5E-A55FC17F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51736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211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06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3184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809D-69BD-4B1F-86DA-CC299C03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92E86-AE00-D515-0B60-668C30A99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82BC-2C7C-D4DB-651A-B9B3DF8A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1BE02-E709-07F3-8041-CAA394E3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180AB-A972-2A3C-ABA7-4E2EE4B7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58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BA0B-93F7-555C-18CC-4FA0C7C3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7CB46-4378-6225-678F-75F75DEB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D173B-A868-2C2F-0CE0-71EE697F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75B71-53EE-0D1E-D3A4-CD24F9B4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9149D-B992-9A84-A854-3C047849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71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C225-8E86-EA92-CE62-9CD40F88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A11A7-EA53-431C-3E29-05B5D3D38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22628-0375-E1DD-A5E2-E1DA51D3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2F968-1C34-62B8-B6D8-D3B8DE32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20334-EBDA-A3A6-586F-69E638E3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495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8B1E-1E1F-14B5-5142-7215AAC44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E0999-41FE-ACFD-2B82-EDFBA750F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6A884-BE02-8C04-4983-C3667360F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C9E10-FBA8-8882-C715-5A61D0D4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4CED5-DA95-11C2-199A-B7BB4289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0E837-CE7C-E722-F8EB-78229BE7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23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501F-1766-E174-E29B-1CA8A7C2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29DA5-07C0-5CEE-4A4B-594A95E4B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9DB91-17DA-7B69-5DE3-0BB2EB800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AE767-C508-6C78-B474-243F39D0F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277C5-281D-AD1F-4F15-DC9ABD829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48EFAE-696A-2515-7747-595E761C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37DF1-1A5B-441A-9AD3-595BD444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EFAA8D-6C0A-B4E3-6D01-AFD5EEC6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49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C023-F230-1A39-BDFE-747BC9F04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6DCD4-08B4-61B6-0BA2-E1051511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EB362-5558-B1D7-2D4F-54D20FF9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E2C86-8220-7E4A-AF8D-9ECB9BCB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20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95412-0C0A-6802-7AA1-9854D71E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BCDC2-02A3-42CB-C166-526103C5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7A6A6-BC6A-91CA-6F99-857E60DC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18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22AA-AEDB-E818-8A31-56B85190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99D53-4847-037C-ED8F-2E653D1D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1AD58-034E-A16A-6BC9-5AC46D1DA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CAF2D-448C-731D-D459-9BB7DB32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4658B-14DB-4690-7751-FB60060C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E014F-322C-D0C0-1BC2-58B2EF23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665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5DB9-4AE1-0C05-B325-0430AA0A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8A95E-311E-60B6-DA2C-691D0C8B1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412EE-CE4F-ACE5-165D-ADBF42DA6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34117-71F1-7B00-D970-3507DE4C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CCA97-D4C1-FDDF-413B-F850F7DC2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3A17C-0CE8-3738-778B-CC0D32EA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07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542A-5FF0-A6AD-2418-91F27E41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4053C-F3DA-EB3B-F2F4-55CA23EE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48C8-68C0-FAC9-3BCB-C9F7A4CE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1CE56-B3D7-B300-D660-93793CF5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324B8-FD76-7BC4-A631-1ADE38D9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1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9359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2259E5-EB74-7940-09C7-6E4FB1F92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3CABF-B5EF-1961-3319-ECDFCB5F5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62E71-8B02-58FD-7162-75D41280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481A-A301-9755-2E1F-B8928D53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F1F57-0F5D-995D-A57C-E14F85FE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60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 hasCustomPrompt="1"/>
          </p:nvPr>
        </p:nvSpPr>
        <p:spPr>
          <a:xfrm>
            <a:off x="5299153" y="1462840"/>
            <a:ext cx="1605200" cy="12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>
            <a:off x="3880553" y="4175179"/>
            <a:ext cx="44424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 idx="2"/>
          </p:nvPr>
        </p:nvSpPr>
        <p:spPr>
          <a:xfrm>
            <a:off x="3880553" y="3039900"/>
            <a:ext cx="444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>
            <a:off x="-87266" y="4930534"/>
            <a:ext cx="12314881" cy="1979335"/>
            <a:chOff x="-65450" y="3697900"/>
            <a:chExt cx="9236161" cy="1484501"/>
          </a:xfrm>
        </p:grpSpPr>
        <p:sp>
          <p:nvSpPr>
            <p:cNvPr id="105" name="Google Shape;105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1322472" y="6303050"/>
            <a:ext cx="675513" cy="137271"/>
            <a:chOff x="933903" y="4904637"/>
            <a:chExt cx="506635" cy="102953"/>
          </a:xfrm>
        </p:grpSpPr>
        <p:sp>
          <p:nvSpPr>
            <p:cNvPr id="108" name="Google Shape;108;p3"/>
            <p:cNvSpPr/>
            <p:nvPr/>
          </p:nvSpPr>
          <p:spPr>
            <a:xfrm>
              <a:off x="933903" y="4904637"/>
              <a:ext cx="506635" cy="102953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4"/>
                    <a:pt x="16479" y="3763"/>
                    <a:pt x="16479" y="3763"/>
                  </a:cubicBezTo>
                  <a:cubicBezTo>
                    <a:pt x="16479" y="3763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4"/>
                    <a:pt x="7481" y="624"/>
                  </a:cubicBezTo>
                  <a:cubicBezTo>
                    <a:pt x="7401" y="624"/>
                    <a:pt x="7330" y="646"/>
                    <a:pt x="7272" y="694"/>
                  </a:cubicBezTo>
                  <a:cubicBezTo>
                    <a:pt x="6539" y="1327"/>
                    <a:pt x="5304" y="4263"/>
                    <a:pt x="5304" y="4263"/>
                  </a:cubicBezTo>
                  <a:cubicBezTo>
                    <a:pt x="5304" y="4263"/>
                    <a:pt x="2385" y="839"/>
                    <a:pt x="1439" y="839"/>
                  </a:cubicBezTo>
                  <a:cubicBezTo>
                    <a:pt x="1354" y="839"/>
                    <a:pt x="1284" y="867"/>
                    <a:pt x="1235" y="927"/>
                  </a:cubicBezTo>
                  <a:cubicBezTo>
                    <a:pt x="601" y="1694"/>
                    <a:pt x="1" y="6531"/>
                    <a:pt x="1" y="6531"/>
                  </a:cubicBezTo>
                  <a:cubicBezTo>
                    <a:pt x="1" y="6531"/>
                    <a:pt x="11140" y="6625"/>
                    <a:pt x="20315" y="6625"/>
                  </a:cubicBezTo>
                  <a:cubicBezTo>
                    <a:pt x="26622" y="6625"/>
                    <a:pt x="32000" y="6581"/>
                    <a:pt x="32190" y="6431"/>
                  </a:cubicBezTo>
                  <a:cubicBezTo>
                    <a:pt x="32601" y="6083"/>
                    <a:pt x="31002" y="4"/>
                    <a:pt x="30040" y="4"/>
                  </a:cubicBezTo>
                  <a:cubicBezTo>
                    <a:pt x="29987" y="4"/>
                    <a:pt x="29937" y="22"/>
                    <a:pt x="29889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9"/>
                    <a:pt x="25019" y="169"/>
                  </a:cubicBezTo>
                  <a:cubicBezTo>
                    <a:pt x="24972" y="169"/>
                    <a:pt x="24927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55676" y="4932113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6"/>
                    <a:pt x="18080" y="26"/>
                  </a:cubicBezTo>
                  <a:cubicBezTo>
                    <a:pt x="17646" y="227"/>
                    <a:pt x="15912" y="2495"/>
                    <a:pt x="15145" y="3496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6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42" y="460"/>
                    <a:pt x="10341" y="2695"/>
                    <a:pt x="9808" y="3429"/>
                  </a:cubicBezTo>
                  <a:cubicBezTo>
                    <a:pt x="7806" y="1528"/>
                    <a:pt x="6639" y="560"/>
                    <a:pt x="6405" y="560"/>
                  </a:cubicBezTo>
                  <a:cubicBezTo>
                    <a:pt x="6399" y="560"/>
                    <a:pt x="6393" y="560"/>
                    <a:pt x="6387" y="560"/>
                  </a:cubicBezTo>
                  <a:cubicBezTo>
                    <a:pt x="5623" y="560"/>
                    <a:pt x="4667" y="2637"/>
                    <a:pt x="4237" y="3696"/>
                  </a:cubicBezTo>
                  <a:cubicBezTo>
                    <a:pt x="3503" y="2695"/>
                    <a:pt x="1902" y="694"/>
                    <a:pt x="1235" y="660"/>
                  </a:cubicBezTo>
                  <a:cubicBezTo>
                    <a:pt x="1135" y="660"/>
                    <a:pt x="1001" y="727"/>
                    <a:pt x="935" y="794"/>
                  </a:cubicBezTo>
                  <a:cubicBezTo>
                    <a:pt x="468" y="1361"/>
                    <a:pt x="67" y="3829"/>
                    <a:pt x="34" y="4129"/>
                  </a:cubicBezTo>
                  <a:cubicBezTo>
                    <a:pt x="1" y="4229"/>
                    <a:pt x="101" y="4330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52" y="4278"/>
                    <a:pt x="4201" y="4309"/>
                    <a:pt x="4250" y="4309"/>
                  </a:cubicBezTo>
                  <a:cubicBezTo>
                    <a:pt x="4268" y="4309"/>
                    <a:pt x="4286" y="4305"/>
                    <a:pt x="4304" y="4296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1"/>
                    <a:pt x="8240" y="2528"/>
                    <a:pt x="9707" y="3896"/>
                  </a:cubicBezTo>
                  <a:cubicBezTo>
                    <a:pt x="9731" y="3920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3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1" y="2462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4" y="427"/>
                  </a:cubicBezTo>
                  <a:cubicBezTo>
                    <a:pt x="18614" y="594"/>
                    <a:pt x="19981" y="2395"/>
                    <a:pt x="21049" y="4029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2" y="4096"/>
                    <a:pt x="21349" y="4063"/>
                    <a:pt x="21382" y="4029"/>
                  </a:cubicBezTo>
                  <a:cubicBezTo>
                    <a:pt x="22350" y="2762"/>
                    <a:pt x="23451" y="1361"/>
                    <a:pt x="23751" y="1061"/>
                  </a:cubicBezTo>
                  <a:cubicBezTo>
                    <a:pt x="23984" y="1261"/>
                    <a:pt x="24618" y="2095"/>
                    <a:pt x="25018" y="2628"/>
                  </a:cubicBezTo>
                  <a:cubicBezTo>
                    <a:pt x="25840" y="3702"/>
                    <a:pt x="26063" y="3999"/>
                    <a:pt x="26282" y="3999"/>
                  </a:cubicBezTo>
                  <a:cubicBezTo>
                    <a:pt x="26295" y="3999"/>
                    <a:pt x="26307" y="3998"/>
                    <a:pt x="26319" y="3996"/>
                  </a:cubicBezTo>
                  <a:cubicBezTo>
                    <a:pt x="26519" y="3963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2"/>
                    <a:pt x="29288" y="3662"/>
                  </a:cubicBezTo>
                  <a:cubicBezTo>
                    <a:pt x="29321" y="3796"/>
                    <a:pt x="29422" y="3863"/>
                    <a:pt x="29522" y="3863"/>
                  </a:cubicBezTo>
                  <a:cubicBezTo>
                    <a:pt x="29655" y="3863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54" y="1061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39" y="616"/>
                    <a:pt x="23734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2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" name="Google Shape;110;p3"/>
          <p:cNvGrpSpPr/>
          <p:nvPr/>
        </p:nvGrpSpPr>
        <p:grpSpPr>
          <a:xfrm>
            <a:off x="743545" y="6069354"/>
            <a:ext cx="675472" cy="137271"/>
            <a:chOff x="370909" y="4910340"/>
            <a:chExt cx="506604" cy="102953"/>
          </a:xfrm>
        </p:grpSpPr>
        <p:sp>
          <p:nvSpPr>
            <p:cNvPr id="111" name="Google Shape;111;p3"/>
            <p:cNvSpPr/>
            <p:nvPr/>
          </p:nvSpPr>
          <p:spPr>
            <a:xfrm>
              <a:off x="370909" y="4910340"/>
              <a:ext cx="506604" cy="102953"/>
            </a:xfrm>
            <a:custGeom>
              <a:avLst/>
              <a:gdLst/>
              <a:ahLst/>
              <a:cxnLst/>
              <a:rect l="l" t="t" r="r" b="b"/>
              <a:pathLst>
                <a:path w="32600" h="6625" extrusionOk="0">
                  <a:moveTo>
                    <a:pt x="19016" y="0"/>
                  </a:moveTo>
                  <a:cubicBezTo>
                    <a:pt x="18942" y="0"/>
                    <a:pt x="18874" y="19"/>
                    <a:pt x="18814" y="60"/>
                  </a:cubicBezTo>
                  <a:cubicBezTo>
                    <a:pt x="17913" y="694"/>
                    <a:pt x="16479" y="3762"/>
                    <a:pt x="16479" y="3762"/>
                  </a:cubicBezTo>
                  <a:cubicBezTo>
                    <a:pt x="16479" y="3762"/>
                    <a:pt x="14978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3"/>
                    <a:pt x="7481" y="623"/>
                  </a:cubicBezTo>
                  <a:cubicBezTo>
                    <a:pt x="7401" y="623"/>
                    <a:pt x="7331" y="646"/>
                    <a:pt x="7273" y="694"/>
                  </a:cubicBezTo>
                  <a:cubicBezTo>
                    <a:pt x="6505" y="1327"/>
                    <a:pt x="5304" y="4263"/>
                    <a:pt x="5304" y="4263"/>
                  </a:cubicBezTo>
                  <a:cubicBezTo>
                    <a:pt x="5304" y="4263"/>
                    <a:pt x="2357" y="839"/>
                    <a:pt x="1406" y="839"/>
                  </a:cubicBezTo>
                  <a:cubicBezTo>
                    <a:pt x="1321" y="839"/>
                    <a:pt x="1251" y="866"/>
                    <a:pt x="1202" y="927"/>
                  </a:cubicBezTo>
                  <a:cubicBezTo>
                    <a:pt x="601" y="1661"/>
                    <a:pt x="1" y="6531"/>
                    <a:pt x="1" y="6531"/>
                  </a:cubicBezTo>
                  <a:cubicBezTo>
                    <a:pt x="1" y="6531"/>
                    <a:pt x="11141" y="6625"/>
                    <a:pt x="20308" y="6625"/>
                  </a:cubicBezTo>
                  <a:cubicBezTo>
                    <a:pt x="26610" y="6625"/>
                    <a:pt x="31980" y="6581"/>
                    <a:pt x="32157" y="6431"/>
                  </a:cubicBezTo>
                  <a:cubicBezTo>
                    <a:pt x="32600" y="6052"/>
                    <a:pt x="30973" y="4"/>
                    <a:pt x="30036" y="4"/>
                  </a:cubicBezTo>
                  <a:cubicBezTo>
                    <a:pt x="29984" y="4"/>
                    <a:pt x="29935" y="22"/>
                    <a:pt x="29889" y="60"/>
                  </a:cubicBezTo>
                  <a:cubicBezTo>
                    <a:pt x="28988" y="827"/>
                    <a:pt x="27921" y="3662"/>
                    <a:pt x="27921" y="3662"/>
                  </a:cubicBezTo>
                  <a:cubicBezTo>
                    <a:pt x="27921" y="3662"/>
                    <a:pt x="25976" y="169"/>
                    <a:pt x="25016" y="169"/>
                  </a:cubicBezTo>
                  <a:cubicBezTo>
                    <a:pt x="24970" y="169"/>
                    <a:pt x="24926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92682" y="4937817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81" y="1"/>
                  </a:moveTo>
                  <a:cubicBezTo>
                    <a:pt x="18133" y="1"/>
                    <a:pt x="18102" y="15"/>
                    <a:pt x="18080" y="26"/>
                  </a:cubicBezTo>
                  <a:cubicBezTo>
                    <a:pt x="17647" y="227"/>
                    <a:pt x="15912" y="2495"/>
                    <a:pt x="15145" y="3496"/>
                  </a:cubicBezTo>
                  <a:cubicBezTo>
                    <a:pt x="14411" y="2328"/>
                    <a:pt x="13010" y="160"/>
                    <a:pt x="12510" y="93"/>
                  </a:cubicBezTo>
                  <a:cubicBezTo>
                    <a:pt x="12483" y="84"/>
                    <a:pt x="12456" y="80"/>
                    <a:pt x="12430" y="80"/>
                  </a:cubicBezTo>
                  <a:cubicBezTo>
                    <a:pt x="12358" y="80"/>
                    <a:pt x="12292" y="111"/>
                    <a:pt x="12243" y="160"/>
                  </a:cubicBezTo>
                  <a:cubicBezTo>
                    <a:pt x="11909" y="460"/>
                    <a:pt x="10308" y="2695"/>
                    <a:pt x="9808" y="3429"/>
                  </a:cubicBezTo>
                  <a:cubicBezTo>
                    <a:pt x="7806" y="1527"/>
                    <a:pt x="6639" y="560"/>
                    <a:pt x="6372" y="560"/>
                  </a:cubicBezTo>
                  <a:cubicBezTo>
                    <a:pt x="6366" y="560"/>
                    <a:pt x="6360" y="560"/>
                    <a:pt x="6354" y="560"/>
                  </a:cubicBezTo>
                  <a:cubicBezTo>
                    <a:pt x="5589" y="560"/>
                    <a:pt x="4634" y="2636"/>
                    <a:pt x="4204" y="3662"/>
                  </a:cubicBezTo>
                  <a:cubicBezTo>
                    <a:pt x="3470" y="2695"/>
                    <a:pt x="1902" y="694"/>
                    <a:pt x="1235" y="660"/>
                  </a:cubicBezTo>
                  <a:cubicBezTo>
                    <a:pt x="1101" y="660"/>
                    <a:pt x="1001" y="694"/>
                    <a:pt x="935" y="794"/>
                  </a:cubicBezTo>
                  <a:cubicBezTo>
                    <a:pt x="468" y="1361"/>
                    <a:pt x="67" y="3829"/>
                    <a:pt x="34" y="4096"/>
                  </a:cubicBezTo>
                  <a:cubicBezTo>
                    <a:pt x="1" y="4229"/>
                    <a:pt x="67" y="4329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63"/>
                    <a:pt x="434" y="4163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02" y="1127"/>
                    <a:pt x="3003" y="2728"/>
                    <a:pt x="4104" y="4229"/>
                  </a:cubicBezTo>
                  <a:cubicBezTo>
                    <a:pt x="4128" y="4278"/>
                    <a:pt x="4188" y="4309"/>
                    <a:pt x="4245" y="4309"/>
                  </a:cubicBezTo>
                  <a:cubicBezTo>
                    <a:pt x="4266" y="4309"/>
                    <a:pt x="4286" y="4305"/>
                    <a:pt x="4304" y="4296"/>
                  </a:cubicBezTo>
                  <a:cubicBezTo>
                    <a:pt x="4370" y="4296"/>
                    <a:pt x="4437" y="4229"/>
                    <a:pt x="4471" y="4163"/>
                  </a:cubicBezTo>
                  <a:cubicBezTo>
                    <a:pt x="5071" y="2595"/>
                    <a:pt x="5972" y="960"/>
                    <a:pt x="6339" y="960"/>
                  </a:cubicBezTo>
                  <a:cubicBezTo>
                    <a:pt x="6605" y="1060"/>
                    <a:pt x="8240" y="2528"/>
                    <a:pt x="9708" y="3896"/>
                  </a:cubicBezTo>
                  <a:cubicBezTo>
                    <a:pt x="9741" y="3929"/>
                    <a:pt x="9808" y="3929"/>
                    <a:pt x="9841" y="3929"/>
                  </a:cubicBezTo>
                  <a:cubicBezTo>
                    <a:pt x="9908" y="3929"/>
                    <a:pt x="9974" y="3896"/>
                    <a:pt x="10008" y="3862"/>
                  </a:cubicBezTo>
                  <a:cubicBezTo>
                    <a:pt x="10842" y="2695"/>
                    <a:pt x="12109" y="894"/>
                    <a:pt x="12476" y="527"/>
                  </a:cubicBezTo>
                  <a:cubicBezTo>
                    <a:pt x="12843" y="760"/>
                    <a:pt x="14011" y="2428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63"/>
                  </a:cubicBezTo>
                  <a:cubicBezTo>
                    <a:pt x="16479" y="2395"/>
                    <a:pt x="17880" y="660"/>
                    <a:pt x="18214" y="427"/>
                  </a:cubicBezTo>
                  <a:cubicBezTo>
                    <a:pt x="18581" y="593"/>
                    <a:pt x="19948" y="2395"/>
                    <a:pt x="21049" y="3996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3" y="4096"/>
                    <a:pt x="21349" y="4063"/>
                    <a:pt x="21383" y="4029"/>
                  </a:cubicBezTo>
                  <a:cubicBezTo>
                    <a:pt x="22350" y="2728"/>
                    <a:pt x="23451" y="1361"/>
                    <a:pt x="23751" y="1060"/>
                  </a:cubicBezTo>
                  <a:cubicBezTo>
                    <a:pt x="23984" y="1227"/>
                    <a:pt x="24618" y="2095"/>
                    <a:pt x="25019" y="2595"/>
                  </a:cubicBezTo>
                  <a:cubicBezTo>
                    <a:pt x="25835" y="3694"/>
                    <a:pt x="26060" y="3966"/>
                    <a:pt x="26279" y="3966"/>
                  </a:cubicBezTo>
                  <a:cubicBezTo>
                    <a:pt x="26292" y="3966"/>
                    <a:pt x="26306" y="3965"/>
                    <a:pt x="26319" y="3963"/>
                  </a:cubicBezTo>
                  <a:cubicBezTo>
                    <a:pt x="26520" y="3963"/>
                    <a:pt x="26686" y="3729"/>
                    <a:pt x="27253" y="2862"/>
                  </a:cubicBezTo>
                  <a:cubicBezTo>
                    <a:pt x="27687" y="2261"/>
                    <a:pt x="28288" y="1394"/>
                    <a:pt x="28621" y="1227"/>
                  </a:cubicBezTo>
                  <a:cubicBezTo>
                    <a:pt x="28821" y="1294"/>
                    <a:pt x="29155" y="2428"/>
                    <a:pt x="29288" y="3662"/>
                  </a:cubicBezTo>
                  <a:cubicBezTo>
                    <a:pt x="29322" y="3796"/>
                    <a:pt x="29422" y="3862"/>
                    <a:pt x="29522" y="3862"/>
                  </a:cubicBezTo>
                  <a:cubicBezTo>
                    <a:pt x="29655" y="3829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5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21" y="1060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15" y="616"/>
                    <a:pt x="23723" y="616"/>
                  </a:cubicBezTo>
                  <a:cubicBezTo>
                    <a:pt x="23673" y="616"/>
                    <a:pt x="23628" y="631"/>
                    <a:pt x="23584" y="660"/>
                  </a:cubicBezTo>
                  <a:cubicBezTo>
                    <a:pt x="23284" y="860"/>
                    <a:pt x="21816" y="2762"/>
                    <a:pt x="21216" y="3529"/>
                  </a:cubicBezTo>
                  <a:cubicBezTo>
                    <a:pt x="19097" y="378"/>
                    <a:pt x="18423" y="1"/>
                    <a:pt x="181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3275767" y="5978434"/>
            <a:ext cx="354733" cy="319133"/>
            <a:chOff x="-1536750" y="880250"/>
            <a:chExt cx="266050" cy="239350"/>
          </a:xfrm>
        </p:grpSpPr>
        <p:sp>
          <p:nvSpPr>
            <p:cNvPr id="114" name="Google Shape;114;p3"/>
            <p:cNvSpPr/>
            <p:nvPr/>
          </p:nvSpPr>
          <p:spPr>
            <a:xfrm>
              <a:off x="-1534200" y="884050"/>
              <a:ext cx="263500" cy="231500"/>
            </a:xfrm>
            <a:custGeom>
              <a:avLst/>
              <a:gdLst/>
              <a:ahLst/>
              <a:cxnLst/>
              <a:rect l="l" t="t" r="r" b="b"/>
              <a:pathLst>
                <a:path w="10540" h="9260" extrusionOk="0">
                  <a:moveTo>
                    <a:pt x="3696" y="0"/>
                  </a:moveTo>
                  <a:cubicBezTo>
                    <a:pt x="3612" y="0"/>
                    <a:pt x="3525" y="16"/>
                    <a:pt x="3434" y="48"/>
                  </a:cubicBezTo>
                  <a:cubicBezTo>
                    <a:pt x="2233" y="448"/>
                    <a:pt x="3501" y="3351"/>
                    <a:pt x="3501" y="3351"/>
                  </a:cubicBezTo>
                  <a:cubicBezTo>
                    <a:pt x="3501" y="3351"/>
                    <a:pt x="2314" y="2947"/>
                    <a:pt x="1335" y="2947"/>
                  </a:cubicBezTo>
                  <a:cubicBezTo>
                    <a:pt x="672" y="2947"/>
                    <a:pt x="105" y="3132"/>
                    <a:pt x="65" y="3751"/>
                  </a:cubicBezTo>
                  <a:cubicBezTo>
                    <a:pt x="1" y="4880"/>
                    <a:pt x="1270" y="5084"/>
                    <a:pt x="2196" y="5084"/>
                  </a:cubicBezTo>
                  <a:cubicBezTo>
                    <a:pt x="2720" y="5084"/>
                    <a:pt x="3134" y="5018"/>
                    <a:pt x="3134" y="5018"/>
                  </a:cubicBezTo>
                  <a:lnTo>
                    <a:pt x="3134" y="5018"/>
                  </a:lnTo>
                  <a:cubicBezTo>
                    <a:pt x="3134" y="5018"/>
                    <a:pt x="332" y="7320"/>
                    <a:pt x="1466" y="7787"/>
                  </a:cubicBezTo>
                  <a:cubicBezTo>
                    <a:pt x="1586" y="7835"/>
                    <a:pt x="1709" y="7857"/>
                    <a:pt x="1833" y="7857"/>
                  </a:cubicBezTo>
                  <a:cubicBezTo>
                    <a:pt x="2914" y="7857"/>
                    <a:pt x="4068" y="6219"/>
                    <a:pt x="4068" y="6219"/>
                  </a:cubicBezTo>
                  <a:cubicBezTo>
                    <a:pt x="4068" y="6219"/>
                    <a:pt x="4304" y="9259"/>
                    <a:pt x="5109" y="9259"/>
                  </a:cubicBezTo>
                  <a:cubicBezTo>
                    <a:pt x="5160" y="9259"/>
                    <a:pt x="5213" y="9247"/>
                    <a:pt x="5269" y="9221"/>
                  </a:cubicBezTo>
                  <a:cubicBezTo>
                    <a:pt x="6203" y="8788"/>
                    <a:pt x="6103" y="6253"/>
                    <a:pt x="6103" y="6253"/>
                  </a:cubicBezTo>
                  <a:lnTo>
                    <a:pt x="6103" y="6253"/>
                  </a:lnTo>
                  <a:cubicBezTo>
                    <a:pt x="6103" y="6253"/>
                    <a:pt x="6787" y="8276"/>
                    <a:pt x="8071" y="8276"/>
                  </a:cubicBezTo>
                  <a:cubicBezTo>
                    <a:pt x="8147" y="8276"/>
                    <a:pt x="8224" y="8269"/>
                    <a:pt x="8304" y="8254"/>
                  </a:cubicBezTo>
                  <a:cubicBezTo>
                    <a:pt x="9738" y="7987"/>
                    <a:pt x="7403" y="5352"/>
                    <a:pt x="6903" y="5352"/>
                  </a:cubicBezTo>
                  <a:cubicBezTo>
                    <a:pt x="6403" y="5352"/>
                    <a:pt x="10539" y="5285"/>
                    <a:pt x="10139" y="3918"/>
                  </a:cubicBezTo>
                  <a:cubicBezTo>
                    <a:pt x="9983" y="3366"/>
                    <a:pt x="9508" y="3190"/>
                    <a:pt x="8964" y="3190"/>
                  </a:cubicBezTo>
                  <a:cubicBezTo>
                    <a:pt x="7994" y="3190"/>
                    <a:pt x="6803" y="3751"/>
                    <a:pt x="6803" y="3751"/>
                  </a:cubicBezTo>
                  <a:cubicBezTo>
                    <a:pt x="6803" y="3751"/>
                    <a:pt x="9005" y="949"/>
                    <a:pt x="7670" y="415"/>
                  </a:cubicBezTo>
                  <a:cubicBezTo>
                    <a:pt x="7549" y="364"/>
                    <a:pt x="7430" y="340"/>
                    <a:pt x="7314" y="340"/>
                  </a:cubicBezTo>
                  <a:cubicBezTo>
                    <a:pt x="6151" y="340"/>
                    <a:pt x="5269" y="2683"/>
                    <a:pt x="5269" y="2683"/>
                  </a:cubicBezTo>
                  <a:cubicBezTo>
                    <a:pt x="5269" y="2683"/>
                    <a:pt x="4807" y="0"/>
                    <a:pt x="3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-1536750" y="880250"/>
              <a:ext cx="261025" cy="239350"/>
            </a:xfrm>
            <a:custGeom>
              <a:avLst/>
              <a:gdLst/>
              <a:ahLst/>
              <a:cxnLst/>
              <a:rect l="l" t="t" r="r" b="b"/>
              <a:pathLst>
                <a:path w="10441" h="9574" extrusionOk="0">
                  <a:moveTo>
                    <a:pt x="3803" y="300"/>
                  </a:moveTo>
                  <a:cubicBezTo>
                    <a:pt x="4603" y="300"/>
                    <a:pt x="5104" y="2135"/>
                    <a:pt x="5237" y="2835"/>
                  </a:cubicBezTo>
                  <a:cubicBezTo>
                    <a:pt x="5237" y="2935"/>
                    <a:pt x="5304" y="2969"/>
                    <a:pt x="5371" y="2969"/>
                  </a:cubicBezTo>
                  <a:cubicBezTo>
                    <a:pt x="5437" y="2969"/>
                    <a:pt x="5504" y="2935"/>
                    <a:pt x="5537" y="2869"/>
                  </a:cubicBezTo>
                  <a:cubicBezTo>
                    <a:pt x="5771" y="2268"/>
                    <a:pt x="6571" y="634"/>
                    <a:pt x="7405" y="634"/>
                  </a:cubicBezTo>
                  <a:cubicBezTo>
                    <a:pt x="7505" y="634"/>
                    <a:pt x="7606" y="667"/>
                    <a:pt x="7706" y="701"/>
                  </a:cubicBezTo>
                  <a:cubicBezTo>
                    <a:pt x="7872" y="767"/>
                    <a:pt x="7972" y="867"/>
                    <a:pt x="8006" y="1034"/>
                  </a:cubicBezTo>
                  <a:cubicBezTo>
                    <a:pt x="8206" y="1768"/>
                    <a:pt x="7172" y="3269"/>
                    <a:pt x="6772" y="3803"/>
                  </a:cubicBezTo>
                  <a:cubicBezTo>
                    <a:pt x="6738" y="3869"/>
                    <a:pt x="6738" y="3936"/>
                    <a:pt x="6772" y="4003"/>
                  </a:cubicBezTo>
                  <a:cubicBezTo>
                    <a:pt x="6795" y="4027"/>
                    <a:pt x="6852" y="4050"/>
                    <a:pt x="6907" y="4050"/>
                  </a:cubicBezTo>
                  <a:cubicBezTo>
                    <a:pt x="6930" y="4050"/>
                    <a:pt x="6952" y="4046"/>
                    <a:pt x="6972" y="4036"/>
                  </a:cubicBezTo>
                  <a:cubicBezTo>
                    <a:pt x="6972" y="4036"/>
                    <a:pt x="8139" y="3503"/>
                    <a:pt x="9040" y="3503"/>
                  </a:cubicBezTo>
                  <a:cubicBezTo>
                    <a:pt x="9640" y="3503"/>
                    <a:pt x="9974" y="3703"/>
                    <a:pt x="10074" y="4103"/>
                  </a:cubicBezTo>
                  <a:cubicBezTo>
                    <a:pt x="10107" y="4270"/>
                    <a:pt x="10107" y="4370"/>
                    <a:pt x="10007" y="4503"/>
                  </a:cubicBezTo>
                  <a:cubicBezTo>
                    <a:pt x="9707" y="4937"/>
                    <a:pt x="8640" y="5237"/>
                    <a:pt x="7038" y="5371"/>
                  </a:cubicBezTo>
                  <a:cubicBezTo>
                    <a:pt x="6938" y="5371"/>
                    <a:pt x="6805" y="5371"/>
                    <a:pt x="6805" y="5537"/>
                  </a:cubicBezTo>
                  <a:cubicBezTo>
                    <a:pt x="6805" y="5571"/>
                    <a:pt x="6838" y="5671"/>
                    <a:pt x="7005" y="5671"/>
                  </a:cubicBezTo>
                  <a:cubicBezTo>
                    <a:pt x="7272" y="5704"/>
                    <a:pt x="8640" y="7105"/>
                    <a:pt x="8706" y="7872"/>
                  </a:cubicBezTo>
                  <a:cubicBezTo>
                    <a:pt x="8706" y="8106"/>
                    <a:pt x="8606" y="8206"/>
                    <a:pt x="8373" y="8239"/>
                  </a:cubicBezTo>
                  <a:cubicBezTo>
                    <a:pt x="8306" y="8252"/>
                    <a:pt x="8241" y="8257"/>
                    <a:pt x="8177" y="8257"/>
                  </a:cubicBezTo>
                  <a:cubicBezTo>
                    <a:pt x="7027" y="8257"/>
                    <a:pt x="6338" y="6371"/>
                    <a:pt x="6338" y="6371"/>
                  </a:cubicBezTo>
                  <a:cubicBezTo>
                    <a:pt x="6338" y="6271"/>
                    <a:pt x="6238" y="6238"/>
                    <a:pt x="6171" y="6238"/>
                  </a:cubicBezTo>
                  <a:cubicBezTo>
                    <a:pt x="6104" y="6271"/>
                    <a:pt x="6038" y="6338"/>
                    <a:pt x="6038" y="6405"/>
                  </a:cubicBezTo>
                  <a:cubicBezTo>
                    <a:pt x="6071" y="7072"/>
                    <a:pt x="6004" y="8906"/>
                    <a:pt x="5304" y="9240"/>
                  </a:cubicBezTo>
                  <a:lnTo>
                    <a:pt x="5237" y="9240"/>
                  </a:lnTo>
                  <a:cubicBezTo>
                    <a:pt x="4770" y="9240"/>
                    <a:pt x="4403" y="7505"/>
                    <a:pt x="4303" y="6338"/>
                  </a:cubicBezTo>
                  <a:cubicBezTo>
                    <a:pt x="4303" y="6271"/>
                    <a:pt x="4270" y="6238"/>
                    <a:pt x="4203" y="6204"/>
                  </a:cubicBezTo>
                  <a:lnTo>
                    <a:pt x="4170" y="6204"/>
                  </a:lnTo>
                  <a:cubicBezTo>
                    <a:pt x="4103" y="6204"/>
                    <a:pt x="4070" y="6238"/>
                    <a:pt x="4036" y="6271"/>
                  </a:cubicBezTo>
                  <a:cubicBezTo>
                    <a:pt x="4036" y="6305"/>
                    <a:pt x="2902" y="7872"/>
                    <a:pt x="1935" y="7872"/>
                  </a:cubicBezTo>
                  <a:cubicBezTo>
                    <a:pt x="1835" y="7872"/>
                    <a:pt x="1735" y="7839"/>
                    <a:pt x="1635" y="7806"/>
                  </a:cubicBezTo>
                  <a:cubicBezTo>
                    <a:pt x="1501" y="7739"/>
                    <a:pt x="1468" y="7672"/>
                    <a:pt x="1468" y="7605"/>
                  </a:cubicBezTo>
                  <a:cubicBezTo>
                    <a:pt x="1401" y="7105"/>
                    <a:pt x="2569" y="5938"/>
                    <a:pt x="3336" y="5304"/>
                  </a:cubicBezTo>
                  <a:cubicBezTo>
                    <a:pt x="3403" y="5237"/>
                    <a:pt x="3403" y="5170"/>
                    <a:pt x="3369" y="5104"/>
                  </a:cubicBezTo>
                  <a:cubicBezTo>
                    <a:pt x="3369" y="5055"/>
                    <a:pt x="3316" y="5024"/>
                    <a:pt x="3261" y="5024"/>
                  </a:cubicBezTo>
                  <a:cubicBezTo>
                    <a:pt x="3241" y="5024"/>
                    <a:pt x="3220" y="5028"/>
                    <a:pt x="3202" y="5037"/>
                  </a:cubicBezTo>
                  <a:cubicBezTo>
                    <a:pt x="3202" y="5037"/>
                    <a:pt x="2802" y="5070"/>
                    <a:pt x="2302" y="5070"/>
                  </a:cubicBezTo>
                  <a:cubicBezTo>
                    <a:pt x="1701" y="5070"/>
                    <a:pt x="934" y="5004"/>
                    <a:pt x="534" y="4603"/>
                  </a:cubicBezTo>
                  <a:cubicBezTo>
                    <a:pt x="367" y="4403"/>
                    <a:pt x="300" y="4203"/>
                    <a:pt x="334" y="3903"/>
                  </a:cubicBezTo>
                  <a:cubicBezTo>
                    <a:pt x="334" y="3736"/>
                    <a:pt x="367" y="3269"/>
                    <a:pt x="1434" y="3269"/>
                  </a:cubicBezTo>
                  <a:cubicBezTo>
                    <a:pt x="2368" y="3269"/>
                    <a:pt x="3536" y="3669"/>
                    <a:pt x="3569" y="3669"/>
                  </a:cubicBezTo>
                  <a:cubicBezTo>
                    <a:pt x="3603" y="3669"/>
                    <a:pt x="3669" y="3669"/>
                    <a:pt x="3736" y="3603"/>
                  </a:cubicBezTo>
                  <a:cubicBezTo>
                    <a:pt x="3769" y="3569"/>
                    <a:pt x="3769" y="3503"/>
                    <a:pt x="3736" y="3436"/>
                  </a:cubicBezTo>
                  <a:cubicBezTo>
                    <a:pt x="3736" y="3436"/>
                    <a:pt x="2902" y="1501"/>
                    <a:pt x="3269" y="667"/>
                  </a:cubicBezTo>
                  <a:cubicBezTo>
                    <a:pt x="3336" y="500"/>
                    <a:pt x="3436" y="400"/>
                    <a:pt x="3603" y="334"/>
                  </a:cubicBezTo>
                  <a:cubicBezTo>
                    <a:pt x="3669" y="300"/>
                    <a:pt x="3736" y="300"/>
                    <a:pt x="3803" y="300"/>
                  </a:cubicBezTo>
                  <a:close/>
                  <a:moveTo>
                    <a:pt x="3803" y="0"/>
                  </a:moveTo>
                  <a:cubicBezTo>
                    <a:pt x="3703" y="0"/>
                    <a:pt x="3603" y="0"/>
                    <a:pt x="3503" y="33"/>
                  </a:cubicBezTo>
                  <a:cubicBezTo>
                    <a:pt x="3269" y="133"/>
                    <a:pt x="3102" y="300"/>
                    <a:pt x="3002" y="534"/>
                  </a:cubicBezTo>
                  <a:cubicBezTo>
                    <a:pt x="2669" y="1268"/>
                    <a:pt x="3102" y="2635"/>
                    <a:pt x="3336" y="3269"/>
                  </a:cubicBezTo>
                  <a:cubicBezTo>
                    <a:pt x="2902" y="3136"/>
                    <a:pt x="2135" y="2935"/>
                    <a:pt x="1434" y="2935"/>
                  </a:cubicBezTo>
                  <a:cubicBezTo>
                    <a:pt x="300" y="2935"/>
                    <a:pt x="33" y="3469"/>
                    <a:pt x="0" y="3903"/>
                  </a:cubicBezTo>
                  <a:cubicBezTo>
                    <a:pt x="0" y="4270"/>
                    <a:pt x="100" y="4570"/>
                    <a:pt x="334" y="4803"/>
                  </a:cubicBezTo>
                  <a:cubicBezTo>
                    <a:pt x="776" y="5272"/>
                    <a:pt x="1603" y="5395"/>
                    <a:pt x="2263" y="5395"/>
                  </a:cubicBezTo>
                  <a:cubicBezTo>
                    <a:pt x="2449" y="5395"/>
                    <a:pt x="2622" y="5385"/>
                    <a:pt x="2769" y="5371"/>
                  </a:cubicBezTo>
                  <a:lnTo>
                    <a:pt x="2769" y="5371"/>
                  </a:lnTo>
                  <a:cubicBezTo>
                    <a:pt x="2135" y="5938"/>
                    <a:pt x="1068" y="7005"/>
                    <a:pt x="1168" y="7672"/>
                  </a:cubicBezTo>
                  <a:cubicBezTo>
                    <a:pt x="1168" y="7806"/>
                    <a:pt x="1268" y="7972"/>
                    <a:pt x="1535" y="8106"/>
                  </a:cubicBezTo>
                  <a:cubicBezTo>
                    <a:pt x="1668" y="8139"/>
                    <a:pt x="1801" y="8173"/>
                    <a:pt x="1935" y="8173"/>
                  </a:cubicBezTo>
                  <a:cubicBezTo>
                    <a:pt x="2769" y="8173"/>
                    <a:pt x="3636" y="7272"/>
                    <a:pt x="4036" y="6772"/>
                  </a:cubicBezTo>
                  <a:cubicBezTo>
                    <a:pt x="4136" y="7672"/>
                    <a:pt x="4470" y="9574"/>
                    <a:pt x="5237" y="9574"/>
                  </a:cubicBezTo>
                  <a:cubicBezTo>
                    <a:pt x="5304" y="9574"/>
                    <a:pt x="5371" y="9540"/>
                    <a:pt x="5437" y="9507"/>
                  </a:cubicBezTo>
                  <a:cubicBezTo>
                    <a:pt x="6138" y="9173"/>
                    <a:pt x="6305" y="7939"/>
                    <a:pt x="6338" y="7138"/>
                  </a:cubicBezTo>
                  <a:cubicBezTo>
                    <a:pt x="6676" y="7752"/>
                    <a:pt x="7296" y="8592"/>
                    <a:pt x="8199" y="8592"/>
                  </a:cubicBezTo>
                  <a:cubicBezTo>
                    <a:pt x="8277" y="8592"/>
                    <a:pt x="8357" y="8586"/>
                    <a:pt x="8439" y="8573"/>
                  </a:cubicBezTo>
                  <a:cubicBezTo>
                    <a:pt x="8840" y="8473"/>
                    <a:pt x="9040" y="8239"/>
                    <a:pt x="9007" y="7839"/>
                  </a:cubicBezTo>
                  <a:cubicBezTo>
                    <a:pt x="8940" y="7138"/>
                    <a:pt x="8139" y="6104"/>
                    <a:pt x="7505" y="5637"/>
                  </a:cubicBezTo>
                  <a:cubicBezTo>
                    <a:pt x="8640" y="5504"/>
                    <a:pt x="9874" y="5270"/>
                    <a:pt x="10274" y="4670"/>
                  </a:cubicBezTo>
                  <a:cubicBezTo>
                    <a:pt x="10408" y="4470"/>
                    <a:pt x="10441" y="4270"/>
                    <a:pt x="10374" y="4036"/>
                  </a:cubicBezTo>
                  <a:cubicBezTo>
                    <a:pt x="10274" y="3636"/>
                    <a:pt x="9941" y="3169"/>
                    <a:pt x="9040" y="3169"/>
                  </a:cubicBezTo>
                  <a:cubicBezTo>
                    <a:pt x="8439" y="3169"/>
                    <a:pt x="7806" y="3369"/>
                    <a:pt x="7339" y="3536"/>
                  </a:cubicBezTo>
                  <a:cubicBezTo>
                    <a:pt x="7806" y="2902"/>
                    <a:pt x="8506" y="1701"/>
                    <a:pt x="8306" y="967"/>
                  </a:cubicBezTo>
                  <a:cubicBezTo>
                    <a:pt x="8239" y="701"/>
                    <a:pt x="8106" y="500"/>
                    <a:pt x="7839" y="400"/>
                  </a:cubicBezTo>
                  <a:cubicBezTo>
                    <a:pt x="7706" y="367"/>
                    <a:pt x="7572" y="334"/>
                    <a:pt x="7405" y="334"/>
                  </a:cubicBezTo>
                  <a:cubicBezTo>
                    <a:pt x="6505" y="334"/>
                    <a:pt x="5771" y="1601"/>
                    <a:pt x="5437" y="2302"/>
                  </a:cubicBezTo>
                  <a:cubicBezTo>
                    <a:pt x="5237" y="1501"/>
                    <a:pt x="4737" y="0"/>
                    <a:pt x="380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-1468375" y="1019800"/>
              <a:ext cx="31700" cy="36425"/>
            </a:xfrm>
            <a:custGeom>
              <a:avLst/>
              <a:gdLst/>
              <a:ahLst/>
              <a:cxnLst/>
              <a:rect l="l" t="t" r="r" b="b"/>
              <a:pathLst>
                <a:path w="1268" h="1457" extrusionOk="0">
                  <a:moveTo>
                    <a:pt x="1106" y="0"/>
                  </a:moveTo>
                  <a:cubicBezTo>
                    <a:pt x="1057" y="0"/>
                    <a:pt x="1007" y="16"/>
                    <a:pt x="968" y="55"/>
                  </a:cubicBezTo>
                  <a:lnTo>
                    <a:pt x="67" y="1223"/>
                  </a:lnTo>
                  <a:cubicBezTo>
                    <a:pt x="0" y="1290"/>
                    <a:pt x="34" y="1390"/>
                    <a:pt x="100" y="1423"/>
                  </a:cubicBezTo>
                  <a:cubicBezTo>
                    <a:pt x="100" y="1456"/>
                    <a:pt x="134" y="1456"/>
                    <a:pt x="167" y="1456"/>
                  </a:cubicBezTo>
                  <a:cubicBezTo>
                    <a:pt x="234" y="1456"/>
                    <a:pt x="267" y="1456"/>
                    <a:pt x="301" y="1390"/>
                  </a:cubicBezTo>
                  <a:lnTo>
                    <a:pt x="1235" y="256"/>
                  </a:lnTo>
                  <a:cubicBezTo>
                    <a:pt x="1268" y="189"/>
                    <a:pt x="1268" y="89"/>
                    <a:pt x="1201" y="22"/>
                  </a:cubicBezTo>
                  <a:cubicBezTo>
                    <a:pt x="1174" y="8"/>
                    <a:pt x="1140" y="0"/>
                    <a:pt x="1106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-1495075" y="977575"/>
              <a:ext cx="55075" cy="17775"/>
            </a:xfrm>
            <a:custGeom>
              <a:avLst/>
              <a:gdLst/>
              <a:ahLst/>
              <a:cxnLst/>
              <a:rect l="l" t="t" r="r" b="b"/>
              <a:pathLst>
                <a:path w="2203" h="711" extrusionOk="0">
                  <a:moveTo>
                    <a:pt x="162" y="1"/>
                  </a:moveTo>
                  <a:cubicBezTo>
                    <a:pt x="101" y="1"/>
                    <a:pt x="34" y="55"/>
                    <a:pt x="34" y="110"/>
                  </a:cubicBezTo>
                  <a:cubicBezTo>
                    <a:pt x="1" y="210"/>
                    <a:pt x="68" y="277"/>
                    <a:pt x="134" y="310"/>
                  </a:cubicBezTo>
                  <a:lnTo>
                    <a:pt x="2002" y="677"/>
                  </a:lnTo>
                  <a:cubicBezTo>
                    <a:pt x="2002" y="677"/>
                    <a:pt x="2036" y="710"/>
                    <a:pt x="2036" y="710"/>
                  </a:cubicBezTo>
                  <a:cubicBezTo>
                    <a:pt x="2102" y="710"/>
                    <a:pt x="2169" y="644"/>
                    <a:pt x="2203" y="577"/>
                  </a:cubicBezTo>
                  <a:cubicBezTo>
                    <a:pt x="2203" y="477"/>
                    <a:pt x="2136" y="410"/>
                    <a:pt x="2069" y="377"/>
                  </a:cubicBezTo>
                  <a:lnTo>
                    <a:pt x="201" y="10"/>
                  </a:lnTo>
                  <a:cubicBezTo>
                    <a:pt x="189" y="4"/>
                    <a:pt x="176" y="1"/>
                    <a:pt x="16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-1437525" y="927775"/>
              <a:ext cx="19200" cy="42550"/>
            </a:xfrm>
            <a:custGeom>
              <a:avLst/>
              <a:gdLst/>
              <a:ahLst/>
              <a:cxnLst/>
              <a:rect l="l" t="t" r="r" b="b"/>
              <a:pathLst>
                <a:path w="768" h="1702" extrusionOk="0">
                  <a:moveTo>
                    <a:pt x="134" y="0"/>
                  </a:moveTo>
                  <a:cubicBezTo>
                    <a:pt x="67" y="34"/>
                    <a:pt x="1" y="134"/>
                    <a:pt x="34" y="201"/>
                  </a:cubicBezTo>
                  <a:lnTo>
                    <a:pt x="434" y="1602"/>
                  </a:lnTo>
                  <a:cubicBezTo>
                    <a:pt x="468" y="1668"/>
                    <a:pt x="534" y="1702"/>
                    <a:pt x="601" y="1702"/>
                  </a:cubicBezTo>
                  <a:lnTo>
                    <a:pt x="634" y="1702"/>
                  </a:lnTo>
                  <a:cubicBezTo>
                    <a:pt x="734" y="1668"/>
                    <a:pt x="768" y="1602"/>
                    <a:pt x="734" y="1501"/>
                  </a:cubicBezTo>
                  <a:lnTo>
                    <a:pt x="334" y="134"/>
                  </a:ln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-1388325" y="931625"/>
              <a:ext cx="26725" cy="42050"/>
            </a:xfrm>
            <a:custGeom>
              <a:avLst/>
              <a:gdLst/>
              <a:ahLst/>
              <a:cxnLst/>
              <a:rect l="l" t="t" r="r" b="b"/>
              <a:pathLst>
                <a:path w="1069" h="1682" extrusionOk="0">
                  <a:moveTo>
                    <a:pt x="909" y="0"/>
                  </a:moveTo>
                  <a:cubicBezTo>
                    <a:pt x="852" y="0"/>
                    <a:pt x="792" y="31"/>
                    <a:pt x="768" y="80"/>
                  </a:cubicBezTo>
                  <a:lnTo>
                    <a:pt x="34" y="1448"/>
                  </a:lnTo>
                  <a:cubicBezTo>
                    <a:pt x="1" y="1514"/>
                    <a:pt x="34" y="1614"/>
                    <a:pt x="101" y="1648"/>
                  </a:cubicBezTo>
                  <a:cubicBezTo>
                    <a:pt x="134" y="1681"/>
                    <a:pt x="134" y="1681"/>
                    <a:pt x="167" y="1681"/>
                  </a:cubicBezTo>
                  <a:cubicBezTo>
                    <a:pt x="234" y="1681"/>
                    <a:pt x="268" y="1648"/>
                    <a:pt x="301" y="1581"/>
                  </a:cubicBezTo>
                  <a:lnTo>
                    <a:pt x="1035" y="247"/>
                  </a:lnTo>
                  <a:cubicBezTo>
                    <a:pt x="1068" y="147"/>
                    <a:pt x="1035" y="47"/>
                    <a:pt x="968" y="13"/>
                  </a:cubicBezTo>
                  <a:cubicBezTo>
                    <a:pt x="950" y="4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-1376650" y="986975"/>
              <a:ext cx="59250" cy="15050"/>
            </a:xfrm>
            <a:custGeom>
              <a:avLst/>
              <a:gdLst/>
              <a:ahLst/>
              <a:cxnLst/>
              <a:rect l="l" t="t" r="r" b="b"/>
              <a:pathLst>
                <a:path w="2370" h="602" extrusionOk="0">
                  <a:moveTo>
                    <a:pt x="2169" y="1"/>
                  </a:moveTo>
                  <a:lnTo>
                    <a:pt x="134" y="301"/>
                  </a:lnTo>
                  <a:cubicBezTo>
                    <a:pt x="67" y="301"/>
                    <a:pt x="1" y="368"/>
                    <a:pt x="1" y="468"/>
                  </a:cubicBezTo>
                  <a:cubicBezTo>
                    <a:pt x="34" y="534"/>
                    <a:pt x="101" y="601"/>
                    <a:pt x="167" y="601"/>
                  </a:cubicBezTo>
                  <a:lnTo>
                    <a:pt x="201" y="601"/>
                  </a:lnTo>
                  <a:lnTo>
                    <a:pt x="2202" y="301"/>
                  </a:lnTo>
                  <a:cubicBezTo>
                    <a:pt x="2302" y="301"/>
                    <a:pt x="2369" y="234"/>
                    <a:pt x="2336" y="134"/>
                  </a:cubicBezTo>
                  <a:cubicBezTo>
                    <a:pt x="2336" y="67"/>
                    <a:pt x="2269" y="1"/>
                    <a:pt x="21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-1379150" y="1022425"/>
              <a:ext cx="31725" cy="33800"/>
            </a:xfrm>
            <a:custGeom>
              <a:avLst/>
              <a:gdLst/>
              <a:ahLst/>
              <a:cxnLst/>
              <a:rect l="l" t="t" r="r" b="b"/>
              <a:pathLst>
                <a:path w="1269" h="1352" extrusionOk="0">
                  <a:moveTo>
                    <a:pt x="180" y="0"/>
                  </a:moveTo>
                  <a:cubicBezTo>
                    <a:pt x="142" y="0"/>
                    <a:pt x="101" y="17"/>
                    <a:pt x="67" y="50"/>
                  </a:cubicBezTo>
                  <a:cubicBezTo>
                    <a:pt x="1" y="84"/>
                    <a:pt x="1" y="184"/>
                    <a:pt x="34" y="251"/>
                  </a:cubicBezTo>
                  <a:lnTo>
                    <a:pt x="968" y="1318"/>
                  </a:lnTo>
                  <a:cubicBezTo>
                    <a:pt x="1001" y="1351"/>
                    <a:pt x="1068" y="1351"/>
                    <a:pt x="1101" y="1351"/>
                  </a:cubicBezTo>
                  <a:cubicBezTo>
                    <a:pt x="1135" y="1351"/>
                    <a:pt x="1168" y="1351"/>
                    <a:pt x="1201" y="1318"/>
                  </a:cubicBezTo>
                  <a:cubicBezTo>
                    <a:pt x="1268" y="1251"/>
                    <a:pt x="1268" y="1151"/>
                    <a:pt x="1201" y="1085"/>
                  </a:cubicBezTo>
                  <a:lnTo>
                    <a:pt x="267" y="50"/>
                  </a:lnTo>
                  <a:cubicBezTo>
                    <a:pt x="251" y="17"/>
                    <a:pt x="217" y="0"/>
                    <a:pt x="18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-1414175" y="1031175"/>
              <a:ext cx="11700" cy="45050"/>
            </a:xfrm>
            <a:custGeom>
              <a:avLst/>
              <a:gdLst/>
              <a:ahLst/>
              <a:cxnLst/>
              <a:rect l="l" t="t" r="r" b="b"/>
              <a:pathLst>
                <a:path w="468" h="1802" extrusionOk="0">
                  <a:moveTo>
                    <a:pt x="167" y="1"/>
                  </a:moveTo>
                  <a:cubicBezTo>
                    <a:pt x="67" y="34"/>
                    <a:pt x="1" y="101"/>
                    <a:pt x="34" y="201"/>
                  </a:cubicBezTo>
                  <a:lnTo>
                    <a:pt x="167" y="1669"/>
                  </a:lnTo>
                  <a:cubicBezTo>
                    <a:pt x="167" y="1735"/>
                    <a:pt x="234" y="1802"/>
                    <a:pt x="301" y="1802"/>
                  </a:cubicBezTo>
                  <a:lnTo>
                    <a:pt x="334" y="1802"/>
                  </a:lnTo>
                  <a:cubicBezTo>
                    <a:pt x="401" y="1802"/>
                    <a:pt x="468" y="1702"/>
                    <a:pt x="468" y="1635"/>
                  </a:cubicBezTo>
                  <a:lnTo>
                    <a:pt x="334" y="167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1455025" y="952800"/>
              <a:ext cx="94250" cy="94250"/>
            </a:xfrm>
            <a:custGeom>
              <a:avLst/>
              <a:gdLst/>
              <a:ahLst/>
              <a:cxnLst/>
              <a:rect l="l" t="t" r="r" b="b"/>
              <a:pathLst>
                <a:path w="3770" h="3770" extrusionOk="0">
                  <a:moveTo>
                    <a:pt x="1868" y="0"/>
                  </a:moveTo>
                  <a:cubicBezTo>
                    <a:pt x="834" y="0"/>
                    <a:pt x="0" y="834"/>
                    <a:pt x="0" y="1868"/>
                  </a:cubicBezTo>
                  <a:cubicBezTo>
                    <a:pt x="0" y="2902"/>
                    <a:pt x="834" y="3769"/>
                    <a:pt x="1868" y="3769"/>
                  </a:cubicBezTo>
                  <a:cubicBezTo>
                    <a:pt x="2902" y="3769"/>
                    <a:pt x="3769" y="2902"/>
                    <a:pt x="3769" y="1868"/>
                  </a:cubicBezTo>
                  <a:cubicBezTo>
                    <a:pt x="3769" y="834"/>
                    <a:pt x="2902" y="0"/>
                    <a:pt x="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11288534" y="5126381"/>
            <a:ext cx="801541" cy="1006672"/>
            <a:chOff x="5591675" y="4071736"/>
            <a:chExt cx="601156" cy="755004"/>
          </a:xfrm>
        </p:grpSpPr>
        <p:sp>
          <p:nvSpPr>
            <p:cNvPr id="125" name="Google Shape;125;p3"/>
            <p:cNvSpPr/>
            <p:nvPr/>
          </p:nvSpPr>
          <p:spPr>
            <a:xfrm>
              <a:off x="5868656" y="4478214"/>
              <a:ext cx="324175" cy="189101"/>
            </a:xfrm>
            <a:custGeom>
              <a:avLst/>
              <a:gdLst/>
              <a:ahLst/>
              <a:cxnLst/>
              <a:rect l="l" t="t" r="r" b="b"/>
              <a:pathLst>
                <a:path w="17647" h="10294" extrusionOk="0">
                  <a:moveTo>
                    <a:pt x="7470" y="1"/>
                  </a:moveTo>
                  <a:cubicBezTo>
                    <a:pt x="6621" y="1"/>
                    <a:pt x="5779" y="127"/>
                    <a:pt x="4971" y="420"/>
                  </a:cubicBezTo>
                  <a:cubicBezTo>
                    <a:pt x="1" y="2254"/>
                    <a:pt x="801" y="10294"/>
                    <a:pt x="801" y="10294"/>
                  </a:cubicBezTo>
                  <a:cubicBezTo>
                    <a:pt x="801" y="10294"/>
                    <a:pt x="1502" y="9426"/>
                    <a:pt x="4871" y="6824"/>
                  </a:cubicBezTo>
                  <a:cubicBezTo>
                    <a:pt x="8273" y="4223"/>
                    <a:pt x="17647" y="5990"/>
                    <a:pt x="16946" y="4556"/>
                  </a:cubicBezTo>
                  <a:cubicBezTo>
                    <a:pt x="16360" y="3355"/>
                    <a:pt x="11842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879072" y="4530167"/>
              <a:ext cx="182028" cy="140824"/>
            </a:xfrm>
            <a:custGeom>
              <a:avLst/>
              <a:gdLst/>
              <a:ahLst/>
              <a:cxnLst/>
              <a:rect l="l" t="t" r="r" b="b"/>
              <a:pathLst>
                <a:path w="9909" h="7666" extrusionOk="0">
                  <a:moveTo>
                    <a:pt x="7749" y="1"/>
                  </a:moveTo>
                  <a:cubicBezTo>
                    <a:pt x="7140" y="1"/>
                    <a:pt x="6431" y="99"/>
                    <a:pt x="5672" y="394"/>
                  </a:cubicBezTo>
                  <a:cubicBezTo>
                    <a:pt x="3370" y="1294"/>
                    <a:pt x="1469" y="3663"/>
                    <a:pt x="34" y="7399"/>
                  </a:cubicBezTo>
                  <a:cubicBezTo>
                    <a:pt x="1" y="7499"/>
                    <a:pt x="34" y="7599"/>
                    <a:pt x="134" y="7666"/>
                  </a:cubicBezTo>
                  <a:lnTo>
                    <a:pt x="234" y="7666"/>
                  </a:lnTo>
                  <a:cubicBezTo>
                    <a:pt x="301" y="7666"/>
                    <a:pt x="401" y="7632"/>
                    <a:pt x="401" y="7532"/>
                  </a:cubicBezTo>
                  <a:cubicBezTo>
                    <a:pt x="1802" y="3930"/>
                    <a:pt x="3604" y="1661"/>
                    <a:pt x="5805" y="794"/>
                  </a:cubicBezTo>
                  <a:cubicBezTo>
                    <a:pt x="6513" y="509"/>
                    <a:pt x="7179" y="415"/>
                    <a:pt x="7747" y="415"/>
                  </a:cubicBezTo>
                  <a:cubicBezTo>
                    <a:pt x="8839" y="415"/>
                    <a:pt x="9574" y="761"/>
                    <a:pt x="9574" y="761"/>
                  </a:cubicBezTo>
                  <a:cubicBezTo>
                    <a:pt x="9608" y="783"/>
                    <a:pt x="9645" y="794"/>
                    <a:pt x="9682" y="794"/>
                  </a:cubicBezTo>
                  <a:cubicBezTo>
                    <a:pt x="9756" y="794"/>
                    <a:pt x="9830" y="750"/>
                    <a:pt x="9875" y="661"/>
                  </a:cubicBezTo>
                  <a:cubicBezTo>
                    <a:pt x="9908" y="561"/>
                    <a:pt x="9875" y="461"/>
                    <a:pt x="9775" y="394"/>
                  </a:cubicBezTo>
                  <a:cubicBezTo>
                    <a:pt x="9731" y="372"/>
                    <a:pt x="8930" y="1"/>
                    <a:pt x="7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612747" y="4385477"/>
              <a:ext cx="274301" cy="259164"/>
            </a:xfrm>
            <a:custGeom>
              <a:avLst/>
              <a:gdLst/>
              <a:ahLst/>
              <a:cxnLst/>
              <a:rect l="l" t="t" r="r" b="b"/>
              <a:pathLst>
                <a:path w="14932" h="14108" extrusionOk="0">
                  <a:moveTo>
                    <a:pt x="7545" y="1"/>
                  </a:moveTo>
                  <a:cubicBezTo>
                    <a:pt x="3400" y="1"/>
                    <a:pt x="0" y="5196"/>
                    <a:pt x="688" y="5368"/>
                  </a:cubicBezTo>
                  <a:cubicBezTo>
                    <a:pt x="717" y="5375"/>
                    <a:pt x="750" y="5378"/>
                    <a:pt x="788" y="5378"/>
                  </a:cubicBezTo>
                  <a:cubicBezTo>
                    <a:pt x="1438" y="5378"/>
                    <a:pt x="3398" y="4382"/>
                    <a:pt x="5508" y="4382"/>
                  </a:cubicBezTo>
                  <a:cubicBezTo>
                    <a:pt x="6703" y="4382"/>
                    <a:pt x="7946" y="4702"/>
                    <a:pt x="9027" y="5701"/>
                  </a:cubicBezTo>
                  <a:cubicBezTo>
                    <a:pt x="12130" y="8570"/>
                    <a:pt x="14932" y="14107"/>
                    <a:pt x="14932" y="14107"/>
                  </a:cubicBezTo>
                  <a:cubicBezTo>
                    <a:pt x="14932" y="14107"/>
                    <a:pt x="14631" y="2766"/>
                    <a:pt x="9628" y="464"/>
                  </a:cubicBezTo>
                  <a:cubicBezTo>
                    <a:pt x="8923" y="140"/>
                    <a:pt x="8224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739360" y="4415440"/>
              <a:ext cx="147089" cy="224298"/>
            </a:xfrm>
            <a:custGeom>
              <a:avLst/>
              <a:gdLst/>
              <a:ahLst/>
              <a:cxnLst/>
              <a:rect l="l" t="t" r="r" b="b"/>
              <a:pathLst>
                <a:path w="8007" h="12210" extrusionOk="0">
                  <a:moveTo>
                    <a:pt x="301" y="1"/>
                  </a:moveTo>
                  <a:cubicBezTo>
                    <a:pt x="167" y="1"/>
                    <a:pt x="67" y="67"/>
                    <a:pt x="34" y="168"/>
                  </a:cubicBezTo>
                  <a:cubicBezTo>
                    <a:pt x="1" y="268"/>
                    <a:pt x="67" y="401"/>
                    <a:pt x="201" y="434"/>
                  </a:cubicBezTo>
                  <a:cubicBezTo>
                    <a:pt x="267" y="434"/>
                    <a:pt x="7172" y="2202"/>
                    <a:pt x="7573" y="12009"/>
                  </a:cubicBezTo>
                  <a:cubicBezTo>
                    <a:pt x="7573" y="12109"/>
                    <a:pt x="7673" y="12209"/>
                    <a:pt x="7773" y="12209"/>
                  </a:cubicBezTo>
                  <a:cubicBezTo>
                    <a:pt x="7906" y="12176"/>
                    <a:pt x="8006" y="12109"/>
                    <a:pt x="7973" y="11976"/>
                  </a:cubicBezTo>
                  <a:cubicBezTo>
                    <a:pt x="7573" y="1902"/>
                    <a:pt x="367" y="34"/>
                    <a:pt x="3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828221" y="4248649"/>
              <a:ext cx="114610" cy="561424"/>
            </a:xfrm>
            <a:custGeom>
              <a:avLst/>
              <a:gdLst/>
              <a:ahLst/>
              <a:cxnLst/>
              <a:rect l="l" t="t" r="r" b="b"/>
              <a:pathLst>
                <a:path w="6239" h="30562" extrusionOk="0">
                  <a:moveTo>
                    <a:pt x="5986" y="0"/>
                  </a:moveTo>
                  <a:cubicBezTo>
                    <a:pt x="5880" y="0"/>
                    <a:pt x="5804" y="87"/>
                    <a:pt x="5804" y="173"/>
                  </a:cubicBezTo>
                  <a:cubicBezTo>
                    <a:pt x="5771" y="407"/>
                    <a:pt x="4270" y="22623"/>
                    <a:pt x="67" y="30228"/>
                  </a:cubicBezTo>
                  <a:cubicBezTo>
                    <a:pt x="0" y="30328"/>
                    <a:pt x="34" y="30462"/>
                    <a:pt x="134" y="30528"/>
                  </a:cubicBezTo>
                  <a:cubicBezTo>
                    <a:pt x="167" y="30528"/>
                    <a:pt x="200" y="30562"/>
                    <a:pt x="234" y="30562"/>
                  </a:cubicBezTo>
                  <a:cubicBezTo>
                    <a:pt x="301" y="30562"/>
                    <a:pt x="367" y="30495"/>
                    <a:pt x="434" y="30428"/>
                  </a:cubicBezTo>
                  <a:cubicBezTo>
                    <a:pt x="4670" y="22723"/>
                    <a:pt x="6205" y="440"/>
                    <a:pt x="6205" y="207"/>
                  </a:cubicBezTo>
                  <a:cubicBezTo>
                    <a:pt x="6238" y="107"/>
                    <a:pt x="6138" y="7"/>
                    <a:pt x="6038" y="7"/>
                  </a:cubicBezTo>
                  <a:cubicBezTo>
                    <a:pt x="6020" y="2"/>
                    <a:pt x="6003" y="0"/>
                    <a:pt x="5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27107" y="4071736"/>
              <a:ext cx="418542" cy="383804"/>
            </a:xfrm>
            <a:custGeom>
              <a:avLst/>
              <a:gdLst/>
              <a:ahLst/>
              <a:cxnLst/>
              <a:rect l="l" t="t" r="r" b="b"/>
              <a:pathLst>
                <a:path w="22784" h="20893" extrusionOk="0">
                  <a:moveTo>
                    <a:pt x="10204" y="1"/>
                  </a:moveTo>
                  <a:cubicBezTo>
                    <a:pt x="10130" y="1"/>
                    <a:pt x="10053" y="10"/>
                    <a:pt x="9974" y="30"/>
                  </a:cubicBezTo>
                  <a:cubicBezTo>
                    <a:pt x="8006" y="530"/>
                    <a:pt x="8607" y="5434"/>
                    <a:pt x="8607" y="5434"/>
                  </a:cubicBezTo>
                  <a:cubicBezTo>
                    <a:pt x="8607" y="5434"/>
                    <a:pt x="6933" y="2146"/>
                    <a:pt x="5095" y="2146"/>
                  </a:cubicBezTo>
                  <a:cubicBezTo>
                    <a:pt x="4554" y="2146"/>
                    <a:pt x="4000" y="2430"/>
                    <a:pt x="3470" y="3165"/>
                  </a:cubicBezTo>
                  <a:cubicBezTo>
                    <a:pt x="2636" y="4333"/>
                    <a:pt x="5604" y="7635"/>
                    <a:pt x="5604" y="7635"/>
                  </a:cubicBezTo>
                  <a:cubicBezTo>
                    <a:pt x="5604" y="7635"/>
                    <a:pt x="4526" y="7500"/>
                    <a:pt x="3327" y="7500"/>
                  </a:cubicBezTo>
                  <a:cubicBezTo>
                    <a:pt x="1858" y="7500"/>
                    <a:pt x="207" y="7703"/>
                    <a:pt x="134" y="8602"/>
                  </a:cubicBezTo>
                  <a:cubicBezTo>
                    <a:pt x="0" y="10270"/>
                    <a:pt x="4737" y="11571"/>
                    <a:pt x="4737" y="11571"/>
                  </a:cubicBezTo>
                  <a:cubicBezTo>
                    <a:pt x="4737" y="11571"/>
                    <a:pt x="1068" y="14740"/>
                    <a:pt x="1868" y="16441"/>
                  </a:cubicBezTo>
                  <a:cubicBezTo>
                    <a:pt x="2072" y="16873"/>
                    <a:pt x="2502" y="17034"/>
                    <a:pt x="3032" y="17034"/>
                  </a:cubicBezTo>
                  <a:cubicBezTo>
                    <a:pt x="4590" y="17034"/>
                    <a:pt x="7005" y="15641"/>
                    <a:pt x="7005" y="15641"/>
                  </a:cubicBezTo>
                  <a:lnTo>
                    <a:pt x="7005" y="15641"/>
                  </a:lnTo>
                  <a:cubicBezTo>
                    <a:pt x="7005" y="15641"/>
                    <a:pt x="5748" y="20892"/>
                    <a:pt x="7598" y="20892"/>
                  </a:cubicBezTo>
                  <a:cubicBezTo>
                    <a:pt x="7653" y="20892"/>
                    <a:pt x="7712" y="20888"/>
                    <a:pt x="7773" y="20878"/>
                  </a:cubicBezTo>
                  <a:cubicBezTo>
                    <a:pt x="9874" y="20578"/>
                    <a:pt x="11142" y="17042"/>
                    <a:pt x="11142" y="17042"/>
                  </a:cubicBezTo>
                  <a:cubicBezTo>
                    <a:pt x="11142" y="17042"/>
                    <a:pt x="11748" y="20634"/>
                    <a:pt x="13500" y="20634"/>
                  </a:cubicBezTo>
                  <a:cubicBezTo>
                    <a:pt x="13802" y="20634"/>
                    <a:pt x="14138" y="20528"/>
                    <a:pt x="14511" y="20278"/>
                  </a:cubicBezTo>
                  <a:cubicBezTo>
                    <a:pt x="15812" y="19410"/>
                    <a:pt x="14144" y="16575"/>
                    <a:pt x="14144" y="16575"/>
                  </a:cubicBezTo>
                  <a:lnTo>
                    <a:pt x="14144" y="16575"/>
                  </a:lnTo>
                  <a:cubicBezTo>
                    <a:pt x="14144" y="16575"/>
                    <a:pt x="16240" y="18712"/>
                    <a:pt x="17916" y="18712"/>
                  </a:cubicBezTo>
                  <a:cubicBezTo>
                    <a:pt x="18375" y="18712"/>
                    <a:pt x="18803" y="18552"/>
                    <a:pt x="19147" y="18143"/>
                  </a:cubicBezTo>
                  <a:cubicBezTo>
                    <a:pt x="19948" y="17242"/>
                    <a:pt x="16846" y="14240"/>
                    <a:pt x="16846" y="14240"/>
                  </a:cubicBezTo>
                  <a:lnTo>
                    <a:pt x="16846" y="14240"/>
                  </a:lnTo>
                  <a:cubicBezTo>
                    <a:pt x="16846" y="14240"/>
                    <a:pt x="17037" y="14248"/>
                    <a:pt x="17342" y="14248"/>
                  </a:cubicBezTo>
                  <a:cubicBezTo>
                    <a:pt x="18563" y="14248"/>
                    <a:pt x="21616" y="14120"/>
                    <a:pt x="21616" y="12839"/>
                  </a:cubicBezTo>
                  <a:cubicBezTo>
                    <a:pt x="21616" y="11204"/>
                    <a:pt x="17146" y="10737"/>
                    <a:pt x="17146" y="10737"/>
                  </a:cubicBezTo>
                  <a:cubicBezTo>
                    <a:pt x="17146" y="10737"/>
                    <a:pt x="22783" y="8502"/>
                    <a:pt x="21049" y="6768"/>
                  </a:cubicBezTo>
                  <a:cubicBezTo>
                    <a:pt x="20806" y="6517"/>
                    <a:pt x="20402" y="6421"/>
                    <a:pt x="19924" y="6421"/>
                  </a:cubicBezTo>
                  <a:cubicBezTo>
                    <a:pt x="18299" y="6421"/>
                    <a:pt x="15812" y="7535"/>
                    <a:pt x="15812" y="7535"/>
                  </a:cubicBezTo>
                  <a:cubicBezTo>
                    <a:pt x="15812" y="7535"/>
                    <a:pt x="17813" y="3099"/>
                    <a:pt x="17079" y="2398"/>
                  </a:cubicBezTo>
                  <a:cubicBezTo>
                    <a:pt x="16739" y="2069"/>
                    <a:pt x="16390" y="1931"/>
                    <a:pt x="16045" y="1931"/>
                  </a:cubicBezTo>
                  <a:cubicBezTo>
                    <a:pt x="14253" y="1931"/>
                    <a:pt x="12543" y="5634"/>
                    <a:pt x="12543" y="5634"/>
                  </a:cubicBezTo>
                  <a:cubicBezTo>
                    <a:pt x="12543" y="5634"/>
                    <a:pt x="12019" y="1"/>
                    <a:pt x="10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88999" y="4233144"/>
              <a:ext cx="89480" cy="36464"/>
            </a:xfrm>
            <a:custGeom>
              <a:avLst/>
              <a:gdLst/>
              <a:ahLst/>
              <a:cxnLst/>
              <a:rect l="l" t="t" r="r" b="b"/>
              <a:pathLst>
                <a:path w="4871" h="1985" extrusionOk="0">
                  <a:moveTo>
                    <a:pt x="544" y="1"/>
                  </a:moveTo>
                  <a:cubicBezTo>
                    <a:pt x="349" y="1"/>
                    <a:pt x="226" y="10"/>
                    <a:pt x="201" y="17"/>
                  </a:cubicBezTo>
                  <a:cubicBezTo>
                    <a:pt x="101" y="17"/>
                    <a:pt x="0" y="117"/>
                    <a:pt x="0" y="217"/>
                  </a:cubicBezTo>
                  <a:cubicBezTo>
                    <a:pt x="34" y="350"/>
                    <a:pt x="134" y="417"/>
                    <a:pt x="234" y="417"/>
                  </a:cubicBezTo>
                  <a:cubicBezTo>
                    <a:pt x="240" y="417"/>
                    <a:pt x="321" y="412"/>
                    <a:pt x="460" y="412"/>
                  </a:cubicBezTo>
                  <a:cubicBezTo>
                    <a:pt x="1154" y="412"/>
                    <a:pt x="3281" y="528"/>
                    <a:pt x="4504" y="1918"/>
                  </a:cubicBezTo>
                  <a:cubicBezTo>
                    <a:pt x="4537" y="1951"/>
                    <a:pt x="4604" y="1985"/>
                    <a:pt x="4637" y="1985"/>
                  </a:cubicBezTo>
                  <a:cubicBezTo>
                    <a:pt x="4704" y="1985"/>
                    <a:pt x="4737" y="1951"/>
                    <a:pt x="4771" y="1918"/>
                  </a:cubicBezTo>
                  <a:cubicBezTo>
                    <a:pt x="4871" y="1851"/>
                    <a:pt x="4871" y="1718"/>
                    <a:pt x="4804" y="1618"/>
                  </a:cubicBezTo>
                  <a:cubicBezTo>
                    <a:pt x="3532" y="183"/>
                    <a:pt x="1380" y="1"/>
                    <a:pt x="54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19525" y="4118233"/>
              <a:ext cx="14733" cy="98059"/>
            </a:xfrm>
            <a:custGeom>
              <a:avLst/>
              <a:gdLst/>
              <a:ahLst/>
              <a:cxnLst/>
              <a:rect l="l" t="t" r="r" b="b"/>
              <a:pathLst>
                <a:path w="802" h="5338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cubicBezTo>
                    <a:pt x="1" y="367"/>
                    <a:pt x="67" y="4270"/>
                    <a:pt x="367" y="5204"/>
                  </a:cubicBezTo>
                  <a:cubicBezTo>
                    <a:pt x="367" y="5304"/>
                    <a:pt x="468" y="5338"/>
                    <a:pt x="568" y="5338"/>
                  </a:cubicBezTo>
                  <a:lnTo>
                    <a:pt x="601" y="5338"/>
                  </a:lnTo>
                  <a:cubicBezTo>
                    <a:pt x="734" y="5304"/>
                    <a:pt x="801" y="5204"/>
                    <a:pt x="768" y="5071"/>
                  </a:cubicBezTo>
                  <a:cubicBezTo>
                    <a:pt x="501" y="4203"/>
                    <a:pt x="401" y="234"/>
                    <a:pt x="401" y="201"/>
                  </a:cubicBezTo>
                  <a:cubicBezTo>
                    <a:pt x="401" y="101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825759" y="4160358"/>
              <a:ext cx="66812" cy="70026"/>
            </a:xfrm>
            <a:custGeom>
              <a:avLst/>
              <a:gdLst/>
              <a:ahLst/>
              <a:cxnLst/>
              <a:rect l="l" t="t" r="r" b="b"/>
              <a:pathLst>
                <a:path w="3637" h="3812" extrusionOk="0">
                  <a:moveTo>
                    <a:pt x="246" y="0"/>
                  </a:moveTo>
                  <a:cubicBezTo>
                    <a:pt x="157" y="0"/>
                    <a:pt x="62" y="60"/>
                    <a:pt x="34" y="143"/>
                  </a:cubicBezTo>
                  <a:cubicBezTo>
                    <a:pt x="1" y="243"/>
                    <a:pt x="68" y="376"/>
                    <a:pt x="168" y="409"/>
                  </a:cubicBezTo>
                  <a:cubicBezTo>
                    <a:pt x="201" y="409"/>
                    <a:pt x="3237" y="1544"/>
                    <a:pt x="3237" y="3612"/>
                  </a:cubicBezTo>
                  <a:cubicBezTo>
                    <a:pt x="3237" y="3745"/>
                    <a:pt x="3303" y="3812"/>
                    <a:pt x="3437" y="3812"/>
                  </a:cubicBezTo>
                  <a:cubicBezTo>
                    <a:pt x="3537" y="3812"/>
                    <a:pt x="3637" y="3745"/>
                    <a:pt x="3637" y="3612"/>
                  </a:cubicBezTo>
                  <a:cubicBezTo>
                    <a:pt x="3637" y="1277"/>
                    <a:pt x="435" y="76"/>
                    <a:pt x="301" y="9"/>
                  </a:cubicBezTo>
                  <a:cubicBezTo>
                    <a:pt x="283" y="3"/>
                    <a:pt x="265" y="0"/>
                    <a:pt x="2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796347" y="4300805"/>
              <a:ext cx="85200" cy="36832"/>
            </a:xfrm>
            <a:custGeom>
              <a:avLst/>
              <a:gdLst/>
              <a:ahLst/>
              <a:cxnLst/>
              <a:rect l="l" t="t" r="r" b="b"/>
              <a:pathLst>
                <a:path w="4638" h="2005" extrusionOk="0">
                  <a:moveTo>
                    <a:pt x="4320" y="1"/>
                  </a:moveTo>
                  <a:cubicBezTo>
                    <a:pt x="2925" y="1"/>
                    <a:pt x="232" y="1572"/>
                    <a:pt x="134" y="1637"/>
                  </a:cubicBezTo>
                  <a:cubicBezTo>
                    <a:pt x="34" y="1704"/>
                    <a:pt x="1" y="1804"/>
                    <a:pt x="67" y="1904"/>
                  </a:cubicBezTo>
                  <a:cubicBezTo>
                    <a:pt x="101" y="1971"/>
                    <a:pt x="168" y="2004"/>
                    <a:pt x="234" y="2004"/>
                  </a:cubicBezTo>
                  <a:lnTo>
                    <a:pt x="334" y="2004"/>
                  </a:lnTo>
                  <a:cubicBezTo>
                    <a:pt x="367" y="1971"/>
                    <a:pt x="3112" y="403"/>
                    <a:pt x="4365" y="403"/>
                  </a:cubicBezTo>
                  <a:cubicBezTo>
                    <a:pt x="4378" y="403"/>
                    <a:pt x="4391" y="403"/>
                    <a:pt x="4404" y="403"/>
                  </a:cubicBezTo>
                  <a:cubicBezTo>
                    <a:pt x="4417" y="408"/>
                    <a:pt x="4431" y="410"/>
                    <a:pt x="4444" y="410"/>
                  </a:cubicBezTo>
                  <a:cubicBezTo>
                    <a:pt x="4529" y="410"/>
                    <a:pt x="4604" y="323"/>
                    <a:pt x="4604" y="236"/>
                  </a:cubicBezTo>
                  <a:cubicBezTo>
                    <a:pt x="4637" y="103"/>
                    <a:pt x="4537" y="3"/>
                    <a:pt x="4404" y="3"/>
                  </a:cubicBezTo>
                  <a:cubicBezTo>
                    <a:pt x="4377" y="2"/>
                    <a:pt x="4349" y="1"/>
                    <a:pt x="43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87045" y="4321049"/>
              <a:ext cx="28823" cy="87055"/>
            </a:xfrm>
            <a:custGeom>
              <a:avLst/>
              <a:gdLst/>
              <a:ahLst/>
              <a:cxnLst/>
              <a:rect l="l" t="t" r="r" b="b"/>
              <a:pathLst>
                <a:path w="1569" h="4739" extrusionOk="0">
                  <a:moveTo>
                    <a:pt x="1354" y="0"/>
                  </a:moveTo>
                  <a:cubicBezTo>
                    <a:pt x="1282" y="0"/>
                    <a:pt x="1211" y="37"/>
                    <a:pt x="1168" y="102"/>
                  </a:cubicBezTo>
                  <a:cubicBezTo>
                    <a:pt x="601" y="969"/>
                    <a:pt x="67" y="4338"/>
                    <a:pt x="34" y="4505"/>
                  </a:cubicBezTo>
                  <a:cubicBezTo>
                    <a:pt x="1" y="4605"/>
                    <a:pt x="101" y="4705"/>
                    <a:pt x="201" y="4738"/>
                  </a:cubicBezTo>
                  <a:lnTo>
                    <a:pt x="234" y="4738"/>
                  </a:lnTo>
                  <a:cubicBezTo>
                    <a:pt x="334" y="4738"/>
                    <a:pt x="434" y="4672"/>
                    <a:pt x="434" y="4572"/>
                  </a:cubicBezTo>
                  <a:cubicBezTo>
                    <a:pt x="601" y="3604"/>
                    <a:pt x="1101" y="1002"/>
                    <a:pt x="1535" y="335"/>
                  </a:cubicBezTo>
                  <a:cubicBezTo>
                    <a:pt x="1568" y="235"/>
                    <a:pt x="1568" y="102"/>
                    <a:pt x="1468" y="35"/>
                  </a:cubicBezTo>
                  <a:cubicBezTo>
                    <a:pt x="1433" y="11"/>
                    <a:pt x="1393" y="0"/>
                    <a:pt x="13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944657" y="4334056"/>
              <a:ext cx="31266" cy="76493"/>
            </a:xfrm>
            <a:custGeom>
              <a:avLst/>
              <a:gdLst/>
              <a:ahLst/>
              <a:cxnLst/>
              <a:rect l="l" t="t" r="r" b="b"/>
              <a:pathLst>
                <a:path w="1702" h="4164" extrusionOk="0">
                  <a:moveTo>
                    <a:pt x="222" y="1"/>
                  </a:moveTo>
                  <a:cubicBezTo>
                    <a:pt x="192" y="1"/>
                    <a:pt x="162" y="9"/>
                    <a:pt x="134" y="28"/>
                  </a:cubicBezTo>
                  <a:cubicBezTo>
                    <a:pt x="34" y="61"/>
                    <a:pt x="0" y="194"/>
                    <a:pt x="34" y="294"/>
                  </a:cubicBezTo>
                  <a:cubicBezTo>
                    <a:pt x="567" y="1395"/>
                    <a:pt x="1268" y="3997"/>
                    <a:pt x="1268" y="4030"/>
                  </a:cubicBezTo>
                  <a:cubicBezTo>
                    <a:pt x="1301" y="4097"/>
                    <a:pt x="1401" y="4164"/>
                    <a:pt x="1468" y="4164"/>
                  </a:cubicBezTo>
                  <a:lnTo>
                    <a:pt x="1535" y="4164"/>
                  </a:lnTo>
                  <a:cubicBezTo>
                    <a:pt x="1635" y="4131"/>
                    <a:pt x="1701" y="4030"/>
                    <a:pt x="1668" y="3897"/>
                  </a:cubicBezTo>
                  <a:cubicBezTo>
                    <a:pt x="1668" y="3797"/>
                    <a:pt x="968" y="1228"/>
                    <a:pt x="400" y="128"/>
                  </a:cubicBezTo>
                  <a:cubicBezTo>
                    <a:pt x="376" y="56"/>
                    <a:pt x="300" y="1"/>
                    <a:pt x="2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969770" y="4299463"/>
              <a:ext cx="71716" cy="62678"/>
            </a:xfrm>
            <a:custGeom>
              <a:avLst/>
              <a:gdLst/>
              <a:ahLst/>
              <a:cxnLst/>
              <a:rect l="l" t="t" r="r" b="b"/>
              <a:pathLst>
                <a:path w="3904" h="3412" extrusionOk="0">
                  <a:moveTo>
                    <a:pt x="279" y="1"/>
                  </a:moveTo>
                  <a:cubicBezTo>
                    <a:pt x="190" y="1"/>
                    <a:pt x="95" y="60"/>
                    <a:pt x="68" y="143"/>
                  </a:cubicBezTo>
                  <a:cubicBezTo>
                    <a:pt x="1" y="243"/>
                    <a:pt x="68" y="376"/>
                    <a:pt x="168" y="409"/>
                  </a:cubicBezTo>
                  <a:cubicBezTo>
                    <a:pt x="835" y="676"/>
                    <a:pt x="2803" y="2611"/>
                    <a:pt x="3503" y="3345"/>
                  </a:cubicBezTo>
                  <a:cubicBezTo>
                    <a:pt x="3537" y="3378"/>
                    <a:pt x="3603" y="3412"/>
                    <a:pt x="3670" y="3412"/>
                  </a:cubicBezTo>
                  <a:cubicBezTo>
                    <a:pt x="3703" y="3412"/>
                    <a:pt x="3770" y="3378"/>
                    <a:pt x="3804" y="3345"/>
                  </a:cubicBezTo>
                  <a:cubicBezTo>
                    <a:pt x="3870" y="3278"/>
                    <a:pt x="3904" y="3145"/>
                    <a:pt x="3804" y="3045"/>
                  </a:cubicBezTo>
                  <a:cubicBezTo>
                    <a:pt x="3703" y="2945"/>
                    <a:pt x="1202" y="376"/>
                    <a:pt x="334" y="9"/>
                  </a:cubicBezTo>
                  <a:cubicBezTo>
                    <a:pt x="317" y="3"/>
                    <a:pt x="298" y="1"/>
                    <a:pt x="2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969770" y="4223021"/>
              <a:ext cx="96847" cy="35564"/>
            </a:xfrm>
            <a:custGeom>
              <a:avLst/>
              <a:gdLst/>
              <a:ahLst/>
              <a:cxnLst/>
              <a:rect l="l" t="t" r="r" b="b"/>
              <a:pathLst>
                <a:path w="5272" h="1936" extrusionOk="0">
                  <a:moveTo>
                    <a:pt x="5038" y="1"/>
                  </a:moveTo>
                  <a:cubicBezTo>
                    <a:pt x="3970" y="67"/>
                    <a:pt x="334" y="1468"/>
                    <a:pt x="168" y="1535"/>
                  </a:cubicBezTo>
                  <a:cubicBezTo>
                    <a:pt x="68" y="1568"/>
                    <a:pt x="1" y="1702"/>
                    <a:pt x="68" y="1802"/>
                  </a:cubicBezTo>
                  <a:cubicBezTo>
                    <a:pt x="101" y="1902"/>
                    <a:pt x="168" y="1935"/>
                    <a:pt x="268" y="1935"/>
                  </a:cubicBezTo>
                  <a:lnTo>
                    <a:pt x="334" y="1935"/>
                  </a:lnTo>
                  <a:cubicBezTo>
                    <a:pt x="368" y="1902"/>
                    <a:pt x="4070" y="468"/>
                    <a:pt x="5071" y="401"/>
                  </a:cubicBezTo>
                  <a:cubicBezTo>
                    <a:pt x="5171" y="401"/>
                    <a:pt x="5271" y="301"/>
                    <a:pt x="5271" y="201"/>
                  </a:cubicBezTo>
                  <a:cubicBezTo>
                    <a:pt x="5238" y="67"/>
                    <a:pt x="5138" y="1"/>
                    <a:pt x="50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53236" y="4164161"/>
              <a:ext cx="57608" cy="65011"/>
            </a:xfrm>
            <a:custGeom>
              <a:avLst/>
              <a:gdLst/>
              <a:ahLst/>
              <a:cxnLst/>
              <a:rect l="l" t="t" r="r" b="b"/>
              <a:pathLst>
                <a:path w="3136" h="3539" extrusionOk="0">
                  <a:moveTo>
                    <a:pt x="2883" y="1"/>
                  </a:moveTo>
                  <a:cubicBezTo>
                    <a:pt x="2844" y="1"/>
                    <a:pt x="2804" y="12"/>
                    <a:pt x="2769" y="36"/>
                  </a:cubicBezTo>
                  <a:cubicBezTo>
                    <a:pt x="1635" y="736"/>
                    <a:pt x="134" y="3138"/>
                    <a:pt x="67" y="3238"/>
                  </a:cubicBezTo>
                  <a:cubicBezTo>
                    <a:pt x="0" y="3338"/>
                    <a:pt x="34" y="3438"/>
                    <a:pt x="134" y="3505"/>
                  </a:cubicBezTo>
                  <a:cubicBezTo>
                    <a:pt x="167" y="3538"/>
                    <a:pt x="200" y="3538"/>
                    <a:pt x="234" y="3538"/>
                  </a:cubicBezTo>
                  <a:cubicBezTo>
                    <a:pt x="300" y="3538"/>
                    <a:pt x="400" y="3505"/>
                    <a:pt x="434" y="3438"/>
                  </a:cubicBezTo>
                  <a:cubicBezTo>
                    <a:pt x="434" y="3438"/>
                    <a:pt x="1935" y="1036"/>
                    <a:pt x="3002" y="403"/>
                  </a:cubicBezTo>
                  <a:cubicBezTo>
                    <a:pt x="3102" y="336"/>
                    <a:pt x="3136" y="202"/>
                    <a:pt x="3069" y="102"/>
                  </a:cubicBezTo>
                  <a:cubicBezTo>
                    <a:pt x="3026" y="38"/>
                    <a:pt x="2955" y="1"/>
                    <a:pt x="288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66096" y="4271374"/>
              <a:ext cx="94385" cy="30715"/>
            </a:xfrm>
            <a:custGeom>
              <a:avLst/>
              <a:gdLst/>
              <a:ahLst/>
              <a:cxnLst/>
              <a:rect l="l" t="t" r="r" b="b"/>
              <a:pathLst>
                <a:path w="5138" h="1672" extrusionOk="0">
                  <a:moveTo>
                    <a:pt x="698" y="0"/>
                  </a:moveTo>
                  <a:cubicBezTo>
                    <a:pt x="497" y="0"/>
                    <a:pt x="318" y="22"/>
                    <a:pt x="167" y="70"/>
                  </a:cubicBezTo>
                  <a:cubicBezTo>
                    <a:pt x="67" y="137"/>
                    <a:pt x="1" y="237"/>
                    <a:pt x="34" y="337"/>
                  </a:cubicBezTo>
                  <a:cubicBezTo>
                    <a:pt x="85" y="439"/>
                    <a:pt x="155" y="483"/>
                    <a:pt x="230" y="483"/>
                  </a:cubicBezTo>
                  <a:cubicBezTo>
                    <a:pt x="254" y="483"/>
                    <a:pt x="277" y="479"/>
                    <a:pt x="301" y="471"/>
                  </a:cubicBezTo>
                  <a:cubicBezTo>
                    <a:pt x="412" y="434"/>
                    <a:pt x="550" y="417"/>
                    <a:pt x="709" y="417"/>
                  </a:cubicBezTo>
                  <a:cubicBezTo>
                    <a:pt x="1835" y="417"/>
                    <a:pt x="3986" y="1258"/>
                    <a:pt x="4804" y="1638"/>
                  </a:cubicBezTo>
                  <a:cubicBezTo>
                    <a:pt x="4837" y="1672"/>
                    <a:pt x="4871" y="1672"/>
                    <a:pt x="4904" y="1672"/>
                  </a:cubicBezTo>
                  <a:cubicBezTo>
                    <a:pt x="4971" y="1672"/>
                    <a:pt x="5071" y="1638"/>
                    <a:pt x="5104" y="1538"/>
                  </a:cubicBezTo>
                  <a:cubicBezTo>
                    <a:pt x="5138" y="1438"/>
                    <a:pt x="5104" y="1338"/>
                    <a:pt x="4971" y="1271"/>
                  </a:cubicBezTo>
                  <a:cubicBezTo>
                    <a:pt x="4678" y="1125"/>
                    <a:pt x="2146" y="0"/>
                    <a:pt x="69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849054" y="4199121"/>
              <a:ext cx="153830" cy="153830"/>
            </a:xfrm>
            <a:custGeom>
              <a:avLst/>
              <a:gdLst/>
              <a:ahLst/>
              <a:cxnLst/>
              <a:rect l="l" t="t" r="r" b="b"/>
              <a:pathLst>
                <a:path w="8374" h="8374" extrusionOk="0">
                  <a:moveTo>
                    <a:pt x="4170" y="1"/>
                  </a:moveTo>
                  <a:cubicBezTo>
                    <a:pt x="1868" y="1"/>
                    <a:pt x="0" y="1902"/>
                    <a:pt x="0" y="4204"/>
                  </a:cubicBezTo>
                  <a:cubicBezTo>
                    <a:pt x="0" y="6505"/>
                    <a:pt x="1868" y="8373"/>
                    <a:pt x="4170" y="8373"/>
                  </a:cubicBezTo>
                  <a:cubicBezTo>
                    <a:pt x="6505" y="8373"/>
                    <a:pt x="8373" y="6505"/>
                    <a:pt x="8373" y="4204"/>
                  </a:cubicBezTo>
                  <a:cubicBezTo>
                    <a:pt x="8373" y="1902"/>
                    <a:pt x="650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950774" y="4222176"/>
              <a:ext cx="22687" cy="22926"/>
            </a:xfrm>
            <a:custGeom>
              <a:avLst/>
              <a:gdLst/>
              <a:ahLst/>
              <a:cxnLst/>
              <a:rect l="l" t="t" r="r" b="b"/>
              <a:pathLst>
                <a:path w="1235" h="1248" extrusionOk="0">
                  <a:moveTo>
                    <a:pt x="240" y="1"/>
                  </a:moveTo>
                  <a:cubicBezTo>
                    <a:pt x="153" y="1"/>
                    <a:pt x="84" y="38"/>
                    <a:pt x="34" y="113"/>
                  </a:cubicBezTo>
                  <a:cubicBezTo>
                    <a:pt x="1" y="213"/>
                    <a:pt x="34" y="347"/>
                    <a:pt x="168" y="380"/>
                  </a:cubicBezTo>
                  <a:cubicBezTo>
                    <a:pt x="168" y="380"/>
                    <a:pt x="601" y="580"/>
                    <a:pt x="835" y="1114"/>
                  </a:cubicBezTo>
                  <a:cubicBezTo>
                    <a:pt x="868" y="1214"/>
                    <a:pt x="935" y="1247"/>
                    <a:pt x="1001" y="1247"/>
                  </a:cubicBezTo>
                  <a:lnTo>
                    <a:pt x="1102" y="1247"/>
                  </a:lnTo>
                  <a:cubicBezTo>
                    <a:pt x="1202" y="1181"/>
                    <a:pt x="1235" y="1081"/>
                    <a:pt x="1202" y="947"/>
                  </a:cubicBezTo>
                  <a:cubicBezTo>
                    <a:pt x="935" y="280"/>
                    <a:pt x="334" y="13"/>
                    <a:pt x="334" y="13"/>
                  </a:cubicBezTo>
                  <a:cubicBezTo>
                    <a:pt x="301" y="5"/>
                    <a:pt x="270" y="1"/>
                    <a:pt x="24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966096" y="4255355"/>
              <a:ext cx="15339" cy="27739"/>
            </a:xfrm>
            <a:custGeom>
              <a:avLst/>
              <a:gdLst/>
              <a:ahLst/>
              <a:cxnLst/>
              <a:rect l="l" t="t" r="r" b="b"/>
              <a:pathLst>
                <a:path w="835" h="1510" extrusionOk="0">
                  <a:moveTo>
                    <a:pt x="238" y="0"/>
                  </a:moveTo>
                  <a:cubicBezTo>
                    <a:pt x="184" y="0"/>
                    <a:pt x="134" y="25"/>
                    <a:pt x="101" y="75"/>
                  </a:cubicBezTo>
                  <a:cubicBezTo>
                    <a:pt x="1" y="142"/>
                    <a:pt x="1" y="275"/>
                    <a:pt x="101" y="375"/>
                  </a:cubicBezTo>
                  <a:cubicBezTo>
                    <a:pt x="101" y="375"/>
                    <a:pt x="434" y="709"/>
                    <a:pt x="434" y="1309"/>
                  </a:cubicBezTo>
                  <a:cubicBezTo>
                    <a:pt x="434" y="1409"/>
                    <a:pt x="534" y="1510"/>
                    <a:pt x="634" y="1510"/>
                  </a:cubicBezTo>
                  <a:cubicBezTo>
                    <a:pt x="735" y="1510"/>
                    <a:pt x="835" y="1409"/>
                    <a:pt x="835" y="1309"/>
                  </a:cubicBezTo>
                  <a:cubicBezTo>
                    <a:pt x="835" y="542"/>
                    <a:pt x="401" y="109"/>
                    <a:pt x="401" y="75"/>
                  </a:cubicBezTo>
                  <a:cubicBezTo>
                    <a:pt x="351" y="25"/>
                    <a:pt x="293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12783" y="4218723"/>
              <a:ext cx="28216" cy="15339"/>
            </a:xfrm>
            <a:custGeom>
              <a:avLst/>
              <a:gdLst/>
              <a:ahLst/>
              <a:cxnLst/>
              <a:rect l="l" t="t" r="r" b="b"/>
              <a:pathLst>
                <a:path w="1536" h="835" extrusionOk="0">
                  <a:moveTo>
                    <a:pt x="236" y="1"/>
                  </a:moveTo>
                  <a:cubicBezTo>
                    <a:pt x="217" y="1"/>
                    <a:pt x="205" y="1"/>
                    <a:pt x="201" y="1"/>
                  </a:cubicBezTo>
                  <a:cubicBezTo>
                    <a:pt x="101" y="1"/>
                    <a:pt x="1" y="101"/>
                    <a:pt x="1" y="235"/>
                  </a:cubicBezTo>
                  <a:cubicBezTo>
                    <a:pt x="34" y="335"/>
                    <a:pt x="134" y="435"/>
                    <a:pt x="234" y="435"/>
                  </a:cubicBezTo>
                  <a:cubicBezTo>
                    <a:pt x="234" y="435"/>
                    <a:pt x="245" y="434"/>
                    <a:pt x="266" y="434"/>
                  </a:cubicBezTo>
                  <a:cubicBezTo>
                    <a:pt x="378" y="434"/>
                    <a:pt x="773" y="458"/>
                    <a:pt x="1168" y="768"/>
                  </a:cubicBezTo>
                  <a:cubicBezTo>
                    <a:pt x="1201" y="802"/>
                    <a:pt x="1235" y="835"/>
                    <a:pt x="1302" y="835"/>
                  </a:cubicBezTo>
                  <a:cubicBezTo>
                    <a:pt x="1335" y="835"/>
                    <a:pt x="1402" y="802"/>
                    <a:pt x="1435" y="768"/>
                  </a:cubicBezTo>
                  <a:cubicBezTo>
                    <a:pt x="1535" y="668"/>
                    <a:pt x="1502" y="535"/>
                    <a:pt x="1435" y="468"/>
                  </a:cubicBezTo>
                  <a:cubicBezTo>
                    <a:pt x="935" y="27"/>
                    <a:pt x="382" y="1"/>
                    <a:pt x="2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933616" y="4242752"/>
              <a:ext cx="22687" cy="23183"/>
            </a:xfrm>
            <a:custGeom>
              <a:avLst/>
              <a:gdLst/>
              <a:ahLst/>
              <a:cxnLst/>
              <a:rect l="l" t="t" r="r" b="b"/>
              <a:pathLst>
                <a:path w="1235" h="1262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34" y="361"/>
                    <a:pt x="134" y="394"/>
                  </a:cubicBezTo>
                  <a:cubicBezTo>
                    <a:pt x="168" y="394"/>
                    <a:pt x="601" y="594"/>
                    <a:pt x="835" y="1128"/>
                  </a:cubicBezTo>
                  <a:cubicBezTo>
                    <a:pt x="868" y="1228"/>
                    <a:pt x="935" y="1262"/>
                    <a:pt x="1001" y="1262"/>
                  </a:cubicBezTo>
                  <a:lnTo>
                    <a:pt x="1102" y="1262"/>
                  </a:lnTo>
                  <a:cubicBezTo>
                    <a:pt x="1202" y="1195"/>
                    <a:pt x="1235" y="1095"/>
                    <a:pt x="1202" y="961"/>
                  </a:cubicBezTo>
                  <a:cubicBezTo>
                    <a:pt x="901" y="294"/>
                    <a:pt x="334" y="27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91675" y="4651949"/>
              <a:ext cx="449183" cy="174791"/>
            </a:xfrm>
            <a:custGeom>
              <a:avLst/>
              <a:gdLst/>
              <a:ahLst/>
              <a:cxnLst/>
              <a:rect l="l" t="t" r="r" b="b"/>
              <a:pathLst>
                <a:path w="24452" h="9515" extrusionOk="0">
                  <a:moveTo>
                    <a:pt x="17550" y="0"/>
                  </a:moveTo>
                  <a:cubicBezTo>
                    <a:pt x="17538" y="0"/>
                    <a:pt x="17525" y="1"/>
                    <a:pt x="17513" y="3"/>
                  </a:cubicBezTo>
                  <a:cubicBezTo>
                    <a:pt x="16345" y="136"/>
                    <a:pt x="14044" y="6140"/>
                    <a:pt x="14044" y="6140"/>
                  </a:cubicBezTo>
                  <a:cubicBezTo>
                    <a:pt x="14044" y="6140"/>
                    <a:pt x="12394" y="159"/>
                    <a:pt x="11531" y="159"/>
                  </a:cubicBezTo>
                  <a:cubicBezTo>
                    <a:pt x="11475" y="159"/>
                    <a:pt x="11423" y="184"/>
                    <a:pt x="11375" y="236"/>
                  </a:cubicBezTo>
                  <a:cubicBezTo>
                    <a:pt x="10541" y="1103"/>
                    <a:pt x="8440" y="5607"/>
                    <a:pt x="8440" y="5607"/>
                  </a:cubicBezTo>
                  <a:cubicBezTo>
                    <a:pt x="8440" y="5607"/>
                    <a:pt x="5987" y="1192"/>
                    <a:pt x="4973" y="1192"/>
                  </a:cubicBezTo>
                  <a:cubicBezTo>
                    <a:pt x="4897" y="1192"/>
                    <a:pt x="4829" y="1217"/>
                    <a:pt x="4771" y="1270"/>
                  </a:cubicBezTo>
                  <a:cubicBezTo>
                    <a:pt x="3970" y="2004"/>
                    <a:pt x="4437" y="6407"/>
                    <a:pt x="4437" y="6407"/>
                  </a:cubicBezTo>
                  <a:cubicBezTo>
                    <a:pt x="4437" y="6407"/>
                    <a:pt x="1442" y="2740"/>
                    <a:pt x="606" y="2740"/>
                  </a:cubicBezTo>
                  <a:cubicBezTo>
                    <a:pt x="529" y="2740"/>
                    <a:pt x="470" y="2771"/>
                    <a:pt x="434" y="2838"/>
                  </a:cubicBezTo>
                  <a:cubicBezTo>
                    <a:pt x="0" y="3672"/>
                    <a:pt x="1035" y="8342"/>
                    <a:pt x="1768" y="8942"/>
                  </a:cubicBezTo>
                  <a:cubicBezTo>
                    <a:pt x="2108" y="9236"/>
                    <a:pt x="2914" y="9315"/>
                    <a:pt x="3681" y="9315"/>
                  </a:cubicBezTo>
                  <a:cubicBezTo>
                    <a:pt x="4569" y="9315"/>
                    <a:pt x="5404" y="9209"/>
                    <a:pt x="5404" y="9209"/>
                  </a:cubicBezTo>
                  <a:cubicBezTo>
                    <a:pt x="5404" y="9209"/>
                    <a:pt x="16832" y="9514"/>
                    <a:pt x="21325" y="9514"/>
                  </a:cubicBezTo>
                  <a:cubicBezTo>
                    <a:pt x="22189" y="9514"/>
                    <a:pt x="22796" y="9503"/>
                    <a:pt x="23017" y="9476"/>
                  </a:cubicBezTo>
                  <a:cubicBezTo>
                    <a:pt x="24385" y="9309"/>
                    <a:pt x="24451" y="2371"/>
                    <a:pt x="23517" y="2238"/>
                  </a:cubicBezTo>
                  <a:cubicBezTo>
                    <a:pt x="23501" y="2235"/>
                    <a:pt x="23485" y="2234"/>
                    <a:pt x="23468" y="2234"/>
                  </a:cubicBezTo>
                  <a:cubicBezTo>
                    <a:pt x="22459" y="2234"/>
                    <a:pt x="19781" y="6074"/>
                    <a:pt x="19781" y="6074"/>
                  </a:cubicBezTo>
                  <a:cubicBezTo>
                    <a:pt x="19781" y="6074"/>
                    <a:pt x="18704" y="0"/>
                    <a:pt x="175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711785" y="4740682"/>
              <a:ext cx="33103" cy="72488"/>
            </a:xfrm>
            <a:custGeom>
              <a:avLst/>
              <a:gdLst/>
              <a:ahLst/>
              <a:cxnLst/>
              <a:rect l="l" t="t" r="r" b="b"/>
              <a:pathLst>
                <a:path w="1802" h="3946" extrusionOk="0">
                  <a:moveTo>
                    <a:pt x="253" y="1"/>
                  </a:moveTo>
                  <a:cubicBezTo>
                    <a:pt x="236" y="1"/>
                    <a:pt x="218" y="3"/>
                    <a:pt x="201" y="9"/>
                  </a:cubicBezTo>
                  <a:cubicBezTo>
                    <a:pt x="67" y="9"/>
                    <a:pt x="0" y="143"/>
                    <a:pt x="34" y="243"/>
                  </a:cubicBezTo>
                  <a:cubicBezTo>
                    <a:pt x="67" y="343"/>
                    <a:pt x="634" y="2845"/>
                    <a:pt x="1401" y="3879"/>
                  </a:cubicBezTo>
                  <a:cubicBezTo>
                    <a:pt x="1435" y="3912"/>
                    <a:pt x="1502" y="3946"/>
                    <a:pt x="1568" y="3946"/>
                  </a:cubicBezTo>
                  <a:cubicBezTo>
                    <a:pt x="1602" y="3946"/>
                    <a:pt x="1668" y="3946"/>
                    <a:pt x="1702" y="3912"/>
                  </a:cubicBezTo>
                  <a:cubicBezTo>
                    <a:pt x="1802" y="3845"/>
                    <a:pt x="1802" y="3712"/>
                    <a:pt x="1735" y="3612"/>
                  </a:cubicBezTo>
                  <a:cubicBezTo>
                    <a:pt x="1001" y="2645"/>
                    <a:pt x="434" y="176"/>
                    <a:pt x="434" y="143"/>
                  </a:cubicBezTo>
                  <a:cubicBezTo>
                    <a:pt x="407" y="60"/>
                    <a:pt x="334" y="1"/>
                    <a:pt x="25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792067" y="4729034"/>
              <a:ext cx="29429" cy="79854"/>
            </a:xfrm>
            <a:custGeom>
              <a:avLst/>
              <a:gdLst/>
              <a:ahLst/>
              <a:cxnLst/>
              <a:rect l="l" t="t" r="r" b="b"/>
              <a:pathLst>
                <a:path w="1602" h="4347" extrusionOk="0">
                  <a:moveTo>
                    <a:pt x="702" y="1"/>
                  </a:moveTo>
                  <a:cubicBezTo>
                    <a:pt x="680" y="1"/>
                    <a:pt x="658" y="4"/>
                    <a:pt x="634" y="10"/>
                  </a:cubicBezTo>
                  <a:cubicBezTo>
                    <a:pt x="534" y="10"/>
                    <a:pt x="467" y="143"/>
                    <a:pt x="501" y="243"/>
                  </a:cubicBezTo>
                  <a:cubicBezTo>
                    <a:pt x="667" y="1044"/>
                    <a:pt x="968" y="3312"/>
                    <a:pt x="100" y="3979"/>
                  </a:cubicBezTo>
                  <a:cubicBezTo>
                    <a:pt x="34" y="4046"/>
                    <a:pt x="0" y="4179"/>
                    <a:pt x="67" y="4246"/>
                  </a:cubicBezTo>
                  <a:cubicBezTo>
                    <a:pt x="134" y="4313"/>
                    <a:pt x="167" y="4346"/>
                    <a:pt x="234" y="4346"/>
                  </a:cubicBezTo>
                  <a:cubicBezTo>
                    <a:pt x="300" y="4346"/>
                    <a:pt x="334" y="4313"/>
                    <a:pt x="367" y="4279"/>
                  </a:cubicBezTo>
                  <a:cubicBezTo>
                    <a:pt x="1601" y="3345"/>
                    <a:pt x="934" y="276"/>
                    <a:pt x="901" y="143"/>
                  </a:cubicBezTo>
                  <a:cubicBezTo>
                    <a:pt x="873" y="61"/>
                    <a:pt x="801" y="1"/>
                    <a:pt x="7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882765" y="4736934"/>
              <a:ext cx="36777" cy="73168"/>
            </a:xfrm>
            <a:custGeom>
              <a:avLst/>
              <a:gdLst/>
              <a:ahLst/>
              <a:cxnLst/>
              <a:rect l="l" t="t" r="r" b="b"/>
              <a:pathLst>
                <a:path w="2002" h="3983" extrusionOk="0">
                  <a:moveTo>
                    <a:pt x="952" y="0"/>
                  </a:moveTo>
                  <a:cubicBezTo>
                    <a:pt x="907" y="0"/>
                    <a:pt x="864" y="17"/>
                    <a:pt x="834" y="47"/>
                  </a:cubicBezTo>
                  <a:cubicBezTo>
                    <a:pt x="734" y="113"/>
                    <a:pt x="701" y="247"/>
                    <a:pt x="801" y="347"/>
                  </a:cubicBezTo>
                  <a:cubicBezTo>
                    <a:pt x="1401" y="1081"/>
                    <a:pt x="467" y="2982"/>
                    <a:pt x="67" y="3649"/>
                  </a:cubicBezTo>
                  <a:cubicBezTo>
                    <a:pt x="0" y="3749"/>
                    <a:pt x="33" y="3883"/>
                    <a:pt x="134" y="3949"/>
                  </a:cubicBezTo>
                  <a:cubicBezTo>
                    <a:pt x="167" y="3949"/>
                    <a:pt x="234" y="3983"/>
                    <a:pt x="267" y="3983"/>
                  </a:cubicBezTo>
                  <a:cubicBezTo>
                    <a:pt x="334" y="3983"/>
                    <a:pt x="400" y="3949"/>
                    <a:pt x="434" y="3883"/>
                  </a:cubicBezTo>
                  <a:cubicBezTo>
                    <a:pt x="601" y="3582"/>
                    <a:pt x="2002" y="1181"/>
                    <a:pt x="1101" y="80"/>
                  </a:cubicBezTo>
                  <a:cubicBezTo>
                    <a:pt x="1064" y="25"/>
                    <a:pt x="1007" y="0"/>
                    <a:pt x="9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971607" y="4748691"/>
              <a:ext cx="31890" cy="64479"/>
            </a:xfrm>
            <a:custGeom>
              <a:avLst/>
              <a:gdLst/>
              <a:ahLst/>
              <a:cxnLst/>
              <a:rect l="l" t="t" r="r" b="b"/>
              <a:pathLst>
                <a:path w="1736" h="3510" extrusionOk="0">
                  <a:moveTo>
                    <a:pt x="1463" y="1"/>
                  </a:moveTo>
                  <a:cubicBezTo>
                    <a:pt x="1377" y="1"/>
                    <a:pt x="1302" y="91"/>
                    <a:pt x="1302" y="207"/>
                  </a:cubicBezTo>
                  <a:cubicBezTo>
                    <a:pt x="1302" y="207"/>
                    <a:pt x="1168" y="2375"/>
                    <a:pt x="101" y="3143"/>
                  </a:cubicBezTo>
                  <a:cubicBezTo>
                    <a:pt x="34" y="3209"/>
                    <a:pt x="1" y="3343"/>
                    <a:pt x="68" y="3443"/>
                  </a:cubicBezTo>
                  <a:cubicBezTo>
                    <a:pt x="101" y="3476"/>
                    <a:pt x="168" y="3510"/>
                    <a:pt x="234" y="3510"/>
                  </a:cubicBezTo>
                  <a:cubicBezTo>
                    <a:pt x="268" y="3510"/>
                    <a:pt x="334" y="3510"/>
                    <a:pt x="368" y="3476"/>
                  </a:cubicBezTo>
                  <a:cubicBezTo>
                    <a:pt x="1569" y="2609"/>
                    <a:pt x="1702" y="307"/>
                    <a:pt x="1702" y="207"/>
                  </a:cubicBezTo>
                  <a:cubicBezTo>
                    <a:pt x="1735" y="107"/>
                    <a:pt x="1635" y="7"/>
                    <a:pt x="1502" y="7"/>
                  </a:cubicBezTo>
                  <a:cubicBezTo>
                    <a:pt x="1489" y="3"/>
                    <a:pt x="1476" y="1"/>
                    <a:pt x="14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330767" y="5250234"/>
            <a:ext cx="354733" cy="319133"/>
            <a:chOff x="-1536750" y="880250"/>
            <a:chExt cx="266050" cy="239350"/>
          </a:xfrm>
        </p:grpSpPr>
        <p:sp>
          <p:nvSpPr>
            <p:cNvPr id="152" name="Google Shape;152;p3"/>
            <p:cNvSpPr/>
            <p:nvPr/>
          </p:nvSpPr>
          <p:spPr>
            <a:xfrm>
              <a:off x="-1534200" y="884050"/>
              <a:ext cx="263500" cy="231500"/>
            </a:xfrm>
            <a:custGeom>
              <a:avLst/>
              <a:gdLst/>
              <a:ahLst/>
              <a:cxnLst/>
              <a:rect l="l" t="t" r="r" b="b"/>
              <a:pathLst>
                <a:path w="10540" h="9260" extrusionOk="0">
                  <a:moveTo>
                    <a:pt x="3696" y="0"/>
                  </a:moveTo>
                  <a:cubicBezTo>
                    <a:pt x="3612" y="0"/>
                    <a:pt x="3525" y="16"/>
                    <a:pt x="3434" y="48"/>
                  </a:cubicBezTo>
                  <a:cubicBezTo>
                    <a:pt x="2233" y="448"/>
                    <a:pt x="3501" y="3351"/>
                    <a:pt x="3501" y="3351"/>
                  </a:cubicBezTo>
                  <a:cubicBezTo>
                    <a:pt x="3501" y="3351"/>
                    <a:pt x="2314" y="2947"/>
                    <a:pt x="1335" y="2947"/>
                  </a:cubicBezTo>
                  <a:cubicBezTo>
                    <a:pt x="672" y="2947"/>
                    <a:pt x="105" y="3132"/>
                    <a:pt x="65" y="3751"/>
                  </a:cubicBezTo>
                  <a:cubicBezTo>
                    <a:pt x="1" y="4880"/>
                    <a:pt x="1270" y="5084"/>
                    <a:pt x="2196" y="5084"/>
                  </a:cubicBezTo>
                  <a:cubicBezTo>
                    <a:pt x="2720" y="5084"/>
                    <a:pt x="3134" y="5018"/>
                    <a:pt x="3134" y="5018"/>
                  </a:cubicBezTo>
                  <a:lnTo>
                    <a:pt x="3134" y="5018"/>
                  </a:lnTo>
                  <a:cubicBezTo>
                    <a:pt x="3134" y="5018"/>
                    <a:pt x="332" y="7320"/>
                    <a:pt x="1466" y="7787"/>
                  </a:cubicBezTo>
                  <a:cubicBezTo>
                    <a:pt x="1586" y="7835"/>
                    <a:pt x="1709" y="7857"/>
                    <a:pt x="1833" y="7857"/>
                  </a:cubicBezTo>
                  <a:cubicBezTo>
                    <a:pt x="2914" y="7857"/>
                    <a:pt x="4068" y="6219"/>
                    <a:pt x="4068" y="6219"/>
                  </a:cubicBezTo>
                  <a:cubicBezTo>
                    <a:pt x="4068" y="6219"/>
                    <a:pt x="4304" y="9259"/>
                    <a:pt x="5109" y="9259"/>
                  </a:cubicBezTo>
                  <a:cubicBezTo>
                    <a:pt x="5160" y="9259"/>
                    <a:pt x="5213" y="9247"/>
                    <a:pt x="5269" y="9221"/>
                  </a:cubicBezTo>
                  <a:cubicBezTo>
                    <a:pt x="6203" y="8788"/>
                    <a:pt x="6103" y="6253"/>
                    <a:pt x="6103" y="6253"/>
                  </a:cubicBezTo>
                  <a:lnTo>
                    <a:pt x="6103" y="6253"/>
                  </a:lnTo>
                  <a:cubicBezTo>
                    <a:pt x="6103" y="6253"/>
                    <a:pt x="6787" y="8276"/>
                    <a:pt x="8071" y="8276"/>
                  </a:cubicBezTo>
                  <a:cubicBezTo>
                    <a:pt x="8147" y="8276"/>
                    <a:pt x="8224" y="8269"/>
                    <a:pt x="8304" y="8254"/>
                  </a:cubicBezTo>
                  <a:cubicBezTo>
                    <a:pt x="9738" y="7987"/>
                    <a:pt x="7403" y="5352"/>
                    <a:pt x="6903" y="5352"/>
                  </a:cubicBezTo>
                  <a:cubicBezTo>
                    <a:pt x="6403" y="5352"/>
                    <a:pt x="10539" y="5285"/>
                    <a:pt x="10139" y="3918"/>
                  </a:cubicBezTo>
                  <a:cubicBezTo>
                    <a:pt x="9983" y="3366"/>
                    <a:pt x="9508" y="3190"/>
                    <a:pt x="8964" y="3190"/>
                  </a:cubicBezTo>
                  <a:cubicBezTo>
                    <a:pt x="7994" y="3190"/>
                    <a:pt x="6803" y="3751"/>
                    <a:pt x="6803" y="3751"/>
                  </a:cubicBezTo>
                  <a:cubicBezTo>
                    <a:pt x="6803" y="3751"/>
                    <a:pt x="9005" y="949"/>
                    <a:pt x="7670" y="415"/>
                  </a:cubicBezTo>
                  <a:cubicBezTo>
                    <a:pt x="7549" y="364"/>
                    <a:pt x="7430" y="340"/>
                    <a:pt x="7314" y="340"/>
                  </a:cubicBezTo>
                  <a:cubicBezTo>
                    <a:pt x="6151" y="340"/>
                    <a:pt x="5269" y="2683"/>
                    <a:pt x="5269" y="2683"/>
                  </a:cubicBezTo>
                  <a:cubicBezTo>
                    <a:pt x="5269" y="2683"/>
                    <a:pt x="4807" y="0"/>
                    <a:pt x="3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-1536750" y="880250"/>
              <a:ext cx="261025" cy="239350"/>
            </a:xfrm>
            <a:custGeom>
              <a:avLst/>
              <a:gdLst/>
              <a:ahLst/>
              <a:cxnLst/>
              <a:rect l="l" t="t" r="r" b="b"/>
              <a:pathLst>
                <a:path w="10441" h="9574" extrusionOk="0">
                  <a:moveTo>
                    <a:pt x="3803" y="300"/>
                  </a:moveTo>
                  <a:cubicBezTo>
                    <a:pt x="4603" y="300"/>
                    <a:pt x="5104" y="2135"/>
                    <a:pt x="5237" y="2835"/>
                  </a:cubicBezTo>
                  <a:cubicBezTo>
                    <a:pt x="5237" y="2935"/>
                    <a:pt x="5304" y="2969"/>
                    <a:pt x="5371" y="2969"/>
                  </a:cubicBezTo>
                  <a:cubicBezTo>
                    <a:pt x="5437" y="2969"/>
                    <a:pt x="5504" y="2935"/>
                    <a:pt x="5537" y="2869"/>
                  </a:cubicBezTo>
                  <a:cubicBezTo>
                    <a:pt x="5771" y="2268"/>
                    <a:pt x="6571" y="634"/>
                    <a:pt x="7405" y="634"/>
                  </a:cubicBezTo>
                  <a:cubicBezTo>
                    <a:pt x="7505" y="634"/>
                    <a:pt x="7606" y="667"/>
                    <a:pt x="7706" y="701"/>
                  </a:cubicBezTo>
                  <a:cubicBezTo>
                    <a:pt x="7872" y="767"/>
                    <a:pt x="7972" y="867"/>
                    <a:pt x="8006" y="1034"/>
                  </a:cubicBezTo>
                  <a:cubicBezTo>
                    <a:pt x="8206" y="1768"/>
                    <a:pt x="7172" y="3269"/>
                    <a:pt x="6772" y="3803"/>
                  </a:cubicBezTo>
                  <a:cubicBezTo>
                    <a:pt x="6738" y="3869"/>
                    <a:pt x="6738" y="3936"/>
                    <a:pt x="6772" y="4003"/>
                  </a:cubicBezTo>
                  <a:cubicBezTo>
                    <a:pt x="6795" y="4027"/>
                    <a:pt x="6852" y="4050"/>
                    <a:pt x="6907" y="4050"/>
                  </a:cubicBezTo>
                  <a:cubicBezTo>
                    <a:pt x="6930" y="4050"/>
                    <a:pt x="6952" y="4046"/>
                    <a:pt x="6972" y="4036"/>
                  </a:cubicBezTo>
                  <a:cubicBezTo>
                    <a:pt x="6972" y="4036"/>
                    <a:pt x="8139" y="3503"/>
                    <a:pt x="9040" y="3503"/>
                  </a:cubicBezTo>
                  <a:cubicBezTo>
                    <a:pt x="9640" y="3503"/>
                    <a:pt x="9974" y="3703"/>
                    <a:pt x="10074" y="4103"/>
                  </a:cubicBezTo>
                  <a:cubicBezTo>
                    <a:pt x="10107" y="4270"/>
                    <a:pt x="10107" y="4370"/>
                    <a:pt x="10007" y="4503"/>
                  </a:cubicBezTo>
                  <a:cubicBezTo>
                    <a:pt x="9707" y="4937"/>
                    <a:pt x="8640" y="5237"/>
                    <a:pt x="7038" y="5371"/>
                  </a:cubicBezTo>
                  <a:cubicBezTo>
                    <a:pt x="6938" y="5371"/>
                    <a:pt x="6805" y="5371"/>
                    <a:pt x="6805" y="5537"/>
                  </a:cubicBezTo>
                  <a:cubicBezTo>
                    <a:pt x="6805" y="5571"/>
                    <a:pt x="6838" y="5671"/>
                    <a:pt x="7005" y="5671"/>
                  </a:cubicBezTo>
                  <a:cubicBezTo>
                    <a:pt x="7272" y="5704"/>
                    <a:pt x="8640" y="7105"/>
                    <a:pt x="8706" y="7872"/>
                  </a:cubicBezTo>
                  <a:cubicBezTo>
                    <a:pt x="8706" y="8106"/>
                    <a:pt x="8606" y="8206"/>
                    <a:pt x="8373" y="8239"/>
                  </a:cubicBezTo>
                  <a:cubicBezTo>
                    <a:pt x="8306" y="8252"/>
                    <a:pt x="8241" y="8257"/>
                    <a:pt x="8177" y="8257"/>
                  </a:cubicBezTo>
                  <a:cubicBezTo>
                    <a:pt x="7027" y="8257"/>
                    <a:pt x="6338" y="6371"/>
                    <a:pt x="6338" y="6371"/>
                  </a:cubicBezTo>
                  <a:cubicBezTo>
                    <a:pt x="6338" y="6271"/>
                    <a:pt x="6238" y="6238"/>
                    <a:pt x="6171" y="6238"/>
                  </a:cubicBezTo>
                  <a:cubicBezTo>
                    <a:pt x="6104" y="6271"/>
                    <a:pt x="6038" y="6338"/>
                    <a:pt x="6038" y="6405"/>
                  </a:cubicBezTo>
                  <a:cubicBezTo>
                    <a:pt x="6071" y="7072"/>
                    <a:pt x="6004" y="8906"/>
                    <a:pt x="5304" y="9240"/>
                  </a:cubicBezTo>
                  <a:lnTo>
                    <a:pt x="5237" y="9240"/>
                  </a:lnTo>
                  <a:cubicBezTo>
                    <a:pt x="4770" y="9240"/>
                    <a:pt x="4403" y="7505"/>
                    <a:pt x="4303" y="6338"/>
                  </a:cubicBezTo>
                  <a:cubicBezTo>
                    <a:pt x="4303" y="6271"/>
                    <a:pt x="4270" y="6238"/>
                    <a:pt x="4203" y="6204"/>
                  </a:cubicBezTo>
                  <a:lnTo>
                    <a:pt x="4170" y="6204"/>
                  </a:lnTo>
                  <a:cubicBezTo>
                    <a:pt x="4103" y="6204"/>
                    <a:pt x="4070" y="6238"/>
                    <a:pt x="4036" y="6271"/>
                  </a:cubicBezTo>
                  <a:cubicBezTo>
                    <a:pt x="4036" y="6305"/>
                    <a:pt x="2902" y="7872"/>
                    <a:pt x="1935" y="7872"/>
                  </a:cubicBezTo>
                  <a:cubicBezTo>
                    <a:pt x="1835" y="7872"/>
                    <a:pt x="1735" y="7839"/>
                    <a:pt x="1635" y="7806"/>
                  </a:cubicBezTo>
                  <a:cubicBezTo>
                    <a:pt x="1501" y="7739"/>
                    <a:pt x="1468" y="7672"/>
                    <a:pt x="1468" y="7605"/>
                  </a:cubicBezTo>
                  <a:cubicBezTo>
                    <a:pt x="1401" y="7105"/>
                    <a:pt x="2569" y="5938"/>
                    <a:pt x="3336" y="5304"/>
                  </a:cubicBezTo>
                  <a:cubicBezTo>
                    <a:pt x="3403" y="5237"/>
                    <a:pt x="3403" y="5170"/>
                    <a:pt x="3369" y="5104"/>
                  </a:cubicBezTo>
                  <a:cubicBezTo>
                    <a:pt x="3369" y="5055"/>
                    <a:pt x="3316" y="5024"/>
                    <a:pt x="3261" y="5024"/>
                  </a:cubicBezTo>
                  <a:cubicBezTo>
                    <a:pt x="3241" y="5024"/>
                    <a:pt x="3220" y="5028"/>
                    <a:pt x="3202" y="5037"/>
                  </a:cubicBezTo>
                  <a:cubicBezTo>
                    <a:pt x="3202" y="5037"/>
                    <a:pt x="2802" y="5070"/>
                    <a:pt x="2302" y="5070"/>
                  </a:cubicBezTo>
                  <a:cubicBezTo>
                    <a:pt x="1701" y="5070"/>
                    <a:pt x="934" y="5004"/>
                    <a:pt x="534" y="4603"/>
                  </a:cubicBezTo>
                  <a:cubicBezTo>
                    <a:pt x="367" y="4403"/>
                    <a:pt x="300" y="4203"/>
                    <a:pt x="334" y="3903"/>
                  </a:cubicBezTo>
                  <a:cubicBezTo>
                    <a:pt x="334" y="3736"/>
                    <a:pt x="367" y="3269"/>
                    <a:pt x="1434" y="3269"/>
                  </a:cubicBezTo>
                  <a:cubicBezTo>
                    <a:pt x="2368" y="3269"/>
                    <a:pt x="3536" y="3669"/>
                    <a:pt x="3569" y="3669"/>
                  </a:cubicBezTo>
                  <a:cubicBezTo>
                    <a:pt x="3603" y="3669"/>
                    <a:pt x="3669" y="3669"/>
                    <a:pt x="3736" y="3603"/>
                  </a:cubicBezTo>
                  <a:cubicBezTo>
                    <a:pt x="3769" y="3569"/>
                    <a:pt x="3769" y="3503"/>
                    <a:pt x="3736" y="3436"/>
                  </a:cubicBezTo>
                  <a:cubicBezTo>
                    <a:pt x="3736" y="3436"/>
                    <a:pt x="2902" y="1501"/>
                    <a:pt x="3269" y="667"/>
                  </a:cubicBezTo>
                  <a:cubicBezTo>
                    <a:pt x="3336" y="500"/>
                    <a:pt x="3436" y="400"/>
                    <a:pt x="3603" y="334"/>
                  </a:cubicBezTo>
                  <a:cubicBezTo>
                    <a:pt x="3669" y="300"/>
                    <a:pt x="3736" y="300"/>
                    <a:pt x="3803" y="300"/>
                  </a:cubicBezTo>
                  <a:close/>
                  <a:moveTo>
                    <a:pt x="3803" y="0"/>
                  </a:moveTo>
                  <a:cubicBezTo>
                    <a:pt x="3703" y="0"/>
                    <a:pt x="3603" y="0"/>
                    <a:pt x="3503" y="33"/>
                  </a:cubicBezTo>
                  <a:cubicBezTo>
                    <a:pt x="3269" y="133"/>
                    <a:pt x="3102" y="300"/>
                    <a:pt x="3002" y="534"/>
                  </a:cubicBezTo>
                  <a:cubicBezTo>
                    <a:pt x="2669" y="1268"/>
                    <a:pt x="3102" y="2635"/>
                    <a:pt x="3336" y="3269"/>
                  </a:cubicBezTo>
                  <a:cubicBezTo>
                    <a:pt x="2902" y="3136"/>
                    <a:pt x="2135" y="2935"/>
                    <a:pt x="1434" y="2935"/>
                  </a:cubicBezTo>
                  <a:cubicBezTo>
                    <a:pt x="300" y="2935"/>
                    <a:pt x="33" y="3469"/>
                    <a:pt x="0" y="3903"/>
                  </a:cubicBezTo>
                  <a:cubicBezTo>
                    <a:pt x="0" y="4270"/>
                    <a:pt x="100" y="4570"/>
                    <a:pt x="334" y="4803"/>
                  </a:cubicBezTo>
                  <a:cubicBezTo>
                    <a:pt x="776" y="5272"/>
                    <a:pt x="1603" y="5395"/>
                    <a:pt x="2263" y="5395"/>
                  </a:cubicBezTo>
                  <a:cubicBezTo>
                    <a:pt x="2449" y="5395"/>
                    <a:pt x="2622" y="5385"/>
                    <a:pt x="2769" y="5371"/>
                  </a:cubicBezTo>
                  <a:lnTo>
                    <a:pt x="2769" y="5371"/>
                  </a:lnTo>
                  <a:cubicBezTo>
                    <a:pt x="2135" y="5938"/>
                    <a:pt x="1068" y="7005"/>
                    <a:pt x="1168" y="7672"/>
                  </a:cubicBezTo>
                  <a:cubicBezTo>
                    <a:pt x="1168" y="7806"/>
                    <a:pt x="1268" y="7972"/>
                    <a:pt x="1535" y="8106"/>
                  </a:cubicBezTo>
                  <a:cubicBezTo>
                    <a:pt x="1668" y="8139"/>
                    <a:pt x="1801" y="8173"/>
                    <a:pt x="1935" y="8173"/>
                  </a:cubicBezTo>
                  <a:cubicBezTo>
                    <a:pt x="2769" y="8173"/>
                    <a:pt x="3636" y="7272"/>
                    <a:pt x="4036" y="6772"/>
                  </a:cubicBezTo>
                  <a:cubicBezTo>
                    <a:pt x="4136" y="7672"/>
                    <a:pt x="4470" y="9574"/>
                    <a:pt x="5237" y="9574"/>
                  </a:cubicBezTo>
                  <a:cubicBezTo>
                    <a:pt x="5304" y="9574"/>
                    <a:pt x="5371" y="9540"/>
                    <a:pt x="5437" y="9507"/>
                  </a:cubicBezTo>
                  <a:cubicBezTo>
                    <a:pt x="6138" y="9173"/>
                    <a:pt x="6305" y="7939"/>
                    <a:pt x="6338" y="7138"/>
                  </a:cubicBezTo>
                  <a:cubicBezTo>
                    <a:pt x="6676" y="7752"/>
                    <a:pt x="7296" y="8592"/>
                    <a:pt x="8199" y="8592"/>
                  </a:cubicBezTo>
                  <a:cubicBezTo>
                    <a:pt x="8277" y="8592"/>
                    <a:pt x="8357" y="8586"/>
                    <a:pt x="8439" y="8573"/>
                  </a:cubicBezTo>
                  <a:cubicBezTo>
                    <a:pt x="8840" y="8473"/>
                    <a:pt x="9040" y="8239"/>
                    <a:pt x="9007" y="7839"/>
                  </a:cubicBezTo>
                  <a:cubicBezTo>
                    <a:pt x="8940" y="7138"/>
                    <a:pt x="8139" y="6104"/>
                    <a:pt x="7505" y="5637"/>
                  </a:cubicBezTo>
                  <a:cubicBezTo>
                    <a:pt x="8640" y="5504"/>
                    <a:pt x="9874" y="5270"/>
                    <a:pt x="10274" y="4670"/>
                  </a:cubicBezTo>
                  <a:cubicBezTo>
                    <a:pt x="10408" y="4470"/>
                    <a:pt x="10441" y="4270"/>
                    <a:pt x="10374" y="4036"/>
                  </a:cubicBezTo>
                  <a:cubicBezTo>
                    <a:pt x="10274" y="3636"/>
                    <a:pt x="9941" y="3169"/>
                    <a:pt x="9040" y="3169"/>
                  </a:cubicBezTo>
                  <a:cubicBezTo>
                    <a:pt x="8439" y="3169"/>
                    <a:pt x="7806" y="3369"/>
                    <a:pt x="7339" y="3536"/>
                  </a:cubicBezTo>
                  <a:cubicBezTo>
                    <a:pt x="7806" y="2902"/>
                    <a:pt x="8506" y="1701"/>
                    <a:pt x="8306" y="967"/>
                  </a:cubicBezTo>
                  <a:cubicBezTo>
                    <a:pt x="8239" y="701"/>
                    <a:pt x="8106" y="500"/>
                    <a:pt x="7839" y="400"/>
                  </a:cubicBezTo>
                  <a:cubicBezTo>
                    <a:pt x="7706" y="367"/>
                    <a:pt x="7572" y="334"/>
                    <a:pt x="7405" y="334"/>
                  </a:cubicBezTo>
                  <a:cubicBezTo>
                    <a:pt x="6505" y="334"/>
                    <a:pt x="5771" y="1601"/>
                    <a:pt x="5437" y="2302"/>
                  </a:cubicBezTo>
                  <a:cubicBezTo>
                    <a:pt x="5237" y="1501"/>
                    <a:pt x="4737" y="0"/>
                    <a:pt x="380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-1468375" y="1019800"/>
              <a:ext cx="31700" cy="36425"/>
            </a:xfrm>
            <a:custGeom>
              <a:avLst/>
              <a:gdLst/>
              <a:ahLst/>
              <a:cxnLst/>
              <a:rect l="l" t="t" r="r" b="b"/>
              <a:pathLst>
                <a:path w="1268" h="1457" extrusionOk="0">
                  <a:moveTo>
                    <a:pt x="1106" y="0"/>
                  </a:moveTo>
                  <a:cubicBezTo>
                    <a:pt x="1057" y="0"/>
                    <a:pt x="1007" y="16"/>
                    <a:pt x="968" y="55"/>
                  </a:cubicBezTo>
                  <a:lnTo>
                    <a:pt x="67" y="1223"/>
                  </a:lnTo>
                  <a:cubicBezTo>
                    <a:pt x="0" y="1290"/>
                    <a:pt x="34" y="1390"/>
                    <a:pt x="100" y="1423"/>
                  </a:cubicBezTo>
                  <a:cubicBezTo>
                    <a:pt x="100" y="1456"/>
                    <a:pt x="134" y="1456"/>
                    <a:pt x="167" y="1456"/>
                  </a:cubicBezTo>
                  <a:cubicBezTo>
                    <a:pt x="234" y="1456"/>
                    <a:pt x="267" y="1456"/>
                    <a:pt x="301" y="1390"/>
                  </a:cubicBezTo>
                  <a:lnTo>
                    <a:pt x="1235" y="256"/>
                  </a:lnTo>
                  <a:cubicBezTo>
                    <a:pt x="1268" y="189"/>
                    <a:pt x="1268" y="89"/>
                    <a:pt x="1201" y="22"/>
                  </a:cubicBezTo>
                  <a:cubicBezTo>
                    <a:pt x="1174" y="8"/>
                    <a:pt x="1140" y="0"/>
                    <a:pt x="1106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-1495075" y="977575"/>
              <a:ext cx="55075" cy="17775"/>
            </a:xfrm>
            <a:custGeom>
              <a:avLst/>
              <a:gdLst/>
              <a:ahLst/>
              <a:cxnLst/>
              <a:rect l="l" t="t" r="r" b="b"/>
              <a:pathLst>
                <a:path w="2203" h="711" extrusionOk="0">
                  <a:moveTo>
                    <a:pt x="162" y="1"/>
                  </a:moveTo>
                  <a:cubicBezTo>
                    <a:pt x="101" y="1"/>
                    <a:pt x="34" y="55"/>
                    <a:pt x="34" y="110"/>
                  </a:cubicBezTo>
                  <a:cubicBezTo>
                    <a:pt x="1" y="210"/>
                    <a:pt x="68" y="277"/>
                    <a:pt x="134" y="310"/>
                  </a:cubicBezTo>
                  <a:lnTo>
                    <a:pt x="2002" y="677"/>
                  </a:lnTo>
                  <a:cubicBezTo>
                    <a:pt x="2002" y="677"/>
                    <a:pt x="2036" y="710"/>
                    <a:pt x="2036" y="710"/>
                  </a:cubicBezTo>
                  <a:cubicBezTo>
                    <a:pt x="2102" y="710"/>
                    <a:pt x="2169" y="644"/>
                    <a:pt x="2203" y="577"/>
                  </a:cubicBezTo>
                  <a:cubicBezTo>
                    <a:pt x="2203" y="477"/>
                    <a:pt x="2136" y="410"/>
                    <a:pt x="2069" y="377"/>
                  </a:cubicBezTo>
                  <a:lnTo>
                    <a:pt x="201" y="10"/>
                  </a:lnTo>
                  <a:cubicBezTo>
                    <a:pt x="189" y="4"/>
                    <a:pt x="176" y="1"/>
                    <a:pt x="16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-1437525" y="927775"/>
              <a:ext cx="19200" cy="42550"/>
            </a:xfrm>
            <a:custGeom>
              <a:avLst/>
              <a:gdLst/>
              <a:ahLst/>
              <a:cxnLst/>
              <a:rect l="l" t="t" r="r" b="b"/>
              <a:pathLst>
                <a:path w="768" h="1702" extrusionOk="0">
                  <a:moveTo>
                    <a:pt x="134" y="0"/>
                  </a:moveTo>
                  <a:cubicBezTo>
                    <a:pt x="67" y="34"/>
                    <a:pt x="1" y="134"/>
                    <a:pt x="34" y="201"/>
                  </a:cubicBezTo>
                  <a:lnTo>
                    <a:pt x="434" y="1602"/>
                  </a:lnTo>
                  <a:cubicBezTo>
                    <a:pt x="468" y="1668"/>
                    <a:pt x="534" y="1702"/>
                    <a:pt x="601" y="1702"/>
                  </a:cubicBezTo>
                  <a:lnTo>
                    <a:pt x="634" y="1702"/>
                  </a:lnTo>
                  <a:cubicBezTo>
                    <a:pt x="734" y="1668"/>
                    <a:pt x="768" y="1602"/>
                    <a:pt x="734" y="1501"/>
                  </a:cubicBezTo>
                  <a:lnTo>
                    <a:pt x="334" y="134"/>
                  </a:ln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-1388325" y="931625"/>
              <a:ext cx="26725" cy="42050"/>
            </a:xfrm>
            <a:custGeom>
              <a:avLst/>
              <a:gdLst/>
              <a:ahLst/>
              <a:cxnLst/>
              <a:rect l="l" t="t" r="r" b="b"/>
              <a:pathLst>
                <a:path w="1069" h="1682" extrusionOk="0">
                  <a:moveTo>
                    <a:pt x="909" y="0"/>
                  </a:moveTo>
                  <a:cubicBezTo>
                    <a:pt x="852" y="0"/>
                    <a:pt x="792" y="31"/>
                    <a:pt x="768" y="80"/>
                  </a:cubicBezTo>
                  <a:lnTo>
                    <a:pt x="34" y="1448"/>
                  </a:lnTo>
                  <a:cubicBezTo>
                    <a:pt x="1" y="1514"/>
                    <a:pt x="34" y="1614"/>
                    <a:pt x="101" y="1648"/>
                  </a:cubicBezTo>
                  <a:cubicBezTo>
                    <a:pt x="134" y="1681"/>
                    <a:pt x="134" y="1681"/>
                    <a:pt x="167" y="1681"/>
                  </a:cubicBezTo>
                  <a:cubicBezTo>
                    <a:pt x="234" y="1681"/>
                    <a:pt x="268" y="1648"/>
                    <a:pt x="301" y="1581"/>
                  </a:cubicBezTo>
                  <a:lnTo>
                    <a:pt x="1035" y="247"/>
                  </a:lnTo>
                  <a:cubicBezTo>
                    <a:pt x="1068" y="147"/>
                    <a:pt x="1035" y="47"/>
                    <a:pt x="968" y="13"/>
                  </a:cubicBezTo>
                  <a:cubicBezTo>
                    <a:pt x="950" y="4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376650" y="986975"/>
              <a:ext cx="59250" cy="15050"/>
            </a:xfrm>
            <a:custGeom>
              <a:avLst/>
              <a:gdLst/>
              <a:ahLst/>
              <a:cxnLst/>
              <a:rect l="l" t="t" r="r" b="b"/>
              <a:pathLst>
                <a:path w="2370" h="602" extrusionOk="0">
                  <a:moveTo>
                    <a:pt x="2169" y="1"/>
                  </a:moveTo>
                  <a:lnTo>
                    <a:pt x="134" y="301"/>
                  </a:lnTo>
                  <a:cubicBezTo>
                    <a:pt x="67" y="301"/>
                    <a:pt x="1" y="368"/>
                    <a:pt x="1" y="468"/>
                  </a:cubicBezTo>
                  <a:cubicBezTo>
                    <a:pt x="34" y="534"/>
                    <a:pt x="101" y="601"/>
                    <a:pt x="167" y="601"/>
                  </a:cubicBezTo>
                  <a:lnTo>
                    <a:pt x="201" y="601"/>
                  </a:lnTo>
                  <a:lnTo>
                    <a:pt x="2202" y="301"/>
                  </a:lnTo>
                  <a:cubicBezTo>
                    <a:pt x="2302" y="301"/>
                    <a:pt x="2369" y="234"/>
                    <a:pt x="2336" y="134"/>
                  </a:cubicBezTo>
                  <a:cubicBezTo>
                    <a:pt x="2336" y="67"/>
                    <a:pt x="2269" y="1"/>
                    <a:pt x="21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379150" y="1022425"/>
              <a:ext cx="31725" cy="33800"/>
            </a:xfrm>
            <a:custGeom>
              <a:avLst/>
              <a:gdLst/>
              <a:ahLst/>
              <a:cxnLst/>
              <a:rect l="l" t="t" r="r" b="b"/>
              <a:pathLst>
                <a:path w="1269" h="1352" extrusionOk="0">
                  <a:moveTo>
                    <a:pt x="180" y="0"/>
                  </a:moveTo>
                  <a:cubicBezTo>
                    <a:pt x="142" y="0"/>
                    <a:pt x="101" y="17"/>
                    <a:pt x="67" y="50"/>
                  </a:cubicBezTo>
                  <a:cubicBezTo>
                    <a:pt x="1" y="84"/>
                    <a:pt x="1" y="184"/>
                    <a:pt x="34" y="251"/>
                  </a:cubicBezTo>
                  <a:lnTo>
                    <a:pt x="968" y="1318"/>
                  </a:lnTo>
                  <a:cubicBezTo>
                    <a:pt x="1001" y="1351"/>
                    <a:pt x="1068" y="1351"/>
                    <a:pt x="1101" y="1351"/>
                  </a:cubicBezTo>
                  <a:cubicBezTo>
                    <a:pt x="1135" y="1351"/>
                    <a:pt x="1168" y="1351"/>
                    <a:pt x="1201" y="1318"/>
                  </a:cubicBezTo>
                  <a:cubicBezTo>
                    <a:pt x="1268" y="1251"/>
                    <a:pt x="1268" y="1151"/>
                    <a:pt x="1201" y="1085"/>
                  </a:cubicBezTo>
                  <a:lnTo>
                    <a:pt x="267" y="50"/>
                  </a:lnTo>
                  <a:cubicBezTo>
                    <a:pt x="251" y="17"/>
                    <a:pt x="217" y="0"/>
                    <a:pt x="18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1414175" y="1031175"/>
              <a:ext cx="11700" cy="45050"/>
            </a:xfrm>
            <a:custGeom>
              <a:avLst/>
              <a:gdLst/>
              <a:ahLst/>
              <a:cxnLst/>
              <a:rect l="l" t="t" r="r" b="b"/>
              <a:pathLst>
                <a:path w="468" h="1802" extrusionOk="0">
                  <a:moveTo>
                    <a:pt x="167" y="1"/>
                  </a:moveTo>
                  <a:cubicBezTo>
                    <a:pt x="67" y="34"/>
                    <a:pt x="1" y="101"/>
                    <a:pt x="34" y="201"/>
                  </a:cubicBezTo>
                  <a:lnTo>
                    <a:pt x="167" y="1669"/>
                  </a:lnTo>
                  <a:cubicBezTo>
                    <a:pt x="167" y="1735"/>
                    <a:pt x="234" y="1802"/>
                    <a:pt x="301" y="1802"/>
                  </a:cubicBezTo>
                  <a:lnTo>
                    <a:pt x="334" y="1802"/>
                  </a:lnTo>
                  <a:cubicBezTo>
                    <a:pt x="401" y="1802"/>
                    <a:pt x="468" y="1702"/>
                    <a:pt x="468" y="1635"/>
                  </a:cubicBezTo>
                  <a:lnTo>
                    <a:pt x="334" y="167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-1455025" y="952800"/>
              <a:ext cx="94250" cy="94250"/>
            </a:xfrm>
            <a:custGeom>
              <a:avLst/>
              <a:gdLst/>
              <a:ahLst/>
              <a:cxnLst/>
              <a:rect l="l" t="t" r="r" b="b"/>
              <a:pathLst>
                <a:path w="3770" h="3770" extrusionOk="0">
                  <a:moveTo>
                    <a:pt x="1868" y="0"/>
                  </a:moveTo>
                  <a:cubicBezTo>
                    <a:pt x="834" y="0"/>
                    <a:pt x="0" y="834"/>
                    <a:pt x="0" y="1868"/>
                  </a:cubicBezTo>
                  <a:cubicBezTo>
                    <a:pt x="0" y="2902"/>
                    <a:pt x="834" y="3769"/>
                    <a:pt x="1868" y="3769"/>
                  </a:cubicBezTo>
                  <a:cubicBezTo>
                    <a:pt x="2902" y="3769"/>
                    <a:pt x="3769" y="2902"/>
                    <a:pt x="3769" y="1868"/>
                  </a:cubicBezTo>
                  <a:cubicBezTo>
                    <a:pt x="3769" y="834"/>
                    <a:pt x="2902" y="0"/>
                    <a:pt x="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1981000" y="329138"/>
            <a:ext cx="1899552" cy="588153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3"/>
          <p:cNvSpPr/>
          <p:nvPr/>
        </p:nvSpPr>
        <p:spPr>
          <a:xfrm flipH="1">
            <a:off x="3703547" y="1294235"/>
            <a:ext cx="676981" cy="173932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3"/>
          <p:cNvSpPr/>
          <p:nvPr/>
        </p:nvSpPr>
        <p:spPr>
          <a:xfrm>
            <a:off x="10078900" y="1802756"/>
            <a:ext cx="1899552" cy="588153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5" name="Google Shape;165;p3"/>
          <p:cNvGrpSpPr/>
          <p:nvPr/>
        </p:nvGrpSpPr>
        <p:grpSpPr>
          <a:xfrm>
            <a:off x="316067" y="1426167"/>
            <a:ext cx="885367" cy="397267"/>
            <a:chOff x="237050" y="1069625"/>
            <a:chExt cx="664025" cy="297950"/>
          </a:xfrm>
        </p:grpSpPr>
        <p:sp>
          <p:nvSpPr>
            <p:cNvPr id="166" name="Google Shape;166;p3"/>
            <p:cNvSpPr/>
            <p:nvPr/>
          </p:nvSpPr>
          <p:spPr>
            <a:xfrm flipH="1">
              <a:off x="744575" y="1149200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 flipH="1">
              <a:off x="687700" y="1089525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"/>
            <p:cNvSpPr/>
            <p:nvPr/>
          </p:nvSpPr>
          <p:spPr>
            <a:xfrm flipH="1">
              <a:off x="807450" y="1111325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3"/>
            <p:cNvSpPr/>
            <p:nvPr/>
          </p:nvSpPr>
          <p:spPr>
            <a:xfrm flipH="1">
              <a:off x="788275" y="1069625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3"/>
            <p:cNvSpPr/>
            <p:nvPr/>
          </p:nvSpPr>
          <p:spPr>
            <a:xfrm flipH="1">
              <a:off x="237050" y="1183750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898317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809D-69BD-4B1F-86DA-CC299C03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92E86-AE00-D515-0B60-668C30A99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82BC-2C7C-D4DB-651A-B9B3DF8A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1BE02-E709-07F3-8041-CAA394E3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180AB-A972-2A3C-ABA7-4E2EE4B7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736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BA0B-93F7-555C-18CC-4FA0C7C3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7CB46-4378-6225-678F-75F75DEB8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D173B-A868-2C2F-0CE0-71EE697F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75B71-53EE-0D1E-D3A4-CD24F9B4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9149D-B992-9A84-A854-3C047849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983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C225-8E86-EA92-CE62-9CD40F88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A11A7-EA53-431C-3E29-05B5D3D38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22628-0375-E1DD-A5E2-E1DA51D3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2F968-1C34-62B8-B6D8-D3B8DE32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20334-EBDA-A3A6-586F-69E638E3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87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8B1E-1E1F-14B5-5142-7215AAC4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E0999-41FE-ACFD-2B82-EDFBA750F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6A884-BE02-8C04-4983-C3667360F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C9E10-FBA8-8882-C715-5A61D0D4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4CED5-DA95-11C2-199A-B7BB4289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0E837-CE7C-E722-F8EB-78229BE7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202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501F-1766-E174-E29B-1CA8A7C2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29DA5-07C0-5CEE-4A4B-594A95E4B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9DB91-17DA-7B69-5DE3-0BB2EB800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AE767-C508-6C78-B474-243F39D0F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277C5-281D-AD1F-4F15-DC9ABD829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48EFAE-696A-2515-7747-595E761C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37DF1-1A5B-441A-9AD3-595BD444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EFAA8D-6C0A-B4E3-6D01-AFD5EEC6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2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C023-F230-1A39-BDFE-747BC9F0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6DCD4-08B4-61B6-0BA2-E1051511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EB362-5558-B1D7-2D4F-54D20FF9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E2C86-8220-7E4A-AF8D-9ECB9BCB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32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95412-0C0A-6802-7AA1-9854D71E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BCDC2-02A3-42CB-C166-526103C5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7A6A6-BC6A-91CA-6F99-857E60DC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61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22AA-AEDB-E818-8A31-56B85190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99D53-4847-037C-ED8F-2E653D1D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1AD58-034E-A16A-6BC9-5AC46D1DA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CAF2D-448C-731D-D459-9BB7DB32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4658B-14DB-4690-7751-FB60060C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E014F-322C-D0C0-1BC2-58B2EF23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0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9913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5DB9-4AE1-0C05-B325-0430AA0A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8A95E-311E-60B6-DA2C-691D0C8B1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412EE-CE4F-ACE5-165D-ADBF42DA6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34117-71F1-7B00-D970-3507DE4C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CCA97-D4C1-FDDF-413B-F850F7DC2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3A17C-0CE8-3738-778B-CC0D32EA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178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542A-5FF0-A6AD-2418-91F27E41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4053C-F3DA-EB3B-F2F4-55CA23EE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48C8-68C0-FAC9-3BCB-C9F7A4CE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1CE56-B3D7-B300-D660-93793CF5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324B8-FD76-7BC4-A631-1ADE38D9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381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2259E5-EB74-7940-09C7-6E4FB1F92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3CABF-B5EF-1961-3319-ECDFCB5F5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62E71-8B02-58FD-7162-75D41280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481A-A301-9755-2E1F-B8928D53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F1F57-0F5D-995D-A57C-E14F85FE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184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 hasCustomPrompt="1"/>
          </p:nvPr>
        </p:nvSpPr>
        <p:spPr>
          <a:xfrm>
            <a:off x="5299153" y="1462840"/>
            <a:ext cx="1605200" cy="12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>
            <a:off x="3880553" y="4175179"/>
            <a:ext cx="44424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 idx="2"/>
          </p:nvPr>
        </p:nvSpPr>
        <p:spPr>
          <a:xfrm>
            <a:off x="3880553" y="3039900"/>
            <a:ext cx="444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>
            <a:off x="-87266" y="4930534"/>
            <a:ext cx="12314881" cy="1979335"/>
            <a:chOff x="-65450" y="3697900"/>
            <a:chExt cx="9236161" cy="1484501"/>
          </a:xfrm>
        </p:grpSpPr>
        <p:sp>
          <p:nvSpPr>
            <p:cNvPr id="105" name="Google Shape;105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1322472" y="6303050"/>
            <a:ext cx="675513" cy="137271"/>
            <a:chOff x="933903" y="4904637"/>
            <a:chExt cx="506635" cy="102953"/>
          </a:xfrm>
        </p:grpSpPr>
        <p:sp>
          <p:nvSpPr>
            <p:cNvPr id="108" name="Google Shape;108;p3"/>
            <p:cNvSpPr/>
            <p:nvPr/>
          </p:nvSpPr>
          <p:spPr>
            <a:xfrm>
              <a:off x="933903" y="4904637"/>
              <a:ext cx="506635" cy="102953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4"/>
                    <a:pt x="16479" y="3763"/>
                    <a:pt x="16479" y="3763"/>
                  </a:cubicBezTo>
                  <a:cubicBezTo>
                    <a:pt x="16479" y="3763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4"/>
                    <a:pt x="7481" y="624"/>
                  </a:cubicBezTo>
                  <a:cubicBezTo>
                    <a:pt x="7401" y="624"/>
                    <a:pt x="7330" y="646"/>
                    <a:pt x="7272" y="694"/>
                  </a:cubicBezTo>
                  <a:cubicBezTo>
                    <a:pt x="6539" y="1327"/>
                    <a:pt x="5304" y="4263"/>
                    <a:pt x="5304" y="4263"/>
                  </a:cubicBezTo>
                  <a:cubicBezTo>
                    <a:pt x="5304" y="4263"/>
                    <a:pt x="2385" y="839"/>
                    <a:pt x="1439" y="839"/>
                  </a:cubicBezTo>
                  <a:cubicBezTo>
                    <a:pt x="1354" y="839"/>
                    <a:pt x="1284" y="867"/>
                    <a:pt x="1235" y="927"/>
                  </a:cubicBezTo>
                  <a:cubicBezTo>
                    <a:pt x="601" y="1694"/>
                    <a:pt x="1" y="6531"/>
                    <a:pt x="1" y="6531"/>
                  </a:cubicBezTo>
                  <a:cubicBezTo>
                    <a:pt x="1" y="6531"/>
                    <a:pt x="11140" y="6625"/>
                    <a:pt x="20315" y="6625"/>
                  </a:cubicBezTo>
                  <a:cubicBezTo>
                    <a:pt x="26622" y="6625"/>
                    <a:pt x="32000" y="6581"/>
                    <a:pt x="32190" y="6431"/>
                  </a:cubicBezTo>
                  <a:cubicBezTo>
                    <a:pt x="32601" y="6083"/>
                    <a:pt x="31002" y="4"/>
                    <a:pt x="30040" y="4"/>
                  </a:cubicBezTo>
                  <a:cubicBezTo>
                    <a:pt x="29987" y="4"/>
                    <a:pt x="29937" y="22"/>
                    <a:pt x="29889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9"/>
                    <a:pt x="25019" y="169"/>
                  </a:cubicBezTo>
                  <a:cubicBezTo>
                    <a:pt x="24972" y="169"/>
                    <a:pt x="24927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55676" y="4932113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6"/>
                    <a:pt x="18080" y="26"/>
                  </a:cubicBezTo>
                  <a:cubicBezTo>
                    <a:pt x="17646" y="227"/>
                    <a:pt x="15912" y="2495"/>
                    <a:pt x="15145" y="3496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6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42" y="460"/>
                    <a:pt x="10341" y="2695"/>
                    <a:pt x="9808" y="3429"/>
                  </a:cubicBezTo>
                  <a:cubicBezTo>
                    <a:pt x="7806" y="1528"/>
                    <a:pt x="6639" y="560"/>
                    <a:pt x="6405" y="560"/>
                  </a:cubicBezTo>
                  <a:cubicBezTo>
                    <a:pt x="6399" y="560"/>
                    <a:pt x="6393" y="560"/>
                    <a:pt x="6387" y="560"/>
                  </a:cubicBezTo>
                  <a:cubicBezTo>
                    <a:pt x="5623" y="560"/>
                    <a:pt x="4667" y="2637"/>
                    <a:pt x="4237" y="3696"/>
                  </a:cubicBezTo>
                  <a:cubicBezTo>
                    <a:pt x="3503" y="2695"/>
                    <a:pt x="1902" y="694"/>
                    <a:pt x="1235" y="660"/>
                  </a:cubicBezTo>
                  <a:cubicBezTo>
                    <a:pt x="1135" y="660"/>
                    <a:pt x="1001" y="727"/>
                    <a:pt x="935" y="794"/>
                  </a:cubicBezTo>
                  <a:cubicBezTo>
                    <a:pt x="468" y="1361"/>
                    <a:pt x="67" y="3829"/>
                    <a:pt x="34" y="4129"/>
                  </a:cubicBezTo>
                  <a:cubicBezTo>
                    <a:pt x="1" y="4229"/>
                    <a:pt x="101" y="4330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52" y="4278"/>
                    <a:pt x="4201" y="4309"/>
                    <a:pt x="4250" y="4309"/>
                  </a:cubicBezTo>
                  <a:cubicBezTo>
                    <a:pt x="4268" y="4309"/>
                    <a:pt x="4286" y="4305"/>
                    <a:pt x="4304" y="4296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1"/>
                    <a:pt x="8240" y="2528"/>
                    <a:pt x="9707" y="3896"/>
                  </a:cubicBezTo>
                  <a:cubicBezTo>
                    <a:pt x="9731" y="3920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3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1" y="2462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4" y="427"/>
                  </a:cubicBezTo>
                  <a:cubicBezTo>
                    <a:pt x="18614" y="594"/>
                    <a:pt x="19981" y="2395"/>
                    <a:pt x="21049" y="4029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2" y="4096"/>
                    <a:pt x="21349" y="4063"/>
                    <a:pt x="21382" y="4029"/>
                  </a:cubicBezTo>
                  <a:cubicBezTo>
                    <a:pt x="22350" y="2762"/>
                    <a:pt x="23451" y="1361"/>
                    <a:pt x="23751" y="1061"/>
                  </a:cubicBezTo>
                  <a:cubicBezTo>
                    <a:pt x="23984" y="1261"/>
                    <a:pt x="24618" y="2095"/>
                    <a:pt x="25018" y="2628"/>
                  </a:cubicBezTo>
                  <a:cubicBezTo>
                    <a:pt x="25840" y="3702"/>
                    <a:pt x="26063" y="3999"/>
                    <a:pt x="26282" y="3999"/>
                  </a:cubicBezTo>
                  <a:cubicBezTo>
                    <a:pt x="26295" y="3999"/>
                    <a:pt x="26307" y="3998"/>
                    <a:pt x="26319" y="3996"/>
                  </a:cubicBezTo>
                  <a:cubicBezTo>
                    <a:pt x="26519" y="3963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2"/>
                    <a:pt x="29288" y="3662"/>
                  </a:cubicBezTo>
                  <a:cubicBezTo>
                    <a:pt x="29321" y="3796"/>
                    <a:pt x="29422" y="3863"/>
                    <a:pt x="29522" y="3863"/>
                  </a:cubicBezTo>
                  <a:cubicBezTo>
                    <a:pt x="29655" y="3863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54" y="1061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39" y="616"/>
                    <a:pt x="23734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2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" name="Google Shape;110;p3"/>
          <p:cNvGrpSpPr/>
          <p:nvPr/>
        </p:nvGrpSpPr>
        <p:grpSpPr>
          <a:xfrm>
            <a:off x="743545" y="6069354"/>
            <a:ext cx="675472" cy="137271"/>
            <a:chOff x="370909" y="4910340"/>
            <a:chExt cx="506604" cy="102953"/>
          </a:xfrm>
        </p:grpSpPr>
        <p:sp>
          <p:nvSpPr>
            <p:cNvPr id="111" name="Google Shape;111;p3"/>
            <p:cNvSpPr/>
            <p:nvPr/>
          </p:nvSpPr>
          <p:spPr>
            <a:xfrm>
              <a:off x="370909" y="4910340"/>
              <a:ext cx="506604" cy="102953"/>
            </a:xfrm>
            <a:custGeom>
              <a:avLst/>
              <a:gdLst/>
              <a:ahLst/>
              <a:cxnLst/>
              <a:rect l="l" t="t" r="r" b="b"/>
              <a:pathLst>
                <a:path w="32600" h="6625" extrusionOk="0">
                  <a:moveTo>
                    <a:pt x="19016" y="0"/>
                  </a:moveTo>
                  <a:cubicBezTo>
                    <a:pt x="18942" y="0"/>
                    <a:pt x="18874" y="19"/>
                    <a:pt x="18814" y="60"/>
                  </a:cubicBezTo>
                  <a:cubicBezTo>
                    <a:pt x="17913" y="694"/>
                    <a:pt x="16479" y="3762"/>
                    <a:pt x="16479" y="3762"/>
                  </a:cubicBezTo>
                  <a:cubicBezTo>
                    <a:pt x="16479" y="3762"/>
                    <a:pt x="14978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3"/>
                    <a:pt x="7481" y="623"/>
                  </a:cubicBezTo>
                  <a:cubicBezTo>
                    <a:pt x="7401" y="623"/>
                    <a:pt x="7331" y="646"/>
                    <a:pt x="7273" y="694"/>
                  </a:cubicBezTo>
                  <a:cubicBezTo>
                    <a:pt x="6505" y="1327"/>
                    <a:pt x="5304" y="4263"/>
                    <a:pt x="5304" y="4263"/>
                  </a:cubicBezTo>
                  <a:cubicBezTo>
                    <a:pt x="5304" y="4263"/>
                    <a:pt x="2357" y="839"/>
                    <a:pt x="1406" y="839"/>
                  </a:cubicBezTo>
                  <a:cubicBezTo>
                    <a:pt x="1321" y="839"/>
                    <a:pt x="1251" y="866"/>
                    <a:pt x="1202" y="927"/>
                  </a:cubicBezTo>
                  <a:cubicBezTo>
                    <a:pt x="601" y="1661"/>
                    <a:pt x="1" y="6531"/>
                    <a:pt x="1" y="6531"/>
                  </a:cubicBezTo>
                  <a:cubicBezTo>
                    <a:pt x="1" y="6531"/>
                    <a:pt x="11141" y="6625"/>
                    <a:pt x="20308" y="6625"/>
                  </a:cubicBezTo>
                  <a:cubicBezTo>
                    <a:pt x="26610" y="6625"/>
                    <a:pt x="31980" y="6581"/>
                    <a:pt x="32157" y="6431"/>
                  </a:cubicBezTo>
                  <a:cubicBezTo>
                    <a:pt x="32600" y="6052"/>
                    <a:pt x="30973" y="4"/>
                    <a:pt x="30036" y="4"/>
                  </a:cubicBezTo>
                  <a:cubicBezTo>
                    <a:pt x="29984" y="4"/>
                    <a:pt x="29935" y="22"/>
                    <a:pt x="29889" y="60"/>
                  </a:cubicBezTo>
                  <a:cubicBezTo>
                    <a:pt x="28988" y="827"/>
                    <a:pt x="27921" y="3662"/>
                    <a:pt x="27921" y="3662"/>
                  </a:cubicBezTo>
                  <a:cubicBezTo>
                    <a:pt x="27921" y="3662"/>
                    <a:pt x="25976" y="169"/>
                    <a:pt x="25016" y="169"/>
                  </a:cubicBezTo>
                  <a:cubicBezTo>
                    <a:pt x="24970" y="169"/>
                    <a:pt x="24926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92682" y="4937817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81" y="1"/>
                  </a:moveTo>
                  <a:cubicBezTo>
                    <a:pt x="18133" y="1"/>
                    <a:pt x="18102" y="15"/>
                    <a:pt x="18080" y="26"/>
                  </a:cubicBezTo>
                  <a:cubicBezTo>
                    <a:pt x="17647" y="227"/>
                    <a:pt x="15912" y="2495"/>
                    <a:pt x="15145" y="3496"/>
                  </a:cubicBezTo>
                  <a:cubicBezTo>
                    <a:pt x="14411" y="2328"/>
                    <a:pt x="13010" y="160"/>
                    <a:pt x="12510" y="93"/>
                  </a:cubicBezTo>
                  <a:cubicBezTo>
                    <a:pt x="12483" y="84"/>
                    <a:pt x="12456" y="80"/>
                    <a:pt x="12430" y="80"/>
                  </a:cubicBezTo>
                  <a:cubicBezTo>
                    <a:pt x="12358" y="80"/>
                    <a:pt x="12292" y="111"/>
                    <a:pt x="12243" y="160"/>
                  </a:cubicBezTo>
                  <a:cubicBezTo>
                    <a:pt x="11909" y="460"/>
                    <a:pt x="10308" y="2695"/>
                    <a:pt x="9808" y="3429"/>
                  </a:cubicBezTo>
                  <a:cubicBezTo>
                    <a:pt x="7806" y="1527"/>
                    <a:pt x="6639" y="560"/>
                    <a:pt x="6372" y="560"/>
                  </a:cubicBezTo>
                  <a:cubicBezTo>
                    <a:pt x="6366" y="560"/>
                    <a:pt x="6360" y="560"/>
                    <a:pt x="6354" y="560"/>
                  </a:cubicBezTo>
                  <a:cubicBezTo>
                    <a:pt x="5589" y="560"/>
                    <a:pt x="4634" y="2636"/>
                    <a:pt x="4204" y="3662"/>
                  </a:cubicBezTo>
                  <a:cubicBezTo>
                    <a:pt x="3470" y="2695"/>
                    <a:pt x="1902" y="694"/>
                    <a:pt x="1235" y="660"/>
                  </a:cubicBezTo>
                  <a:cubicBezTo>
                    <a:pt x="1101" y="660"/>
                    <a:pt x="1001" y="694"/>
                    <a:pt x="935" y="794"/>
                  </a:cubicBezTo>
                  <a:cubicBezTo>
                    <a:pt x="468" y="1361"/>
                    <a:pt x="67" y="3829"/>
                    <a:pt x="34" y="4096"/>
                  </a:cubicBezTo>
                  <a:cubicBezTo>
                    <a:pt x="1" y="4229"/>
                    <a:pt x="67" y="4329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63"/>
                    <a:pt x="434" y="4163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02" y="1127"/>
                    <a:pt x="3003" y="2728"/>
                    <a:pt x="4104" y="4229"/>
                  </a:cubicBezTo>
                  <a:cubicBezTo>
                    <a:pt x="4128" y="4278"/>
                    <a:pt x="4188" y="4309"/>
                    <a:pt x="4245" y="4309"/>
                  </a:cubicBezTo>
                  <a:cubicBezTo>
                    <a:pt x="4266" y="4309"/>
                    <a:pt x="4286" y="4305"/>
                    <a:pt x="4304" y="4296"/>
                  </a:cubicBezTo>
                  <a:cubicBezTo>
                    <a:pt x="4370" y="4296"/>
                    <a:pt x="4437" y="4229"/>
                    <a:pt x="4471" y="4163"/>
                  </a:cubicBezTo>
                  <a:cubicBezTo>
                    <a:pt x="5071" y="2595"/>
                    <a:pt x="5972" y="960"/>
                    <a:pt x="6339" y="960"/>
                  </a:cubicBezTo>
                  <a:cubicBezTo>
                    <a:pt x="6605" y="1060"/>
                    <a:pt x="8240" y="2528"/>
                    <a:pt x="9708" y="3896"/>
                  </a:cubicBezTo>
                  <a:cubicBezTo>
                    <a:pt x="9741" y="3929"/>
                    <a:pt x="9808" y="3929"/>
                    <a:pt x="9841" y="3929"/>
                  </a:cubicBezTo>
                  <a:cubicBezTo>
                    <a:pt x="9908" y="3929"/>
                    <a:pt x="9974" y="3896"/>
                    <a:pt x="10008" y="3862"/>
                  </a:cubicBezTo>
                  <a:cubicBezTo>
                    <a:pt x="10842" y="2695"/>
                    <a:pt x="12109" y="894"/>
                    <a:pt x="12476" y="527"/>
                  </a:cubicBezTo>
                  <a:cubicBezTo>
                    <a:pt x="12843" y="760"/>
                    <a:pt x="14011" y="2428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63"/>
                  </a:cubicBezTo>
                  <a:cubicBezTo>
                    <a:pt x="16479" y="2395"/>
                    <a:pt x="17880" y="660"/>
                    <a:pt x="18214" y="427"/>
                  </a:cubicBezTo>
                  <a:cubicBezTo>
                    <a:pt x="18581" y="593"/>
                    <a:pt x="19948" y="2395"/>
                    <a:pt x="21049" y="3996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3" y="4096"/>
                    <a:pt x="21349" y="4063"/>
                    <a:pt x="21383" y="4029"/>
                  </a:cubicBezTo>
                  <a:cubicBezTo>
                    <a:pt x="22350" y="2728"/>
                    <a:pt x="23451" y="1361"/>
                    <a:pt x="23751" y="1060"/>
                  </a:cubicBezTo>
                  <a:cubicBezTo>
                    <a:pt x="23984" y="1227"/>
                    <a:pt x="24618" y="2095"/>
                    <a:pt x="25019" y="2595"/>
                  </a:cubicBezTo>
                  <a:cubicBezTo>
                    <a:pt x="25835" y="3694"/>
                    <a:pt x="26060" y="3966"/>
                    <a:pt x="26279" y="3966"/>
                  </a:cubicBezTo>
                  <a:cubicBezTo>
                    <a:pt x="26292" y="3966"/>
                    <a:pt x="26306" y="3965"/>
                    <a:pt x="26319" y="3963"/>
                  </a:cubicBezTo>
                  <a:cubicBezTo>
                    <a:pt x="26520" y="3963"/>
                    <a:pt x="26686" y="3729"/>
                    <a:pt x="27253" y="2862"/>
                  </a:cubicBezTo>
                  <a:cubicBezTo>
                    <a:pt x="27687" y="2261"/>
                    <a:pt x="28288" y="1394"/>
                    <a:pt x="28621" y="1227"/>
                  </a:cubicBezTo>
                  <a:cubicBezTo>
                    <a:pt x="28821" y="1294"/>
                    <a:pt x="29155" y="2428"/>
                    <a:pt x="29288" y="3662"/>
                  </a:cubicBezTo>
                  <a:cubicBezTo>
                    <a:pt x="29322" y="3796"/>
                    <a:pt x="29422" y="3862"/>
                    <a:pt x="29522" y="3862"/>
                  </a:cubicBezTo>
                  <a:cubicBezTo>
                    <a:pt x="29655" y="3829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5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21" y="1060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15" y="616"/>
                    <a:pt x="23723" y="616"/>
                  </a:cubicBezTo>
                  <a:cubicBezTo>
                    <a:pt x="23673" y="616"/>
                    <a:pt x="23628" y="631"/>
                    <a:pt x="23584" y="660"/>
                  </a:cubicBezTo>
                  <a:cubicBezTo>
                    <a:pt x="23284" y="860"/>
                    <a:pt x="21816" y="2762"/>
                    <a:pt x="21216" y="3529"/>
                  </a:cubicBezTo>
                  <a:cubicBezTo>
                    <a:pt x="19097" y="378"/>
                    <a:pt x="18423" y="1"/>
                    <a:pt x="181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3275767" y="5978434"/>
            <a:ext cx="354733" cy="319133"/>
            <a:chOff x="-1536750" y="880250"/>
            <a:chExt cx="266050" cy="239350"/>
          </a:xfrm>
        </p:grpSpPr>
        <p:sp>
          <p:nvSpPr>
            <p:cNvPr id="114" name="Google Shape;114;p3"/>
            <p:cNvSpPr/>
            <p:nvPr/>
          </p:nvSpPr>
          <p:spPr>
            <a:xfrm>
              <a:off x="-1534200" y="884050"/>
              <a:ext cx="263500" cy="231500"/>
            </a:xfrm>
            <a:custGeom>
              <a:avLst/>
              <a:gdLst/>
              <a:ahLst/>
              <a:cxnLst/>
              <a:rect l="l" t="t" r="r" b="b"/>
              <a:pathLst>
                <a:path w="10540" h="9260" extrusionOk="0">
                  <a:moveTo>
                    <a:pt x="3696" y="0"/>
                  </a:moveTo>
                  <a:cubicBezTo>
                    <a:pt x="3612" y="0"/>
                    <a:pt x="3525" y="16"/>
                    <a:pt x="3434" y="48"/>
                  </a:cubicBezTo>
                  <a:cubicBezTo>
                    <a:pt x="2233" y="448"/>
                    <a:pt x="3501" y="3351"/>
                    <a:pt x="3501" y="3351"/>
                  </a:cubicBezTo>
                  <a:cubicBezTo>
                    <a:pt x="3501" y="3351"/>
                    <a:pt x="2314" y="2947"/>
                    <a:pt x="1335" y="2947"/>
                  </a:cubicBezTo>
                  <a:cubicBezTo>
                    <a:pt x="672" y="2947"/>
                    <a:pt x="105" y="3132"/>
                    <a:pt x="65" y="3751"/>
                  </a:cubicBezTo>
                  <a:cubicBezTo>
                    <a:pt x="1" y="4880"/>
                    <a:pt x="1270" y="5084"/>
                    <a:pt x="2196" y="5084"/>
                  </a:cubicBezTo>
                  <a:cubicBezTo>
                    <a:pt x="2720" y="5084"/>
                    <a:pt x="3134" y="5018"/>
                    <a:pt x="3134" y="5018"/>
                  </a:cubicBezTo>
                  <a:lnTo>
                    <a:pt x="3134" y="5018"/>
                  </a:lnTo>
                  <a:cubicBezTo>
                    <a:pt x="3134" y="5018"/>
                    <a:pt x="332" y="7320"/>
                    <a:pt x="1466" y="7787"/>
                  </a:cubicBezTo>
                  <a:cubicBezTo>
                    <a:pt x="1586" y="7835"/>
                    <a:pt x="1709" y="7857"/>
                    <a:pt x="1833" y="7857"/>
                  </a:cubicBezTo>
                  <a:cubicBezTo>
                    <a:pt x="2914" y="7857"/>
                    <a:pt x="4068" y="6219"/>
                    <a:pt x="4068" y="6219"/>
                  </a:cubicBezTo>
                  <a:cubicBezTo>
                    <a:pt x="4068" y="6219"/>
                    <a:pt x="4304" y="9259"/>
                    <a:pt x="5109" y="9259"/>
                  </a:cubicBezTo>
                  <a:cubicBezTo>
                    <a:pt x="5160" y="9259"/>
                    <a:pt x="5213" y="9247"/>
                    <a:pt x="5269" y="9221"/>
                  </a:cubicBezTo>
                  <a:cubicBezTo>
                    <a:pt x="6203" y="8788"/>
                    <a:pt x="6103" y="6253"/>
                    <a:pt x="6103" y="6253"/>
                  </a:cubicBezTo>
                  <a:lnTo>
                    <a:pt x="6103" y="6253"/>
                  </a:lnTo>
                  <a:cubicBezTo>
                    <a:pt x="6103" y="6253"/>
                    <a:pt x="6787" y="8276"/>
                    <a:pt x="8071" y="8276"/>
                  </a:cubicBezTo>
                  <a:cubicBezTo>
                    <a:pt x="8147" y="8276"/>
                    <a:pt x="8224" y="8269"/>
                    <a:pt x="8304" y="8254"/>
                  </a:cubicBezTo>
                  <a:cubicBezTo>
                    <a:pt x="9738" y="7987"/>
                    <a:pt x="7403" y="5352"/>
                    <a:pt x="6903" y="5352"/>
                  </a:cubicBezTo>
                  <a:cubicBezTo>
                    <a:pt x="6403" y="5352"/>
                    <a:pt x="10539" y="5285"/>
                    <a:pt x="10139" y="3918"/>
                  </a:cubicBezTo>
                  <a:cubicBezTo>
                    <a:pt x="9983" y="3366"/>
                    <a:pt x="9508" y="3190"/>
                    <a:pt x="8964" y="3190"/>
                  </a:cubicBezTo>
                  <a:cubicBezTo>
                    <a:pt x="7994" y="3190"/>
                    <a:pt x="6803" y="3751"/>
                    <a:pt x="6803" y="3751"/>
                  </a:cubicBezTo>
                  <a:cubicBezTo>
                    <a:pt x="6803" y="3751"/>
                    <a:pt x="9005" y="949"/>
                    <a:pt x="7670" y="415"/>
                  </a:cubicBezTo>
                  <a:cubicBezTo>
                    <a:pt x="7549" y="364"/>
                    <a:pt x="7430" y="340"/>
                    <a:pt x="7314" y="340"/>
                  </a:cubicBezTo>
                  <a:cubicBezTo>
                    <a:pt x="6151" y="340"/>
                    <a:pt x="5269" y="2683"/>
                    <a:pt x="5269" y="2683"/>
                  </a:cubicBezTo>
                  <a:cubicBezTo>
                    <a:pt x="5269" y="2683"/>
                    <a:pt x="4807" y="0"/>
                    <a:pt x="3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-1536750" y="880250"/>
              <a:ext cx="261025" cy="239350"/>
            </a:xfrm>
            <a:custGeom>
              <a:avLst/>
              <a:gdLst/>
              <a:ahLst/>
              <a:cxnLst/>
              <a:rect l="l" t="t" r="r" b="b"/>
              <a:pathLst>
                <a:path w="10441" h="9574" extrusionOk="0">
                  <a:moveTo>
                    <a:pt x="3803" y="300"/>
                  </a:moveTo>
                  <a:cubicBezTo>
                    <a:pt x="4603" y="300"/>
                    <a:pt x="5104" y="2135"/>
                    <a:pt x="5237" y="2835"/>
                  </a:cubicBezTo>
                  <a:cubicBezTo>
                    <a:pt x="5237" y="2935"/>
                    <a:pt x="5304" y="2969"/>
                    <a:pt x="5371" y="2969"/>
                  </a:cubicBezTo>
                  <a:cubicBezTo>
                    <a:pt x="5437" y="2969"/>
                    <a:pt x="5504" y="2935"/>
                    <a:pt x="5537" y="2869"/>
                  </a:cubicBezTo>
                  <a:cubicBezTo>
                    <a:pt x="5771" y="2268"/>
                    <a:pt x="6571" y="634"/>
                    <a:pt x="7405" y="634"/>
                  </a:cubicBezTo>
                  <a:cubicBezTo>
                    <a:pt x="7505" y="634"/>
                    <a:pt x="7606" y="667"/>
                    <a:pt x="7706" y="701"/>
                  </a:cubicBezTo>
                  <a:cubicBezTo>
                    <a:pt x="7872" y="767"/>
                    <a:pt x="7972" y="867"/>
                    <a:pt x="8006" y="1034"/>
                  </a:cubicBezTo>
                  <a:cubicBezTo>
                    <a:pt x="8206" y="1768"/>
                    <a:pt x="7172" y="3269"/>
                    <a:pt x="6772" y="3803"/>
                  </a:cubicBezTo>
                  <a:cubicBezTo>
                    <a:pt x="6738" y="3869"/>
                    <a:pt x="6738" y="3936"/>
                    <a:pt x="6772" y="4003"/>
                  </a:cubicBezTo>
                  <a:cubicBezTo>
                    <a:pt x="6795" y="4027"/>
                    <a:pt x="6852" y="4050"/>
                    <a:pt x="6907" y="4050"/>
                  </a:cubicBezTo>
                  <a:cubicBezTo>
                    <a:pt x="6930" y="4050"/>
                    <a:pt x="6952" y="4046"/>
                    <a:pt x="6972" y="4036"/>
                  </a:cubicBezTo>
                  <a:cubicBezTo>
                    <a:pt x="6972" y="4036"/>
                    <a:pt x="8139" y="3503"/>
                    <a:pt x="9040" y="3503"/>
                  </a:cubicBezTo>
                  <a:cubicBezTo>
                    <a:pt x="9640" y="3503"/>
                    <a:pt x="9974" y="3703"/>
                    <a:pt x="10074" y="4103"/>
                  </a:cubicBezTo>
                  <a:cubicBezTo>
                    <a:pt x="10107" y="4270"/>
                    <a:pt x="10107" y="4370"/>
                    <a:pt x="10007" y="4503"/>
                  </a:cubicBezTo>
                  <a:cubicBezTo>
                    <a:pt x="9707" y="4937"/>
                    <a:pt x="8640" y="5237"/>
                    <a:pt x="7038" y="5371"/>
                  </a:cubicBezTo>
                  <a:cubicBezTo>
                    <a:pt x="6938" y="5371"/>
                    <a:pt x="6805" y="5371"/>
                    <a:pt x="6805" y="5537"/>
                  </a:cubicBezTo>
                  <a:cubicBezTo>
                    <a:pt x="6805" y="5571"/>
                    <a:pt x="6838" y="5671"/>
                    <a:pt x="7005" y="5671"/>
                  </a:cubicBezTo>
                  <a:cubicBezTo>
                    <a:pt x="7272" y="5704"/>
                    <a:pt x="8640" y="7105"/>
                    <a:pt x="8706" y="7872"/>
                  </a:cubicBezTo>
                  <a:cubicBezTo>
                    <a:pt x="8706" y="8106"/>
                    <a:pt x="8606" y="8206"/>
                    <a:pt x="8373" y="8239"/>
                  </a:cubicBezTo>
                  <a:cubicBezTo>
                    <a:pt x="8306" y="8252"/>
                    <a:pt x="8241" y="8257"/>
                    <a:pt x="8177" y="8257"/>
                  </a:cubicBezTo>
                  <a:cubicBezTo>
                    <a:pt x="7027" y="8257"/>
                    <a:pt x="6338" y="6371"/>
                    <a:pt x="6338" y="6371"/>
                  </a:cubicBezTo>
                  <a:cubicBezTo>
                    <a:pt x="6338" y="6271"/>
                    <a:pt x="6238" y="6238"/>
                    <a:pt x="6171" y="6238"/>
                  </a:cubicBezTo>
                  <a:cubicBezTo>
                    <a:pt x="6104" y="6271"/>
                    <a:pt x="6038" y="6338"/>
                    <a:pt x="6038" y="6405"/>
                  </a:cubicBezTo>
                  <a:cubicBezTo>
                    <a:pt x="6071" y="7072"/>
                    <a:pt x="6004" y="8906"/>
                    <a:pt x="5304" y="9240"/>
                  </a:cubicBezTo>
                  <a:lnTo>
                    <a:pt x="5237" y="9240"/>
                  </a:lnTo>
                  <a:cubicBezTo>
                    <a:pt x="4770" y="9240"/>
                    <a:pt x="4403" y="7505"/>
                    <a:pt x="4303" y="6338"/>
                  </a:cubicBezTo>
                  <a:cubicBezTo>
                    <a:pt x="4303" y="6271"/>
                    <a:pt x="4270" y="6238"/>
                    <a:pt x="4203" y="6204"/>
                  </a:cubicBezTo>
                  <a:lnTo>
                    <a:pt x="4170" y="6204"/>
                  </a:lnTo>
                  <a:cubicBezTo>
                    <a:pt x="4103" y="6204"/>
                    <a:pt x="4070" y="6238"/>
                    <a:pt x="4036" y="6271"/>
                  </a:cubicBezTo>
                  <a:cubicBezTo>
                    <a:pt x="4036" y="6305"/>
                    <a:pt x="2902" y="7872"/>
                    <a:pt x="1935" y="7872"/>
                  </a:cubicBezTo>
                  <a:cubicBezTo>
                    <a:pt x="1835" y="7872"/>
                    <a:pt x="1735" y="7839"/>
                    <a:pt x="1635" y="7806"/>
                  </a:cubicBezTo>
                  <a:cubicBezTo>
                    <a:pt x="1501" y="7739"/>
                    <a:pt x="1468" y="7672"/>
                    <a:pt x="1468" y="7605"/>
                  </a:cubicBezTo>
                  <a:cubicBezTo>
                    <a:pt x="1401" y="7105"/>
                    <a:pt x="2569" y="5938"/>
                    <a:pt x="3336" y="5304"/>
                  </a:cubicBezTo>
                  <a:cubicBezTo>
                    <a:pt x="3403" y="5237"/>
                    <a:pt x="3403" y="5170"/>
                    <a:pt x="3369" y="5104"/>
                  </a:cubicBezTo>
                  <a:cubicBezTo>
                    <a:pt x="3369" y="5055"/>
                    <a:pt x="3316" y="5024"/>
                    <a:pt x="3261" y="5024"/>
                  </a:cubicBezTo>
                  <a:cubicBezTo>
                    <a:pt x="3241" y="5024"/>
                    <a:pt x="3220" y="5028"/>
                    <a:pt x="3202" y="5037"/>
                  </a:cubicBezTo>
                  <a:cubicBezTo>
                    <a:pt x="3202" y="5037"/>
                    <a:pt x="2802" y="5070"/>
                    <a:pt x="2302" y="5070"/>
                  </a:cubicBezTo>
                  <a:cubicBezTo>
                    <a:pt x="1701" y="5070"/>
                    <a:pt x="934" y="5004"/>
                    <a:pt x="534" y="4603"/>
                  </a:cubicBezTo>
                  <a:cubicBezTo>
                    <a:pt x="367" y="4403"/>
                    <a:pt x="300" y="4203"/>
                    <a:pt x="334" y="3903"/>
                  </a:cubicBezTo>
                  <a:cubicBezTo>
                    <a:pt x="334" y="3736"/>
                    <a:pt x="367" y="3269"/>
                    <a:pt x="1434" y="3269"/>
                  </a:cubicBezTo>
                  <a:cubicBezTo>
                    <a:pt x="2368" y="3269"/>
                    <a:pt x="3536" y="3669"/>
                    <a:pt x="3569" y="3669"/>
                  </a:cubicBezTo>
                  <a:cubicBezTo>
                    <a:pt x="3603" y="3669"/>
                    <a:pt x="3669" y="3669"/>
                    <a:pt x="3736" y="3603"/>
                  </a:cubicBezTo>
                  <a:cubicBezTo>
                    <a:pt x="3769" y="3569"/>
                    <a:pt x="3769" y="3503"/>
                    <a:pt x="3736" y="3436"/>
                  </a:cubicBezTo>
                  <a:cubicBezTo>
                    <a:pt x="3736" y="3436"/>
                    <a:pt x="2902" y="1501"/>
                    <a:pt x="3269" y="667"/>
                  </a:cubicBezTo>
                  <a:cubicBezTo>
                    <a:pt x="3336" y="500"/>
                    <a:pt x="3436" y="400"/>
                    <a:pt x="3603" y="334"/>
                  </a:cubicBezTo>
                  <a:cubicBezTo>
                    <a:pt x="3669" y="300"/>
                    <a:pt x="3736" y="300"/>
                    <a:pt x="3803" y="300"/>
                  </a:cubicBezTo>
                  <a:close/>
                  <a:moveTo>
                    <a:pt x="3803" y="0"/>
                  </a:moveTo>
                  <a:cubicBezTo>
                    <a:pt x="3703" y="0"/>
                    <a:pt x="3603" y="0"/>
                    <a:pt x="3503" y="33"/>
                  </a:cubicBezTo>
                  <a:cubicBezTo>
                    <a:pt x="3269" y="133"/>
                    <a:pt x="3102" y="300"/>
                    <a:pt x="3002" y="534"/>
                  </a:cubicBezTo>
                  <a:cubicBezTo>
                    <a:pt x="2669" y="1268"/>
                    <a:pt x="3102" y="2635"/>
                    <a:pt x="3336" y="3269"/>
                  </a:cubicBezTo>
                  <a:cubicBezTo>
                    <a:pt x="2902" y="3136"/>
                    <a:pt x="2135" y="2935"/>
                    <a:pt x="1434" y="2935"/>
                  </a:cubicBezTo>
                  <a:cubicBezTo>
                    <a:pt x="300" y="2935"/>
                    <a:pt x="33" y="3469"/>
                    <a:pt x="0" y="3903"/>
                  </a:cubicBezTo>
                  <a:cubicBezTo>
                    <a:pt x="0" y="4270"/>
                    <a:pt x="100" y="4570"/>
                    <a:pt x="334" y="4803"/>
                  </a:cubicBezTo>
                  <a:cubicBezTo>
                    <a:pt x="776" y="5272"/>
                    <a:pt x="1603" y="5395"/>
                    <a:pt x="2263" y="5395"/>
                  </a:cubicBezTo>
                  <a:cubicBezTo>
                    <a:pt x="2449" y="5395"/>
                    <a:pt x="2622" y="5385"/>
                    <a:pt x="2769" y="5371"/>
                  </a:cubicBezTo>
                  <a:lnTo>
                    <a:pt x="2769" y="5371"/>
                  </a:lnTo>
                  <a:cubicBezTo>
                    <a:pt x="2135" y="5938"/>
                    <a:pt x="1068" y="7005"/>
                    <a:pt x="1168" y="7672"/>
                  </a:cubicBezTo>
                  <a:cubicBezTo>
                    <a:pt x="1168" y="7806"/>
                    <a:pt x="1268" y="7972"/>
                    <a:pt x="1535" y="8106"/>
                  </a:cubicBezTo>
                  <a:cubicBezTo>
                    <a:pt x="1668" y="8139"/>
                    <a:pt x="1801" y="8173"/>
                    <a:pt x="1935" y="8173"/>
                  </a:cubicBezTo>
                  <a:cubicBezTo>
                    <a:pt x="2769" y="8173"/>
                    <a:pt x="3636" y="7272"/>
                    <a:pt x="4036" y="6772"/>
                  </a:cubicBezTo>
                  <a:cubicBezTo>
                    <a:pt x="4136" y="7672"/>
                    <a:pt x="4470" y="9574"/>
                    <a:pt x="5237" y="9574"/>
                  </a:cubicBezTo>
                  <a:cubicBezTo>
                    <a:pt x="5304" y="9574"/>
                    <a:pt x="5371" y="9540"/>
                    <a:pt x="5437" y="9507"/>
                  </a:cubicBezTo>
                  <a:cubicBezTo>
                    <a:pt x="6138" y="9173"/>
                    <a:pt x="6305" y="7939"/>
                    <a:pt x="6338" y="7138"/>
                  </a:cubicBezTo>
                  <a:cubicBezTo>
                    <a:pt x="6676" y="7752"/>
                    <a:pt x="7296" y="8592"/>
                    <a:pt x="8199" y="8592"/>
                  </a:cubicBezTo>
                  <a:cubicBezTo>
                    <a:pt x="8277" y="8592"/>
                    <a:pt x="8357" y="8586"/>
                    <a:pt x="8439" y="8573"/>
                  </a:cubicBezTo>
                  <a:cubicBezTo>
                    <a:pt x="8840" y="8473"/>
                    <a:pt x="9040" y="8239"/>
                    <a:pt x="9007" y="7839"/>
                  </a:cubicBezTo>
                  <a:cubicBezTo>
                    <a:pt x="8940" y="7138"/>
                    <a:pt x="8139" y="6104"/>
                    <a:pt x="7505" y="5637"/>
                  </a:cubicBezTo>
                  <a:cubicBezTo>
                    <a:pt x="8640" y="5504"/>
                    <a:pt x="9874" y="5270"/>
                    <a:pt x="10274" y="4670"/>
                  </a:cubicBezTo>
                  <a:cubicBezTo>
                    <a:pt x="10408" y="4470"/>
                    <a:pt x="10441" y="4270"/>
                    <a:pt x="10374" y="4036"/>
                  </a:cubicBezTo>
                  <a:cubicBezTo>
                    <a:pt x="10274" y="3636"/>
                    <a:pt x="9941" y="3169"/>
                    <a:pt x="9040" y="3169"/>
                  </a:cubicBezTo>
                  <a:cubicBezTo>
                    <a:pt x="8439" y="3169"/>
                    <a:pt x="7806" y="3369"/>
                    <a:pt x="7339" y="3536"/>
                  </a:cubicBezTo>
                  <a:cubicBezTo>
                    <a:pt x="7806" y="2902"/>
                    <a:pt x="8506" y="1701"/>
                    <a:pt x="8306" y="967"/>
                  </a:cubicBezTo>
                  <a:cubicBezTo>
                    <a:pt x="8239" y="701"/>
                    <a:pt x="8106" y="500"/>
                    <a:pt x="7839" y="400"/>
                  </a:cubicBezTo>
                  <a:cubicBezTo>
                    <a:pt x="7706" y="367"/>
                    <a:pt x="7572" y="334"/>
                    <a:pt x="7405" y="334"/>
                  </a:cubicBezTo>
                  <a:cubicBezTo>
                    <a:pt x="6505" y="334"/>
                    <a:pt x="5771" y="1601"/>
                    <a:pt x="5437" y="2302"/>
                  </a:cubicBezTo>
                  <a:cubicBezTo>
                    <a:pt x="5237" y="1501"/>
                    <a:pt x="4737" y="0"/>
                    <a:pt x="380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-1468375" y="1019800"/>
              <a:ext cx="31700" cy="36425"/>
            </a:xfrm>
            <a:custGeom>
              <a:avLst/>
              <a:gdLst/>
              <a:ahLst/>
              <a:cxnLst/>
              <a:rect l="l" t="t" r="r" b="b"/>
              <a:pathLst>
                <a:path w="1268" h="1457" extrusionOk="0">
                  <a:moveTo>
                    <a:pt x="1106" y="0"/>
                  </a:moveTo>
                  <a:cubicBezTo>
                    <a:pt x="1057" y="0"/>
                    <a:pt x="1007" y="16"/>
                    <a:pt x="968" y="55"/>
                  </a:cubicBezTo>
                  <a:lnTo>
                    <a:pt x="67" y="1223"/>
                  </a:lnTo>
                  <a:cubicBezTo>
                    <a:pt x="0" y="1290"/>
                    <a:pt x="34" y="1390"/>
                    <a:pt x="100" y="1423"/>
                  </a:cubicBezTo>
                  <a:cubicBezTo>
                    <a:pt x="100" y="1456"/>
                    <a:pt x="134" y="1456"/>
                    <a:pt x="167" y="1456"/>
                  </a:cubicBezTo>
                  <a:cubicBezTo>
                    <a:pt x="234" y="1456"/>
                    <a:pt x="267" y="1456"/>
                    <a:pt x="301" y="1390"/>
                  </a:cubicBezTo>
                  <a:lnTo>
                    <a:pt x="1235" y="256"/>
                  </a:lnTo>
                  <a:cubicBezTo>
                    <a:pt x="1268" y="189"/>
                    <a:pt x="1268" y="89"/>
                    <a:pt x="1201" y="22"/>
                  </a:cubicBezTo>
                  <a:cubicBezTo>
                    <a:pt x="1174" y="8"/>
                    <a:pt x="1140" y="0"/>
                    <a:pt x="1106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-1495075" y="977575"/>
              <a:ext cx="55075" cy="17775"/>
            </a:xfrm>
            <a:custGeom>
              <a:avLst/>
              <a:gdLst/>
              <a:ahLst/>
              <a:cxnLst/>
              <a:rect l="l" t="t" r="r" b="b"/>
              <a:pathLst>
                <a:path w="2203" h="711" extrusionOk="0">
                  <a:moveTo>
                    <a:pt x="162" y="1"/>
                  </a:moveTo>
                  <a:cubicBezTo>
                    <a:pt x="101" y="1"/>
                    <a:pt x="34" y="55"/>
                    <a:pt x="34" y="110"/>
                  </a:cubicBezTo>
                  <a:cubicBezTo>
                    <a:pt x="1" y="210"/>
                    <a:pt x="68" y="277"/>
                    <a:pt x="134" y="310"/>
                  </a:cubicBezTo>
                  <a:lnTo>
                    <a:pt x="2002" y="677"/>
                  </a:lnTo>
                  <a:cubicBezTo>
                    <a:pt x="2002" y="677"/>
                    <a:pt x="2036" y="710"/>
                    <a:pt x="2036" y="710"/>
                  </a:cubicBezTo>
                  <a:cubicBezTo>
                    <a:pt x="2102" y="710"/>
                    <a:pt x="2169" y="644"/>
                    <a:pt x="2203" y="577"/>
                  </a:cubicBezTo>
                  <a:cubicBezTo>
                    <a:pt x="2203" y="477"/>
                    <a:pt x="2136" y="410"/>
                    <a:pt x="2069" y="377"/>
                  </a:cubicBezTo>
                  <a:lnTo>
                    <a:pt x="201" y="10"/>
                  </a:lnTo>
                  <a:cubicBezTo>
                    <a:pt x="189" y="4"/>
                    <a:pt x="176" y="1"/>
                    <a:pt x="16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-1437525" y="927775"/>
              <a:ext cx="19200" cy="42550"/>
            </a:xfrm>
            <a:custGeom>
              <a:avLst/>
              <a:gdLst/>
              <a:ahLst/>
              <a:cxnLst/>
              <a:rect l="l" t="t" r="r" b="b"/>
              <a:pathLst>
                <a:path w="768" h="1702" extrusionOk="0">
                  <a:moveTo>
                    <a:pt x="134" y="0"/>
                  </a:moveTo>
                  <a:cubicBezTo>
                    <a:pt x="67" y="34"/>
                    <a:pt x="1" y="134"/>
                    <a:pt x="34" y="201"/>
                  </a:cubicBezTo>
                  <a:lnTo>
                    <a:pt x="434" y="1602"/>
                  </a:lnTo>
                  <a:cubicBezTo>
                    <a:pt x="468" y="1668"/>
                    <a:pt x="534" y="1702"/>
                    <a:pt x="601" y="1702"/>
                  </a:cubicBezTo>
                  <a:lnTo>
                    <a:pt x="634" y="1702"/>
                  </a:lnTo>
                  <a:cubicBezTo>
                    <a:pt x="734" y="1668"/>
                    <a:pt x="768" y="1602"/>
                    <a:pt x="734" y="1501"/>
                  </a:cubicBezTo>
                  <a:lnTo>
                    <a:pt x="334" y="134"/>
                  </a:ln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-1388325" y="931625"/>
              <a:ext cx="26725" cy="42050"/>
            </a:xfrm>
            <a:custGeom>
              <a:avLst/>
              <a:gdLst/>
              <a:ahLst/>
              <a:cxnLst/>
              <a:rect l="l" t="t" r="r" b="b"/>
              <a:pathLst>
                <a:path w="1069" h="1682" extrusionOk="0">
                  <a:moveTo>
                    <a:pt x="909" y="0"/>
                  </a:moveTo>
                  <a:cubicBezTo>
                    <a:pt x="852" y="0"/>
                    <a:pt x="792" y="31"/>
                    <a:pt x="768" y="80"/>
                  </a:cubicBezTo>
                  <a:lnTo>
                    <a:pt x="34" y="1448"/>
                  </a:lnTo>
                  <a:cubicBezTo>
                    <a:pt x="1" y="1514"/>
                    <a:pt x="34" y="1614"/>
                    <a:pt x="101" y="1648"/>
                  </a:cubicBezTo>
                  <a:cubicBezTo>
                    <a:pt x="134" y="1681"/>
                    <a:pt x="134" y="1681"/>
                    <a:pt x="167" y="1681"/>
                  </a:cubicBezTo>
                  <a:cubicBezTo>
                    <a:pt x="234" y="1681"/>
                    <a:pt x="268" y="1648"/>
                    <a:pt x="301" y="1581"/>
                  </a:cubicBezTo>
                  <a:lnTo>
                    <a:pt x="1035" y="247"/>
                  </a:lnTo>
                  <a:cubicBezTo>
                    <a:pt x="1068" y="147"/>
                    <a:pt x="1035" y="47"/>
                    <a:pt x="968" y="13"/>
                  </a:cubicBezTo>
                  <a:cubicBezTo>
                    <a:pt x="950" y="4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-1376650" y="986975"/>
              <a:ext cx="59250" cy="15050"/>
            </a:xfrm>
            <a:custGeom>
              <a:avLst/>
              <a:gdLst/>
              <a:ahLst/>
              <a:cxnLst/>
              <a:rect l="l" t="t" r="r" b="b"/>
              <a:pathLst>
                <a:path w="2370" h="602" extrusionOk="0">
                  <a:moveTo>
                    <a:pt x="2169" y="1"/>
                  </a:moveTo>
                  <a:lnTo>
                    <a:pt x="134" y="301"/>
                  </a:lnTo>
                  <a:cubicBezTo>
                    <a:pt x="67" y="301"/>
                    <a:pt x="1" y="368"/>
                    <a:pt x="1" y="468"/>
                  </a:cubicBezTo>
                  <a:cubicBezTo>
                    <a:pt x="34" y="534"/>
                    <a:pt x="101" y="601"/>
                    <a:pt x="167" y="601"/>
                  </a:cubicBezTo>
                  <a:lnTo>
                    <a:pt x="201" y="601"/>
                  </a:lnTo>
                  <a:lnTo>
                    <a:pt x="2202" y="301"/>
                  </a:lnTo>
                  <a:cubicBezTo>
                    <a:pt x="2302" y="301"/>
                    <a:pt x="2369" y="234"/>
                    <a:pt x="2336" y="134"/>
                  </a:cubicBezTo>
                  <a:cubicBezTo>
                    <a:pt x="2336" y="67"/>
                    <a:pt x="2269" y="1"/>
                    <a:pt x="21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-1379150" y="1022425"/>
              <a:ext cx="31725" cy="33800"/>
            </a:xfrm>
            <a:custGeom>
              <a:avLst/>
              <a:gdLst/>
              <a:ahLst/>
              <a:cxnLst/>
              <a:rect l="l" t="t" r="r" b="b"/>
              <a:pathLst>
                <a:path w="1269" h="1352" extrusionOk="0">
                  <a:moveTo>
                    <a:pt x="180" y="0"/>
                  </a:moveTo>
                  <a:cubicBezTo>
                    <a:pt x="142" y="0"/>
                    <a:pt x="101" y="17"/>
                    <a:pt x="67" y="50"/>
                  </a:cubicBezTo>
                  <a:cubicBezTo>
                    <a:pt x="1" y="84"/>
                    <a:pt x="1" y="184"/>
                    <a:pt x="34" y="251"/>
                  </a:cubicBezTo>
                  <a:lnTo>
                    <a:pt x="968" y="1318"/>
                  </a:lnTo>
                  <a:cubicBezTo>
                    <a:pt x="1001" y="1351"/>
                    <a:pt x="1068" y="1351"/>
                    <a:pt x="1101" y="1351"/>
                  </a:cubicBezTo>
                  <a:cubicBezTo>
                    <a:pt x="1135" y="1351"/>
                    <a:pt x="1168" y="1351"/>
                    <a:pt x="1201" y="1318"/>
                  </a:cubicBezTo>
                  <a:cubicBezTo>
                    <a:pt x="1268" y="1251"/>
                    <a:pt x="1268" y="1151"/>
                    <a:pt x="1201" y="1085"/>
                  </a:cubicBezTo>
                  <a:lnTo>
                    <a:pt x="267" y="50"/>
                  </a:lnTo>
                  <a:cubicBezTo>
                    <a:pt x="251" y="17"/>
                    <a:pt x="217" y="0"/>
                    <a:pt x="18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-1414175" y="1031175"/>
              <a:ext cx="11700" cy="45050"/>
            </a:xfrm>
            <a:custGeom>
              <a:avLst/>
              <a:gdLst/>
              <a:ahLst/>
              <a:cxnLst/>
              <a:rect l="l" t="t" r="r" b="b"/>
              <a:pathLst>
                <a:path w="468" h="1802" extrusionOk="0">
                  <a:moveTo>
                    <a:pt x="167" y="1"/>
                  </a:moveTo>
                  <a:cubicBezTo>
                    <a:pt x="67" y="34"/>
                    <a:pt x="1" y="101"/>
                    <a:pt x="34" y="201"/>
                  </a:cubicBezTo>
                  <a:lnTo>
                    <a:pt x="167" y="1669"/>
                  </a:lnTo>
                  <a:cubicBezTo>
                    <a:pt x="167" y="1735"/>
                    <a:pt x="234" y="1802"/>
                    <a:pt x="301" y="1802"/>
                  </a:cubicBezTo>
                  <a:lnTo>
                    <a:pt x="334" y="1802"/>
                  </a:lnTo>
                  <a:cubicBezTo>
                    <a:pt x="401" y="1802"/>
                    <a:pt x="468" y="1702"/>
                    <a:pt x="468" y="1635"/>
                  </a:cubicBezTo>
                  <a:lnTo>
                    <a:pt x="334" y="167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1455025" y="952800"/>
              <a:ext cx="94250" cy="94250"/>
            </a:xfrm>
            <a:custGeom>
              <a:avLst/>
              <a:gdLst/>
              <a:ahLst/>
              <a:cxnLst/>
              <a:rect l="l" t="t" r="r" b="b"/>
              <a:pathLst>
                <a:path w="3770" h="3770" extrusionOk="0">
                  <a:moveTo>
                    <a:pt x="1868" y="0"/>
                  </a:moveTo>
                  <a:cubicBezTo>
                    <a:pt x="834" y="0"/>
                    <a:pt x="0" y="834"/>
                    <a:pt x="0" y="1868"/>
                  </a:cubicBezTo>
                  <a:cubicBezTo>
                    <a:pt x="0" y="2902"/>
                    <a:pt x="834" y="3769"/>
                    <a:pt x="1868" y="3769"/>
                  </a:cubicBezTo>
                  <a:cubicBezTo>
                    <a:pt x="2902" y="3769"/>
                    <a:pt x="3769" y="2902"/>
                    <a:pt x="3769" y="1868"/>
                  </a:cubicBezTo>
                  <a:cubicBezTo>
                    <a:pt x="3769" y="834"/>
                    <a:pt x="2902" y="0"/>
                    <a:pt x="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11288534" y="5126381"/>
            <a:ext cx="801541" cy="1006672"/>
            <a:chOff x="5591675" y="4071736"/>
            <a:chExt cx="601156" cy="755004"/>
          </a:xfrm>
        </p:grpSpPr>
        <p:sp>
          <p:nvSpPr>
            <p:cNvPr id="125" name="Google Shape;125;p3"/>
            <p:cNvSpPr/>
            <p:nvPr/>
          </p:nvSpPr>
          <p:spPr>
            <a:xfrm>
              <a:off x="5868656" y="4478214"/>
              <a:ext cx="324175" cy="189101"/>
            </a:xfrm>
            <a:custGeom>
              <a:avLst/>
              <a:gdLst/>
              <a:ahLst/>
              <a:cxnLst/>
              <a:rect l="l" t="t" r="r" b="b"/>
              <a:pathLst>
                <a:path w="17647" h="10294" extrusionOk="0">
                  <a:moveTo>
                    <a:pt x="7470" y="1"/>
                  </a:moveTo>
                  <a:cubicBezTo>
                    <a:pt x="6621" y="1"/>
                    <a:pt x="5779" y="127"/>
                    <a:pt x="4971" y="420"/>
                  </a:cubicBezTo>
                  <a:cubicBezTo>
                    <a:pt x="1" y="2254"/>
                    <a:pt x="801" y="10294"/>
                    <a:pt x="801" y="10294"/>
                  </a:cubicBezTo>
                  <a:cubicBezTo>
                    <a:pt x="801" y="10294"/>
                    <a:pt x="1502" y="9426"/>
                    <a:pt x="4871" y="6824"/>
                  </a:cubicBezTo>
                  <a:cubicBezTo>
                    <a:pt x="8273" y="4223"/>
                    <a:pt x="17647" y="5990"/>
                    <a:pt x="16946" y="4556"/>
                  </a:cubicBezTo>
                  <a:cubicBezTo>
                    <a:pt x="16360" y="3355"/>
                    <a:pt x="11842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879072" y="4530167"/>
              <a:ext cx="182028" cy="140824"/>
            </a:xfrm>
            <a:custGeom>
              <a:avLst/>
              <a:gdLst/>
              <a:ahLst/>
              <a:cxnLst/>
              <a:rect l="l" t="t" r="r" b="b"/>
              <a:pathLst>
                <a:path w="9909" h="7666" extrusionOk="0">
                  <a:moveTo>
                    <a:pt x="7749" y="1"/>
                  </a:moveTo>
                  <a:cubicBezTo>
                    <a:pt x="7140" y="1"/>
                    <a:pt x="6431" y="99"/>
                    <a:pt x="5672" y="394"/>
                  </a:cubicBezTo>
                  <a:cubicBezTo>
                    <a:pt x="3370" y="1294"/>
                    <a:pt x="1469" y="3663"/>
                    <a:pt x="34" y="7399"/>
                  </a:cubicBezTo>
                  <a:cubicBezTo>
                    <a:pt x="1" y="7499"/>
                    <a:pt x="34" y="7599"/>
                    <a:pt x="134" y="7666"/>
                  </a:cubicBezTo>
                  <a:lnTo>
                    <a:pt x="234" y="7666"/>
                  </a:lnTo>
                  <a:cubicBezTo>
                    <a:pt x="301" y="7666"/>
                    <a:pt x="401" y="7632"/>
                    <a:pt x="401" y="7532"/>
                  </a:cubicBezTo>
                  <a:cubicBezTo>
                    <a:pt x="1802" y="3930"/>
                    <a:pt x="3604" y="1661"/>
                    <a:pt x="5805" y="794"/>
                  </a:cubicBezTo>
                  <a:cubicBezTo>
                    <a:pt x="6513" y="509"/>
                    <a:pt x="7179" y="415"/>
                    <a:pt x="7747" y="415"/>
                  </a:cubicBezTo>
                  <a:cubicBezTo>
                    <a:pt x="8839" y="415"/>
                    <a:pt x="9574" y="761"/>
                    <a:pt x="9574" y="761"/>
                  </a:cubicBezTo>
                  <a:cubicBezTo>
                    <a:pt x="9608" y="783"/>
                    <a:pt x="9645" y="794"/>
                    <a:pt x="9682" y="794"/>
                  </a:cubicBezTo>
                  <a:cubicBezTo>
                    <a:pt x="9756" y="794"/>
                    <a:pt x="9830" y="750"/>
                    <a:pt x="9875" y="661"/>
                  </a:cubicBezTo>
                  <a:cubicBezTo>
                    <a:pt x="9908" y="561"/>
                    <a:pt x="9875" y="461"/>
                    <a:pt x="9775" y="394"/>
                  </a:cubicBezTo>
                  <a:cubicBezTo>
                    <a:pt x="9731" y="372"/>
                    <a:pt x="8930" y="1"/>
                    <a:pt x="7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612747" y="4385477"/>
              <a:ext cx="274301" cy="259164"/>
            </a:xfrm>
            <a:custGeom>
              <a:avLst/>
              <a:gdLst/>
              <a:ahLst/>
              <a:cxnLst/>
              <a:rect l="l" t="t" r="r" b="b"/>
              <a:pathLst>
                <a:path w="14932" h="14108" extrusionOk="0">
                  <a:moveTo>
                    <a:pt x="7545" y="1"/>
                  </a:moveTo>
                  <a:cubicBezTo>
                    <a:pt x="3400" y="1"/>
                    <a:pt x="0" y="5196"/>
                    <a:pt x="688" y="5368"/>
                  </a:cubicBezTo>
                  <a:cubicBezTo>
                    <a:pt x="717" y="5375"/>
                    <a:pt x="750" y="5378"/>
                    <a:pt x="788" y="5378"/>
                  </a:cubicBezTo>
                  <a:cubicBezTo>
                    <a:pt x="1438" y="5378"/>
                    <a:pt x="3398" y="4382"/>
                    <a:pt x="5508" y="4382"/>
                  </a:cubicBezTo>
                  <a:cubicBezTo>
                    <a:pt x="6703" y="4382"/>
                    <a:pt x="7946" y="4702"/>
                    <a:pt x="9027" y="5701"/>
                  </a:cubicBezTo>
                  <a:cubicBezTo>
                    <a:pt x="12130" y="8570"/>
                    <a:pt x="14932" y="14107"/>
                    <a:pt x="14932" y="14107"/>
                  </a:cubicBezTo>
                  <a:cubicBezTo>
                    <a:pt x="14932" y="14107"/>
                    <a:pt x="14631" y="2766"/>
                    <a:pt x="9628" y="464"/>
                  </a:cubicBezTo>
                  <a:cubicBezTo>
                    <a:pt x="8923" y="140"/>
                    <a:pt x="8224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739360" y="4415440"/>
              <a:ext cx="147089" cy="224298"/>
            </a:xfrm>
            <a:custGeom>
              <a:avLst/>
              <a:gdLst/>
              <a:ahLst/>
              <a:cxnLst/>
              <a:rect l="l" t="t" r="r" b="b"/>
              <a:pathLst>
                <a:path w="8007" h="12210" extrusionOk="0">
                  <a:moveTo>
                    <a:pt x="301" y="1"/>
                  </a:moveTo>
                  <a:cubicBezTo>
                    <a:pt x="167" y="1"/>
                    <a:pt x="67" y="67"/>
                    <a:pt x="34" y="168"/>
                  </a:cubicBezTo>
                  <a:cubicBezTo>
                    <a:pt x="1" y="268"/>
                    <a:pt x="67" y="401"/>
                    <a:pt x="201" y="434"/>
                  </a:cubicBezTo>
                  <a:cubicBezTo>
                    <a:pt x="267" y="434"/>
                    <a:pt x="7172" y="2202"/>
                    <a:pt x="7573" y="12009"/>
                  </a:cubicBezTo>
                  <a:cubicBezTo>
                    <a:pt x="7573" y="12109"/>
                    <a:pt x="7673" y="12209"/>
                    <a:pt x="7773" y="12209"/>
                  </a:cubicBezTo>
                  <a:cubicBezTo>
                    <a:pt x="7906" y="12176"/>
                    <a:pt x="8006" y="12109"/>
                    <a:pt x="7973" y="11976"/>
                  </a:cubicBezTo>
                  <a:cubicBezTo>
                    <a:pt x="7573" y="1902"/>
                    <a:pt x="367" y="34"/>
                    <a:pt x="3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828221" y="4248649"/>
              <a:ext cx="114610" cy="561424"/>
            </a:xfrm>
            <a:custGeom>
              <a:avLst/>
              <a:gdLst/>
              <a:ahLst/>
              <a:cxnLst/>
              <a:rect l="l" t="t" r="r" b="b"/>
              <a:pathLst>
                <a:path w="6239" h="30562" extrusionOk="0">
                  <a:moveTo>
                    <a:pt x="5986" y="0"/>
                  </a:moveTo>
                  <a:cubicBezTo>
                    <a:pt x="5880" y="0"/>
                    <a:pt x="5804" y="87"/>
                    <a:pt x="5804" y="173"/>
                  </a:cubicBezTo>
                  <a:cubicBezTo>
                    <a:pt x="5771" y="407"/>
                    <a:pt x="4270" y="22623"/>
                    <a:pt x="67" y="30228"/>
                  </a:cubicBezTo>
                  <a:cubicBezTo>
                    <a:pt x="0" y="30328"/>
                    <a:pt x="34" y="30462"/>
                    <a:pt x="134" y="30528"/>
                  </a:cubicBezTo>
                  <a:cubicBezTo>
                    <a:pt x="167" y="30528"/>
                    <a:pt x="200" y="30562"/>
                    <a:pt x="234" y="30562"/>
                  </a:cubicBezTo>
                  <a:cubicBezTo>
                    <a:pt x="301" y="30562"/>
                    <a:pt x="367" y="30495"/>
                    <a:pt x="434" y="30428"/>
                  </a:cubicBezTo>
                  <a:cubicBezTo>
                    <a:pt x="4670" y="22723"/>
                    <a:pt x="6205" y="440"/>
                    <a:pt x="6205" y="207"/>
                  </a:cubicBezTo>
                  <a:cubicBezTo>
                    <a:pt x="6238" y="107"/>
                    <a:pt x="6138" y="7"/>
                    <a:pt x="6038" y="7"/>
                  </a:cubicBezTo>
                  <a:cubicBezTo>
                    <a:pt x="6020" y="2"/>
                    <a:pt x="6003" y="0"/>
                    <a:pt x="5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27107" y="4071736"/>
              <a:ext cx="418542" cy="383804"/>
            </a:xfrm>
            <a:custGeom>
              <a:avLst/>
              <a:gdLst/>
              <a:ahLst/>
              <a:cxnLst/>
              <a:rect l="l" t="t" r="r" b="b"/>
              <a:pathLst>
                <a:path w="22784" h="20893" extrusionOk="0">
                  <a:moveTo>
                    <a:pt x="10204" y="1"/>
                  </a:moveTo>
                  <a:cubicBezTo>
                    <a:pt x="10130" y="1"/>
                    <a:pt x="10053" y="10"/>
                    <a:pt x="9974" y="30"/>
                  </a:cubicBezTo>
                  <a:cubicBezTo>
                    <a:pt x="8006" y="530"/>
                    <a:pt x="8607" y="5434"/>
                    <a:pt x="8607" y="5434"/>
                  </a:cubicBezTo>
                  <a:cubicBezTo>
                    <a:pt x="8607" y="5434"/>
                    <a:pt x="6933" y="2146"/>
                    <a:pt x="5095" y="2146"/>
                  </a:cubicBezTo>
                  <a:cubicBezTo>
                    <a:pt x="4554" y="2146"/>
                    <a:pt x="4000" y="2430"/>
                    <a:pt x="3470" y="3165"/>
                  </a:cubicBezTo>
                  <a:cubicBezTo>
                    <a:pt x="2636" y="4333"/>
                    <a:pt x="5604" y="7635"/>
                    <a:pt x="5604" y="7635"/>
                  </a:cubicBezTo>
                  <a:cubicBezTo>
                    <a:pt x="5604" y="7635"/>
                    <a:pt x="4526" y="7500"/>
                    <a:pt x="3327" y="7500"/>
                  </a:cubicBezTo>
                  <a:cubicBezTo>
                    <a:pt x="1858" y="7500"/>
                    <a:pt x="207" y="7703"/>
                    <a:pt x="134" y="8602"/>
                  </a:cubicBezTo>
                  <a:cubicBezTo>
                    <a:pt x="0" y="10270"/>
                    <a:pt x="4737" y="11571"/>
                    <a:pt x="4737" y="11571"/>
                  </a:cubicBezTo>
                  <a:cubicBezTo>
                    <a:pt x="4737" y="11571"/>
                    <a:pt x="1068" y="14740"/>
                    <a:pt x="1868" y="16441"/>
                  </a:cubicBezTo>
                  <a:cubicBezTo>
                    <a:pt x="2072" y="16873"/>
                    <a:pt x="2502" y="17034"/>
                    <a:pt x="3032" y="17034"/>
                  </a:cubicBezTo>
                  <a:cubicBezTo>
                    <a:pt x="4590" y="17034"/>
                    <a:pt x="7005" y="15641"/>
                    <a:pt x="7005" y="15641"/>
                  </a:cubicBezTo>
                  <a:lnTo>
                    <a:pt x="7005" y="15641"/>
                  </a:lnTo>
                  <a:cubicBezTo>
                    <a:pt x="7005" y="15641"/>
                    <a:pt x="5748" y="20892"/>
                    <a:pt x="7598" y="20892"/>
                  </a:cubicBezTo>
                  <a:cubicBezTo>
                    <a:pt x="7653" y="20892"/>
                    <a:pt x="7712" y="20888"/>
                    <a:pt x="7773" y="20878"/>
                  </a:cubicBezTo>
                  <a:cubicBezTo>
                    <a:pt x="9874" y="20578"/>
                    <a:pt x="11142" y="17042"/>
                    <a:pt x="11142" y="17042"/>
                  </a:cubicBezTo>
                  <a:cubicBezTo>
                    <a:pt x="11142" y="17042"/>
                    <a:pt x="11748" y="20634"/>
                    <a:pt x="13500" y="20634"/>
                  </a:cubicBezTo>
                  <a:cubicBezTo>
                    <a:pt x="13802" y="20634"/>
                    <a:pt x="14138" y="20528"/>
                    <a:pt x="14511" y="20278"/>
                  </a:cubicBezTo>
                  <a:cubicBezTo>
                    <a:pt x="15812" y="19410"/>
                    <a:pt x="14144" y="16575"/>
                    <a:pt x="14144" y="16575"/>
                  </a:cubicBezTo>
                  <a:lnTo>
                    <a:pt x="14144" y="16575"/>
                  </a:lnTo>
                  <a:cubicBezTo>
                    <a:pt x="14144" y="16575"/>
                    <a:pt x="16240" y="18712"/>
                    <a:pt x="17916" y="18712"/>
                  </a:cubicBezTo>
                  <a:cubicBezTo>
                    <a:pt x="18375" y="18712"/>
                    <a:pt x="18803" y="18552"/>
                    <a:pt x="19147" y="18143"/>
                  </a:cubicBezTo>
                  <a:cubicBezTo>
                    <a:pt x="19948" y="17242"/>
                    <a:pt x="16846" y="14240"/>
                    <a:pt x="16846" y="14240"/>
                  </a:cubicBezTo>
                  <a:lnTo>
                    <a:pt x="16846" y="14240"/>
                  </a:lnTo>
                  <a:cubicBezTo>
                    <a:pt x="16846" y="14240"/>
                    <a:pt x="17037" y="14248"/>
                    <a:pt x="17342" y="14248"/>
                  </a:cubicBezTo>
                  <a:cubicBezTo>
                    <a:pt x="18563" y="14248"/>
                    <a:pt x="21616" y="14120"/>
                    <a:pt x="21616" y="12839"/>
                  </a:cubicBezTo>
                  <a:cubicBezTo>
                    <a:pt x="21616" y="11204"/>
                    <a:pt x="17146" y="10737"/>
                    <a:pt x="17146" y="10737"/>
                  </a:cubicBezTo>
                  <a:cubicBezTo>
                    <a:pt x="17146" y="10737"/>
                    <a:pt x="22783" y="8502"/>
                    <a:pt x="21049" y="6768"/>
                  </a:cubicBezTo>
                  <a:cubicBezTo>
                    <a:pt x="20806" y="6517"/>
                    <a:pt x="20402" y="6421"/>
                    <a:pt x="19924" y="6421"/>
                  </a:cubicBezTo>
                  <a:cubicBezTo>
                    <a:pt x="18299" y="6421"/>
                    <a:pt x="15812" y="7535"/>
                    <a:pt x="15812" y="7535"/>
                  </a:cubicBezTo>
                  <a:cubicBezTo>
                    <a:pt x="15812" y="7535"/>
                    <a:pt x="17813" y="3099"/>
                    <a:pt x="17079" y="2398"/>
                  </a:cubicBezTo>
                  <a:cubicBezTo>
                    <a:pt x="16739" y="2069"/>
                    <a:pt x="16390" y="1931"/>
                    <a:pt x="16045" y="1931"/>
                  </a:cubicBezTo>
                  <a:cubicBezTo>
                    <a:pt x="14253" y="1931"/>
                    <a:pt x="12543" y="5634"/>
                    <a:pt x="12543" y="5634"/>
                  </a:cubicBezTo>
                  <a:cubicBezTo>
                    <a:pt x="12543" y="5634"/>
                    <a:pt x="12019" y="1"/>
                    <a:pt x="10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88999" y="4233144"/>
              <a:ext cx="89480" cy="36464"/>
            </a:xfrm>
            <a:custGeom>
              <a:avLst/>
              <a:gdLst/>
              <a:ahLst/>
              <a:cxnLst/>
              <a:rect l="l" t="t" r="r" b="b"/>
              <a:pathLst>
                <a:path w="4871" h="1985" extrusionOk="0">
                  <a:moveTo>
                    <a:pt x="544" y="1"/>
                  </a:moveTo>
                  <a:cubicBezTo>
                    <a:pt x="349" y="1"/>
                    <a:pt x="226" y="10"/>
                    <a:pt x="201" y="17"/>
                  </a:cubicBezTo>
                  <a:cubicBezTo>
                    <a:pt x="101" y="17"/>
                    <a:pt x="0" y="117"/>
                    <a:pt x="0" y="217"/>
                  </a:cubicBezTo>
                  <a:cubicBezTo>
                    <a:pt x="34" y="350"/>
                    <a:pt x="134" y="417"/>
                    <a:pt x="234" y="417"/>
                  </a:cubicBezTo>
                  <a:cubicBezTo>
                    <a:pt x="240" y="417"/>
                    <a:pt x="321" y="412"/>
                    <a:pt x="460" y="412"/>
                  </a:cubicBezTo>
                  <a:cubicBezTo>
                    <a:pt x="1154" y="412"/>
                    <a:pt x="3281" y="528"/>
                    <a:pt x="4504" y="1918"/>
                  </a:cubicBezTo>
                  <a:cubicBezTo>
                    <a:pt x="4537" y="1951"/>
                    <a:pt x="4604" y="1985"/>
                    <a:pt x="4637" y="1985"/>
                  </a:cubicBezTo>
                  <a:cubicBezTo>
                    <a:pt x="4704" y="1985"/>
                    <a:pt x="4737" y="1951"/>
                    <a:pt x="4771" y="1918"/>
                  </a:cubicBezTo>
                  <a:cubicBezTo>
                    <a:pt x="4871" y="1851"/>
                    <a:pt x="4871" y="1718"/>
                    <a:pt x="4804" y="1618"/>
                  </a:cubicBezTo>
                  <a:cubicBezTo>
                    <a:pt x="3532" y="183"/>
                    <a:pt x="1380" y="1"/>
                    <a:pt x="54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19525" y="4118233"/>
              <a:ext cx="14733" cy="98059"/>
            </a:xfrm>
            <a:custGeom>
              <a:avLst/>
              <a:gdLst/>
              <a:ahLst/>
              <a:cxnLst/>
              <a:rect l="l" t="t" r="r" b="b"/>
              <a:pathLst>
                <a:path w="802" h="5338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cubicBezTo>
                    <a:pt x="1" y="367"/>
                    <a:pt x="67" y="4270"/>
                    <a:pt x="367" y="5204"/>
                  </a:cubicBezTo>
                  <a:cubicBezTo>
                    <a:pt x="367" y="5304"/>
                    <a:pt x="468" y="5338"/>
                    <a:pt x="568" y="5338"/>
                  </a:cubicBezTo>
                  <a:lnTo>
                    <a:pt x="601" y="5338"/>
                  </a:lnTo>
                  <a:cubicBezTo>
                    <a:pt x="734" y="5304"/>
                    <a:pt x="801" y="5204"/>
                    <a:pt x="768" y="5071"/>
                  </a:cubicBezTo>
                  <a:cubicBezTo>
                    <a:pt x="501" y="4203"/>
                    <a:pt x="401" y="234"/>
                    <a:pt x="401" y="201"/>
                  </a:cubicBezTo>
                  <a:cubicBezTo>
                    <a:pt x="401" y="101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825759" y="4160358"/>
              <a:ext cx="66812" cy="70026"/>
            </a:xfrm>
            <a:custGeom>
              <a:avLst/>
              <a:gdLst/>
              <a:ahLst/>
              <a:cxnLst/>
              <a:rect l="l" t="t" r="r" b="b"/>
              <a:pathLst>
                <a:path w="3637" h="3812" extrusionOk="0">
                  <a:moveTo>
                    <a:pt x="246" y="0"/>
                  </a:moveTo>
                  <a:cubicBezTo>
                    <a:pt x="157" y="0"/>
                    <a:pt x="62" y="60"/>
                    <a:pt x="34" y="143"/>
                  </a:cubicBezTo>
                  <a:cubicBezTo>
                    <a:pt x="1" y="243"/>
                    <a:pt x="68" y="376"/>
                    <a:pt x="168" y="409"/>
                  </a:cubicBezTo>
                  <a:cubicBezTo>
                    <a:pt x="201" y="409"/>
                    <a:pt x="3237" y="1544"/>
                    <a:pt x="3237" y="3612"/>
                  </a:cubicBezTo>
                  <a:cubicBezTo>
                    <a:pt x="3237" y="3745"/>
                    <a:pt x="3303" y="3812"/>
                    <a:pt x="3437" y="3812"/>
                  </a:cubicBezTo>
                  <a:cubicBezTo>
                    <a:pt x="3537" y="3812"/>
                    <a:pt x="3637" y="3745"/>
                    <a:pt x="3637" y="3612"/>
                  </a:cubicBezTo>
                  <a:cubicBezTo>
                    <a:pt x="3637" y="1277"/>
                    <a:pt x="435" y="76"/>
                    <a:pt x="301" y="9"/>
                  </a:cubicBezTo>
                  <a:cubicBezTo>
                    <a:pt x="283" y="3"/>
                    <a:pt x="265" y="0"/>
                    <a:pt x="2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796347" y="4300805"/>
              <a:ext cx="85200" cy="36832"/>
            </a:xfrm>
            <a:custGeom>
              <a:avLst/>
              <a:gdLst/>
              <a:ahLst/>
              <a:cxnLst/>
              <a:rect l="l" t="t" r="r" b="b"/>
              <a:pathLst>
                <a:path w="4638" h="2005" extrusionOk="0">
                  <a:moveTo>
                    <a:pt x="4320" y="1"/>
                  </a:moveTo>
                  <a:cubicBezTo>
                    <a:pt x="2925" y="1"/>
                    <a:pt x="232" y="1572"/>
                    <a:pt x="134" y="1637"/>
                  </a:cubicBezTo>
                  <a:cubicBezTo>
                    <a:pt x="34" y="1704"/>
                    <a:pt x="1" y="1804"/>
                    <a:pt x="67" y="1904"/>
                  </a:cubicBezTo>
                  <a:cubicBezTo>
                    <a:pt x="101" y="1971"/>
                    <a:pt x="168" y="2004"/>
                    <a:pt x="234" y="2004"/>
                  </a:cubicBezTo>
                  <a:lnTo>
                    <a:pt x="334" y="2004"/>
                  </a:lnTo>
                  <a:cubicBezTo>
                    <a:pt x="367" y="1971"/>
                    <a:pt x="3112" y="403"/>
                    <a:pt x="4365" y="403"/>
                  </a:cubicBezTo>
                  <a:cubicBezTo>
                    <a:pt x="4378" y="403"/>
                    <a:pt x="4391" y="403"/>
                    <a:pt x="4404" y="403"/>
                  </a:cubicBezTo>
                  <a:cubicBezTo>
                    <a:pt x="4417" y="408"/>
                    <a:pt x="4431" y="410"/>
                    <a:pt x="4444" y="410"/>
                  </a:cubicBezTo>
                  <a:cubicBezTo>
                    <a:pt x="4529" y="410"/>
                    <a:pt x="4604" y="323"/>
                    <a:pt x="4604" y="236"/>
                  </a:cubicBezTo>
                  <a:cubicBezTo>
                    <a:pt x="4637" y="103"/>
                    <a:pt x="4537" y="3"/>
                    <a:pt x="4404" y="3"/>
                  </a:cubicBezTo>
                  <a:cubicBezTo>
                    <a:pt x="4377" y="2"/>
                    <a:pt x="4349" y="1"/>
                    <a:pt x="43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87045" y="4321049"/>
              <a:ext cx="28823" cy="87055"/>
            </a:xfrm>
            <a:custGeom>
              <a:avLst/>
              <a:gdLst/>
              <a:ahLst/>
              <a:cxnLst/>
              <a:rect l="l" t="t" r="r" b="b"/>
              <a:pathLst>
                <a:path w="1569" h="4739" extrusionOk="0">
                  <a:moveTo>
                    <a:pt x="1354" y="0"/>
                  </a:moveTo>
                  <a:cubicBezTo>
                    <a:pt x="1282" y="0"/>
                    <a:pt x="1211" y="37"/>
                    <a:pt x="1168" y="102"/>
                  </a:cubicBezTo>
                  <a:cubicBezTo>
                    <a:pt x="601" y="969"/>
                    <a:pt x="67" y="4338"/>
                    <a:pt x="34" y="4505"/>
                  </a:cubicBezTo>
                  <a:cubicBezTo>
                    <a:pt x="1" y="4605"/>
                    <a:pt x="101" y="4705"/>
                    <a:pt x="201" y="4738"/>
                  </a:cubicBezTo>
                  <a:lnTo>
                    <a:pt x="234" y="4738"/>
                  </a:lnTo>
                  <a:cubicBezTo>
                    <a:pt x="334" y="4738"/>
                    <a:pt x="434" y="4672"/>
                    <a:pt x="434" y="4572"/>
                  </a:cubicBezTo>
                  <a:cubicBezTo>
                    <a:pt x="601" y="3604"/>
                    <a:pt x="1101" y="1002"/>
                    <a:pt x="1535" y="335"/>
                  </a:cubicBezTo>
                  <a:cubicBezTo>
                    <a:pt x="1568" y="235"/>
                    <a:pt x="1568" y="102"/>
                    <a:pt x="1468" y="35"/>
                  </a:cubicBezTo>
                  <a:cubicBezTo>
                    <a:pt x="1433" y="11"/>
                    <a:pt x="1393" y="0"/>
                    <a:pt x="13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944657" y="4334056"/>
              <a:ext cx="31266" cy="76493"/>
            </a:xfrm>
            <a:custGeom>
              <a:avLst/>
              <a:gdLst/>
              <a:ahLst/>
              <a:cxnLst/>
              <a:rect l="l" t="t" r="r" b="b"/>
              <a:pathLst>
                <a:path w="1702" h="4164" extrusionOk="0">
                  <a:moveTo>
                    <a:pt x="222" y="1"/>
                  </a:moveTo>
                  <a:cubicBezTo>
                    <a:pt x="192" y="1"/>
                    <a:pt x="162" y="9"/>
                    <a:pt x="134" y="28"/>
                  </a:cubicBezTo>
                  <a:cubicBezTo>
                    <a:pt x="34" y="61"/>
                    <a:pt x="0" y="194"/>
                    <a:pt x="34" y="294"/>
                  </a:cubicBezTo>
                  <a:cubicBezTo>
                    <a:pt x="567" y="1395"/>
                    <a:pt x="1268" y="3997"/>
                    <a:pt x="1268" y="4030"/>
                  </a:cubicBezTo>
                  <a:cubicBezTo>
                    <a:pt x="1301" y="4097"/>
                    <a:pt x="1401" y="4164"/>
                    <a:pt x="1468" y="4164"/>
                  </a:cubicBezTo>
                  <a:lnTo>
                    <a:pt x="1535" y="4164"/>
                  </a:lnTo>
                  <a:cubicBezTo>
                    <a:pt x="1635" y="4131"/>
                    <a:pt x="1701" y="4030"/>
                    <a:pt x="1668" y="3897"/>
                  </a:cubicBezTo>
                  <a:cubicBezTo>
                    <a:pt x="1668" y="3797"/>
                    <a:pt x="968" y="1228"/>
                    <a:pt x="400" y="128"/>
                  </a:cubicBezTo>
                  <a:cubicBezTo>
                    <a:pt x="376" y="56"/>
                    <a:pt x="300" y="1"/>
                    <a:pt x="2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969770" y="4299463"/>
              <a:ext cx="71716" cy="62678"/>
            </a:xfrm>
            <a:custGeom>
              <a:avLst/>
              <a:gdLst/>
              <a:ahLst/>
              <a:cxnLst/>
              <a:rect l="l" t="t" r="r" b="b"/>
              <a:pathLst>
                <a:path w="3904" h="3412" extrusionOk="0">
                  <a:moveTo>
                    <a:pt x="279" y="1"/>
                  </a:moveTo>
                  <a:cubicBezTo>
                    <a:pt x="190" y="1"/>
                    <a:pt x="95" y="60"/>
                    <a:pt x="68" y="143"/>
                  </a:cubicBezTo>
                  <a:cubicBezTo>
                    <a:pt x="1" y="243"/>
                    <a:pt x="68" y="376"/>
                    <a:pt x="168" y="409"/>
                  </a:cubicBezTo>
                  <a:cubicBezTo>
                    <a:pt x="835" y="676"/>
                    <a:pt x="2803" y="2611"/>
                    <a:pt x="3503" y="3345"/>
                  </a:cubicBezTo>
                  <a:cubicBezTo>
                    <a:pt x="3537" y="3378"/>
                    <a:pt x="3603" y="3412"/>
                    <a:pt x="3670" y="3412"/>
                  </a:cubicBezTo>
                  <a:cubicBezTo>
                    <a:pt x="3703" y="3412"/>
                    <a:pt x="3770" y="3378"/>
                    <a:pt x="3804" y="3345"/>
                  </a:cubicBezTo>
                  <a:cubicBezTo>
                    <a:pt x="3870" y="3278"/>
                    <a:pt x="3904" y="3145"/>
                    <a:pt x="3804" y="3045"/>
                  </a:cubicBezTo>
                  <a:cubicBezTo>
                    <a:pt x="3703" y="2945"/>
                    <a:pt x="1202" y="376"/>
                    <a:pt x="334" y="9"/>
                  </a:cubicBezTo>
                  <a:cubicBezTo>
                    <a:pt x="317" y="3"/>
                    <a:pt x="298" y="1"/>
                    <a:pt x="2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969770" y="4223021"/>
              <a:ext cx="96847" cy="35564"/>
            </a:xfrm>
            <a:custGeom>
              <a:avLst/>
              <a:gdLst/>
              <a:ahLst/>
              <a:cxnLst/>
              <a:rect l="l" t="t" r="r" b="b"/>
              <a:pathLst>
                <a:path w="5272" h="1936" extrusionOk="0">
                  <a:moveTo>
                    <a:pt x="5038" y="1"/>
                  </a:moveTo>
                  <a:cubicBezTo>
                    <a:pt x="3970" y="67"/>
                    <a:pt x="334" y="1468"/>
                    <a:pt x="168" y="1535"/>
                  </a:cubicBezTo>
                  <a:cubicBezTo>
                    <a:pt x="68" y="1568"/>
                    <a:pt x="1" y="1702"/>
                    <a:pt x="68" y="1802"/>
                  </a:cubicBezTo>
                  <a:cubicBezTo>
                    <a:pt x="101" y="1902"/>
                    <a:pt x="168" y="1935"/>
                    <a:pt x="268" y="1935"/>
                  </a:cubicBezTo>
                  <a:lnTo>
                    <a:pt x="334" y="1935"/>
                  </a:lnTo>
                  <a:cubicBezTo>
                    <a:pt x="368" y="1902"/>
                    <a:pt x="4070" y="468"/>
                    <a:pt x="5071" y="401"/>
                  </a:cubicBezTo>
                  <a:cubicBezTo>
                    <a:pt x="5171" y="401"/>
                    <a:pt x="5271" y="301"/>
                    <a:pt x="5271" y="201"/>
                  </a:cubicBezTo>
                  <a:cubicBezTo>
                    <a:pt x="5238" y="67"/>
                    <a:pt x="5138" y="1"/>
                    <a:pt x="50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53236" y="4164161"/>
              <a:ext cx="57608" cy="65011"/>
            </a:xfrm>
            <a:custGeom>
              <a:avLst/>
              <a:gdLst/>
              <a:ahLst/>
              <a:cxnLst/>
              <a:rect l="l" t="t" r="r" b="b"/>
              <a:pathLst>
                <a:path w="3136" h="3539" extrusionOk="0">
                  <a:moveTo>
                    <a:pt x="2883" y="1"/>
                  </a:moveTo>
                  <a:cubicBezTo>
                    <a:pt x="2844" y="1"/>
                    <a:pt x="2804" y="12"/>
                    <a:pt x="2769" y="36"/>
                  </a:cubicBezTo>
                  <a:cubicBezTo>
                    <a:pt x="1635" y="736"/>
                    <a:pt x="134" y="3138"/>
                    <a:pt x="67" y="3238"/>
                  </a:cubicBezTo>
                  <a:cubicBezTo>
                    <a:pt x="0" y="3338"/>
                    <a:pt x="34" y="3438"/>
                    <a:pt x="134" y="3505"/>
                  </a:cubicBezTo>
                  <a:cubicBezTo>
                    <a:pt x="167" y="3538"/>
                    <a:pt x="200" y="3538"/>
                    <a:pt x="234" y="3538"/>
                  </a:cubicBezTo>
                  <a:cubicBezTo>
                    <a:pt x="300" y="3538"/>
                    <a:pt x="400" y="3505"/>
                    <a:pt x="434" y="3438"/>
                  </a:cubicBezTo>
                  <a:cubicBezTo>
                    <a:pt x="434" y="3438"/>
                    <a:pt x="1935" y="1036"/>
                    <a:pt x="3002" y="403"/>
                  </a:cubicBezTo>
                  <a:cubicBezTo>
                    <a:pt x="3102" y="336"/>
                    <a:pt x="3136" y="202"/>
                    <a:pt x="3069" y="102"/>
                  </a:cubicBezTo>
                  <a:cubicBezTo>
                    <a:pt x="3026" y="38"/>
                    <a:pt x="2955" y="1"/>
                    <a:pt x="288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66096" y="4271374"/>
              <a:ext cx="94385" cy="30715"/>
            </a:xfrm>
            <a:custGeom>
              <a:avLst/>
              <a:gdLst/>
              <a:ahLst/>
              <a:cxnLst/>
              <a:rect l="l" t="t" r="r" b="b"/>
              <a:pathLst>
                <a:path w="5138" h="1672" extrusionOk="0">
                  <a:moveTo>
                    <a:pt x="698" y="0"/>
                  </a:moveTo>
                  <a:cubicBezTo>
                    <a:pt x="497" y="0"/>
                    <a:pt x="318" y="22"/>
                    <a:pt x="167" y="70"/>
                  </a:cubicBezTo>
                  <a:cubicBezTo>
                    <a:pt x="67" y="137"/>
                    <a:pt x="1" y="237"/>
                    <a:pt x="34" y="337"/>
                  </a:cubicBezTo>
                  <a:cubicBezTo>
                    <a:pt x="85" y="439"/>
                    <a:pt x="155" y="483"/>
                    <a:pt x="230" y="483"/>
                  </a:cubicBezTo>
                  <a:cubicBezTo>
                    <a:pt x="254" y="483"/>
                    <a:pt x="277" y="479"/>
                    <a:pt x="301" y="471"/>
                  </a:cubicBezTo>
                  <a:cubicBezTo>
                    <a:pt x="412" y="434"/>
                    <a:pt x="550" y="417"/>
                    <a:pt x="709" y="417"/>
                  </a:cubicBezTo>
                  <a:cubicBezTo>
                    <a:pt x="1835" y="417"/>
                    <a:pt x="3986" y="1258"/>
                    <a:pt x="4804" y="1638"/>
                  </a:cubicBezTo>
                  <a:cubicBezTo>
                    <a:pt x="4837" y="1672"/>
                    <a:pt x="4871" y="1672"/>
                    <a:pt x="4904" y="1672"/>
                  </a:cubicBezTo>
                  <a:cubicBezTo>
                    <a:pt x="4971" y="1672"/>
                    <a:pt x="5071" y="1638"/>
                    <a:pt x="5104" y="1538"/>
                  </a:cubicBezTo>
                  <a:cubicBezTo>
                    <a:pt x="5138" y="1438"/>
                    <a:pt x="5104" y="1338"/>
                    <a:pt x="4971" y="1271"/>
                  </a:cubicBezTo>
                  <a:cubicBezTo>
                    <a:pt x="4678" y="1125"/>
                    <a:pt x="2146" y="0"/>
                    <a:pt x="69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849054" y="4199121"/>
              <a:ext cx="153830" cy="153830"/>
            </a:xfrm>
            <a:custGeom>
              <a:avLst/>
              <a:gdLst/>
              <a:ahLst/>
              <a:cxnLst/>
              <a:rect l="l" t="t" r="r" b="b"/>
              <a:pathLst>
                <a:path w="8374" h="8374" extrusionOk="0">
                  <a:moveTo>
                    <a:pt x="4170" y="1"/>
                  </a:moveTo>
                  <a:cubicBezTo>
                    <a:pt x="1868" y="1"/>
                    <a:pt x="0" y="1902"/>
                    <a:pt x="0" y="4204"/>
                  </a:cubicBezTo>
                  <a:cubicBezTo>
                    <a:pt x="0" y="6505"/>
                    <a:pt x="1868" y="8373"/>
                    <a:pt x="4170" y="8373"/>
                  </a:cubicBezTo>
                  <a:cubicBezTo>
                    <a:pt x="6505" y="8373"/>
                    <a:pt x="8373" y="6505"/>
                    <a:pt x="8373" y="4204"/>
                  </a:cubicBezTo>
                  <a:cubicBezTo>
                    <a:pt x="8373" y="1902"/>
                    <a:pt x="650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950774" y="4222176"/>
              <a:ext cx="22687" cy="22926"/>
            </a:xfrm>
            <a:custGeom>
              <a:avLst/>
              <a:gdLst/>
              <a:ahLst/>
              <a:cxnLst/>
              <a:rect l="l" t="t" r="r" b="b"/>
              <a:pathLst>
                <a:path w="1235" h="1248" extrusionOk="0">
                  <a:moveTo>
                    <a:pt x="240" y="1"/>
                  </a:moveTo>
                  <a:cubicBezTo>
                    <a:pt x="153" y="1"/>
                    <a:pt x="84" y="38"/>
                    <a:pt x="34" y="113"/>
                  </a:cubicBezTo>
                  <a:cubicBezTo>
                    <a:pt x="1" y="213"/>
                    <a:pt x="34" y="347"/>
                    <a:pt x="168" y="380"/>
                  </a:cubicBezTo>
                  <a:cubicBezTo>
                    <a:pt x="168" y="380"/>
                    <a:pt x="601" y="580"/>
                    <a:pt x="835" y="1114"/>
                  </a:cubicBezTo>
                  <a:cubicBezTo>
                    <a:pt x="868" y="1214"/>
                    <a:pt x="935" y="1247"/>
                    <a:pt x="1001" y="1247"/>
                  </a:cubicBezTo>
                  <a:lnTo>
                    <a:pt x="1102" y="1247"/>
                  </a:lnTo>
                  <a:cubicBezTo>
                    <a:pt x="1202" y="1181"/>
                    <a:pt x="1235" y="1081"/>
                    <a:pt x="1202" y="947"/>
                  </a:cubicBezTo>
                  <a:cubicBezTo>
                    <a:pt x="935" y="280"/>
                    <a:pt x="334" y="13"/>
                    <a:pt x="334" y="13"/>
                  </a:cubicBezTo>
                  <a:cubicBezTo>
                    <a:pt x="301" y="5"/>
                    <a:pt x="270" y="1"/>
                    <a:pt x="24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966096" y="4255355"/>
              <a:ext cx="15339" cy="27739"/>
            </a:xfrm>
            <a:custGeom>
              <a:avLst/>
              <a:gdLst/>
              <a:ahLst/>
              <a:cxnLst/>
              <a:rect l="l" t="t" r="r" b="b"/>
              <a:pathLst>
                <a:path w="835" h="1510" extrusionOk="0">
                  <a:moveTo>
                    <a:pt x="238" y="0"/>
                  </a:moveTo>
                  <a:cubicBezTo>
                    <a:pt x="184" y="0"/>
                    <a:pt x="134" y="25"/>
                    <a:pt x="101" y="75"/>
                  </a:cubicBezTo>
                  <a:cubicBezTo>
                    <a:pt x="1" y="142"/>
                    <a:pt x="1" y="275"/>
                    <a:pt x="101" y="375"/>
                  </a:cubicBezTo>
                  <a:cubicBezTo>
                    <a:pt x="101" y="375"/>
                    <a:pt x="434" y="709"/>
                    <a:pt x="434" y="1309"/>
                  </a:cubicBezTo>
                  <a:cubicBezTo>
                    <a:pt x="434" y="1409"/>
                    <a:pt x="534" y="1510"/>
                    <a:pt x="634" y="1510"/>
                  </a:cubicBezTo>
                  <a:cubicBezTo>
                    <a:pt x="735" y="1510"/>
                    <a:pt x="835" y="1409"/>
                    <a:pt x="835" y="1309"/>
                  </a:cubicBezTo>
                  <a:cubicBezTo>
                    <a:pt x="835" y="542"/>
                    <a:pt x="401" y="109"/>
                    <a:pt x="401" y="75"/>
                  </a:cubicBezTo>
                  <a:cubicBezTo>
                    <a:pt x="351" y="25"/>
                    <a:pt x="293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12783" y="4218723"/>
              <a:ext cx="28216" cy="15339"/>
            </a:xfrm>
            <a:custGeom>
              <a:avLst/>
              <a:gdLst/>
              <a:ahLst/>
              <a:cxnLst/>
              <a:rect l="l" t="t" r="r" b="b"/>
              <a:pathLst>
                <a:path w="1536" h="835" extrusionOk="0">
                  <a:moveTo>
                    <a:pt x="236" y="1"/>
                  </a:moveTo>
                  <a:cubicBezTo>
                    <a:pt x="217" y="1"/>
                    <a:pt x="205" y="1"/>
                    <a:pt x="201" y="1"/>
                  </a:cubicBezTo>
                  <a:cubicBezTo>
                    <a:pt x="101" y="1"/>
                    <a:pt x="1" y="101"/>
                    <a:pt x="1" y="235"/>
                  </a:cubicBezTo>
                  <a:cubicBezTo>
                    <a:pt x="34" y="335"/>
                    <a:pt x="134" y="435"/>
                    <a:pt x="234" y="435"/>
                  </a:cubicBezTo>
                  <a:cubicBezTo>
                    <a:pt x="234" y="435"/>
                    <a:pt x="245" y="434"/>
                    <a:pt x="266" y="434"/>
                  </a:cubicBezTo>
                  <a:cubicBezTo>
                    <a:pt x="378" y="434"/>
                    <a:pt x="773" y="458"/>
                    <a:pt x="1168" y="768"/>
                  </a:cubicBezTo>
                  <a:cubicBezTo>
                    <a:pt x="1201" y="802"/>
                    <a:pt x="1235" y="835"/>
                    <a:pt x="1302" y="835"/>
                  </a:cubicBezTo>
                  <a:cubicBezTo>
                    <a:pt x="1335" y="835"/>
                    <a:pt x="1402" y="802"/>
                    <a:pt x="1435" y="768"/>
                  </a:cubicBezTo>
                  <a:cubicBezTo>
                    <a:pt x="1535" y="668"/>
                    <a:pt x="1502" y="535"/>
                    <a:pt x="1435" y="468"/>
                  </a:cubicBezTo>
                  <a:cubicBezTo>
                    <a:pt x="935" y="27"/>
                    <a:pt x="382" y="1"/>
                    <a:pt x="2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933616" y="4242752"/>
              <a:ext cx="22687" cy="23183"/>
            </a:xfrm>
            <a:custGeom>
              <a:avLst/>
              <a:gdLst/>
              <a:ahLst/>
              <a:cxnLst/>
              <a:rect l="l" t="t" r="r" b="b"/>
              <a:pathLst>
                <a:path w="1235" h="1262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34" y="361"/>
                    <a:pt x="134" y="394"/>
                  </a:cubicBezTo>
                  <a:cubicBezTo>
                    <a:pt x="168" y="394"/>
                    <a:pt x="601" y="594"/>
                    <a:pt x="835" y="1128"/>
                  </a:cubicBezTo>
                  <a:cubicBezTo>
                    <a:pt x="868" y="1228"/>
                    <a:pt x="935" y="1262"/>
                    <a:pt x="1001" y="1262"/>
                  </a:cubicBezTo>
                  <a:lnTo>
                    <a:pt x="1102" y="1262"/>
                  </a:lnTo>
                  <a:cubicBezTo>
                    <a:pt x="1202" y="1195"/>
                    <a:pt x="1235" y="1095"/>
                    <a:pt x="1202" y="961"/>
                  </a:cubicBezTo>
                  <a:cubicBezTo>
                    <a:pt x="901" y="294"/>
                    <a:pt x="334" y="27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91675" y="4651949"/>
              <a:ext cx="449183" cy="174791"/>
            </a:xfrm>
            <a:custGeom>
              <a:avLst/>
              <a:gdLst/>
              <a:ahLst/>
              <a:cxnLst/>
              <a:rect l="l" t="t" r="r" b="b"/>
              <a:pathLst>
                <a:path w="24452" h="9515" extrusionOk="0">
                  <a:moveTo>
                    <a:pt x="17550" y="0"/>
                  </a:moveTo>
                  <a:cubicBezTo>
                    <a:pt x="17538" y="0"/>
                    <a:pt x="17525" y="1"/>
                    <a:pt x="17513" y="3"/>
                  </a:cubicBezTo>
                  <a:cubicBezTo>
                    <a:pt x="16345" y="136"/>
                    <a:pt x="14044" y="6140"/>
                    <a:pt x="14044" y="6140"/>
                  </a:cubicBezTo>
                  <a:cubicBezTo>
                    <a:pt x="14044" y="6140"/>
                    <a:pt x="12394" y="159"/>
                    <a:pt x="11531" y="159"/>
                  </a:cubicBezTo>
                  <a:cubicBezTo>
                    <a:pt x="11475" y="159"/>
                    <a:pt x="11423" y="184"/>
                    <a:pt x="11375" y="236"/>
                  </a:cubicBezTo>
                  <a:cubicBezTo>
                    <a:pt x="10541" y="1103"/>
                    <a:pt x="8440" y="5607"/>
                    <a:pt x="8440" y="5607"/>
                  </a:cubicBezTo>
                  <a:cubicBezTo>
                    <a:pt x="8440" y="5607"/>
                    <a:pt x="5987" y="1192"/>
                    <a:pt x="4973" y="1192"/>
                  </a:cubicBezTo>
                  <a:cubicBezTo>
                    <a:pt x="4897" y="1192"/>
                    <a:pt x="4829" y="1217"/>
                    <a:pt x="4771" y="1270"/>
                  </a:cubicBezTo>
                  <a:cubicBezTo>
                    <a:pt x="3970" y="2004"/>
                    <a:pt x="4437" y="6407"/>
                    <a:pt x="4437" y="6407"/>
                  </a:cubicBezTo>
                  <a:cubicBezTo>
                    <a:pt x="4437" y="6407"/>
                    <a:pt x="1442" y="2740"/>
                    <a:pt x="606" y="2740"/>
                  </a:cubicBezTo>
                  <a:cubicBezTo>
                    <a:pt x="529" y="2740"/>
                    <a:pt x="470" y="2771"/>
                    <a:pt x="434" y="2838"/>
                  </a:cubicBezTo>
                  <a:cubicBezTo>
                    <a:pt x="0" y="3672"/>
                    <a:pt x="1035" y="8342"/>
                    <a:pt x="1768" y="8942"/>
                  </a:cubicBezTo>
                  <a:cubicBezTo>
                    <a:pt x="2108" y="9236"/>
                    <a:pt x="2914" y="9315"/>
                    <a:pt x="3681" y="9315"/>
                  </a:cubicBezTo>
                  <a:cubicBezTo>
                    <a:pt x="4569" y="9315"/>
                    <a:pt x="5404" y="9209"/>
                    <a:pt x="5404" y="9209"/>
                  </a:cubicBezTo>
                  <a:cubicBezTo>
                    <a:pt x="5404" y="9209"/>
                    <a:pt x="16832" y="9514"/>
                    <a:pt x="21325" y="9514"/>
                  </a:cubicBezTo>
                  <a:cubicBezTo>
                    <a:pt x="22189" y="9514"/>
                    <a:pt x="22796" y="9503"/>
                    <a:pt x="23017" y="9476"/>
                  </a:cubicBezTo>
                  <a:cubicBezTo>
                    <a:pt x="24385" y="9309"/>
                    <a:pt x="24451" y="2371"/>
                    <a:pt x="23517" y="2238"/>
                  </a:cubicBezTo>
                  <a:cubicBezTo>
                    <a:pt x="23501" y="2235"/>
                    <a:pt x="23485" y="2234"/>
                    <a:pt x="23468" y="2234"/>
                  </a:cubicBezTo>
                  <a:cubicBezTo>
                    <a:pt x="22459" y="2234"/>
                    <a:pt x="19781" y="6074"/>
                    <a:pt x="19781" y="6074"/>
                  </a:cubicBezTo>
                  <a:cubicBezTo>
                    <a:pt x="19781" y="6074"/>
                    <a:pt x="18704" y="0"/>
                    <a:pt x="175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711785" y="4740682"/>
              <a:ext cx="33103" cy="72488"/>
            </a:xfrm>
            <a:custGeom>
              <a:avLst/>
              <a:gdLst/>
              <a:ahLst/>
              <a:cxnLst/>
              <a:rect l="l" t="t" r="r" b="b"/>
              <a:pathLst>
                <a:path w="1802" h="3946" extrusionOk="0">
                  <a:moveTo>
                    <a:pt x="253" y="1"/>
                  </a:moveTo>
                  <a:cubicBezTo>
                    <a:pt x="236" y="1"/>
                    <a:pt x="218" y="3"/>
                    <a:pt x="201" y="9"/>
                  </a:cubicBezTo>
                  <a:cubicBezTo>
                    <a:pt x="67" y="9"/>
                    <a:pt x="0" y="143"/>
                    <a:pt x="34" y="243"/>
                  </a:cubicBezTo>
                  <a:cubicBezTo>
                    <a:pt x="67" y="343"/>
                    <a:pt x="634" y="2845"/>
                    <a:pt x="1401" y="3879"/>
                  </a:cubicBezTo>
                  <a:cubicBezTo>
                    <a:pt x="1435" y="3912"/>
                    <a:pt x="1502" y="3946"/>
                    <a:pt x="1568" y="3946"/>
                  </a:cubicBezTo>
                  <a:cubicBezTo>
                    <a:pt x="1602" y="3946"/>
                    <a:pt x="1668" y="3946"/>
                    <a:pt x="1702" y="3912"/>
                  </a:cubicBezTo>
                  <a:cubicBezTo>
                    <a:pt x="1802" y="3845"/>
                    <a:pt x="1802" y="3712"/>
                    <a:pt x="1735" y="3612"/>
                  </a:cubicBezTo>
                  <a:cubicBezTo>
                    <a:pt x="1001" y="2645"/>
                    <a:pt x="434" y="176"/>
                    <a:pt x="434" y="143"/>
                  </a:cubicBezTo>
                  <a:cubicBezTo>
                    <a:pt x="407" y="60"/>
                    <a:pt x="334" y="1"/>
                    <a:pt x="25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792067" y="4729034"/>
              <a:ext cx="29429" cy="79854"/>
            </a:xfrm>
            <a:custGeom>
              <a:avLst/>
              <a:gdLst/>
              <a:ahLst/>
              <a:cxnLst/>
              <a:rect l="l" t="t" r="r" b="b"/>
              <a:pathLst>
                <a:path w="1602" h="4347" extrusionOk="0">
                  <a:moveTo>
                    <a:pt x="702" y="1"/>
                  </a:moveTo>
                  <a:cubicBezTo>
                    <a:pt x="680" y="1"/>
                    <a:pt x="658" y="4"/>
                    <a:pt x="634" y="10"/>
                  </a:cubicBezTo>
                  <a:cubicBezTo>
                    <a:pt x="534" y="10"/>
                    <a:pt x="467" y="143"/>
                    <a:pt x="501" y="243"/>
                  </a:cubicBezTo>
                  <a:cubicBezTo>
                    <a:pt x="667" y="1044"/>
                    <a:pt x="968" y="3312"/>
                    <a:pt x="100" y="3979"/>
                  </a:cubicBezTo>
                  <a:cubicBezTo>
                    <a:pt x="34" y="4046"/>
                    <a:pt x="0" y="4179"/>
                    <a:pt x="67" y="4246"/>
                  </a:cubicBezTo>
                  <a:cubicBezTo>
                    <a:pt x="134" y="4313"/>
                    <a:pt x="167" y="4346"/>
                    <a:pt x="234" y="4346"/>
                  </a:cubicBezTo>
                  <a:cubicBezTo>
                    <a:pt x="300" y="4346"/>
                    <a:pt x="334" y="4313"/>
                    <a:pt x="367" y="4279"/>
                  </a:cubicBezTo>
                  <a:cubicBezTo>
                    <a:pt x="1601" y="3345"/>
                    <a:pt x="934" y="276"/>
                    <a:pt x="901" y="143"/>
                  </a:cubicBezTo>
                  <a:cubicBezTo>
                    <a:pt x="873" y="61"/>
                    <a:pt x="801" y="1"/>
                    <a:pt x="7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882765" y="4736934"/>
              <a:ext cx="36777" cy="73168"/>
            </a:xfrm>
            <a:custGeom>
              <a:avLst/>
              <a:gdLst/>
              <a:ahLst/>
              <a:cxnLst/>
              <a:rect l="l" t="t" r="r" b="b"/>
              <a:pathLst>
                <a:path w="2002" h="3983" extrusionOk="0">
                  <a:moveTo>
                    <a:pt x="952" y="0"/>
                  </a:moveTo>
                  <a:cubicBezTo>
                    <a:pt x="907" y="0"/>
                    <a:pt x="864" y="17"/>
                    <a:pt x="834" y="47"/>
                  </a:cubicBezTo>
                  <a:cubicBezTo>
                    <a:pt x="734" y="113"/>
                    <a:pt x="701" y="247"/>
                    <a:pt x="801" y="347"/>
                  </a:cubicBezTo>
                  <a:cubicBezTo>
                    <a:pt x="1401" y="1081"/>
                    <a:pt x="467" y="2982"/>
                    <a:pt x="67" y="3649"/>
                  </a:cubicBezTo>
                  <a:cubicBezTo>
                    <a:pt x="0" y="3749"/>
                    <a:pt x="33" y="3883"/>
                    <a:pt x="134" y="3949"/>
                  </a:cubicBezTo>
                  <a:cubicBezTo>
                    <a:pt x="167" y="3949"/>
                    <a:pt x="234" y="3983"/>
                    <a:pt x="267" y="3983"/>
                  </a:cubicBezTo>
                  <a:cubicBezTo>
                    <a:pt x="334" y="3983"/>
                    <a:pt x="400" y="3949"/>
                    <a:pt x="434" y="3883"/>
                  </a:cubicBezTo>
                  <a:cubicBezTo>
                    <a:pt x="601" y="3582"/>
                    <a:pt x="2002" y="1181"/>
                    <a:pt x="1101" y="80"/>
                  </a:cubicBezTo>
                  <a:cubicBezTo>
                    <a:pt x="1064" y="25"/>
                    <a:pt x="1007" y="0"/>
                    <a:pt x="9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971607" y="4748691"/>
              <a:ext cx="31890" cy="64479"/>
            </a:xfrm>
            <a:custGeom>
              <a:avLst/>
              <a:gdLst/>
              <a:ahLst/>
              <a:cxnLst/>
              <a:rect l="l" t="t" r="r" b="b"/>
              <a:pathLst>
                <a:path w="1736" h="3510" extrusionOk="0">
                  <a:moveTo>
                    <a:pt x="1463" y="1"/>
                  </a:moveTo>
                  <a:cubicBezTo>
                    <a:pt x="1377" y="1"/>
                    <a:pt x="1302" y="91"/>
                    <a:pt x="1302" y="207"/>
                  </a:cubicBezTo>
                  <a:cubicBezTo>
                    <a:pt x="1302" y="207"/>
                    <a:pt x="1168" y="2375"/>
                    <a:pt x="101" y="3143"/>
                  </a:cubicBezTo>
                  <a:cubicBezTo>
                    <a:pt x="34" y="3209"/>
                    <a:pt x="1" y="3343"/>
                    <a:pt x="68" y="3443"/>
                  </a:cubicBezTo>
                  <a:cubicBezTo>
                    <a:pt x="101" y="3476"/>
                    <a:pt x="168" y="3510"/>
                    <a:pt x="234" y="3510"/>
                  </a:cubicBezTo>
                  <a:cubicBezTo>
                    <a:pt x="268" y="3510"/>
                    <a:pt x="334" y="3510"/>
                    <a:pt x="368" y="3476"/>
                  </a:cubicBezTo>
                  <a:cubicBezTo>
                    <a:pt x="1569" y="2609"/>
                    <a:pt x="1702" y="307"/>
                    <a:pt x="1702" y="207"/>
                  </a:cubicBezTo>
                  <a:cubicBezTo>
                    <a:pt x="1735" y="107"/>
                    <a:pt x="1635" y="7"/>
                    <a:pt x="1502" y="7"/>
                  </a:cubicBezTo>
                  <a:cubicBezTo>
                    <a:pt x="1489" y="3"/>
                    <a:pt x="1476" y="1"/>
                    <a:pt x="14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330767" y="5250234"/>
            <a:ext cx="354733" cy="319133"/>
            <a:chOff x="-1536750" y="880250"/>
            <a:chExt cx="266050" cy="239350"/>
          </a:xfrm>
        </p:grpSpPr>
        <p:sp>
          <p:nvSpPr>
            <p:cNvPr id="152" name="Google Shape;152;p3"/>
            <p:cNvSpPr/>
            <p:nvPr/>
          </p:nvSpPr>
          <p:spPr>
            <a:xfrm>
              <a:off x="-1534200" y="884050"/>
              <a:ext cx="263500" cy="231500"/>
            </a:xfrm>
            <a:custGeom>
              <a:avLst/>
              <a:gdLst/>
              <a:ahLst/>
              <a:cxnLst/>
              <a:rect l="l" t="t" r="r" b="b"/>
              <a:pathLst>
                <a:path w="10540" h="9260" extrusionOk="0">
                  <a:moveTo>
                    <a:pt x="3696" y="0"/>
                  </a:moveTo>
                  <a:cubicBezTo>
                    <a:pt x="3612" y="0"/>
                    <a:pt x="3525" y="16"/>
                    <a:pt x="3434" y="48"/>
                  </a:cubicBezTo>
                  <a:cubicBezTo>
                    <a:pt x="2233" y="448"/>
                    <a:pt x="3501" y="3351"/>
                    <a:pt x="3501" y="3351"/>
                  </a:cubicBezTo>
                  <a:cubicBezTo>
                    <a:pt x="3501" y="3351"/>
                    <a:pt x="2314" y="2947"/>
                    <a:pt x="1335" y="2947"/>
                  </a:cubicBezTo>
                  <a:cubicBezTo>
                    <a:pt x="672" y="2947"/>
                    <a:pt x="105" y="3132"/>
                    <a:pt x="65" y="3751"/>
                  </a:cubicBezTo>
                  <a:cubicBezTo>
                    <a:pt x="1" y="4880"/>
                    <a:pt x="1270" y="5084"/>
                    <a:pt x="2196" y="5084"/>
                  </a:cubicBezTo>
                  <a:cubicBezTo>
                    <a:pt x="2720" y="5084"/>
                    <a:pt x="3134" y="5018"/>
                    <a:pt x="3134" y="5018"/>
                  </a:cubicBezTo>
                  <a:lnTo>
                    <a:pt x="3134" y="5018"/>
                  </a:lnTo>
                  <a:cubicBezTo>
                    <a:pt x="3134" y="5018"/>
                    <a:pt x="332" y="7320"/>
                    <a:pt x="1466" y="7787"/>
                  </a:cubicBezTo>
                  <a:cubicBezTo>
                    <a:pt x="1586" y="7835"/>
                    <a:pt x="1709" y="7857"/>
                    <a:pt x="1833" y="7857"/>
                  </a:cubicBezTo>
                  <a:cubicBezTo>
                    <a:pt x="2914" y="7857"/>
                    <a:pt x="4068" y="6219"/>
                    <a:pt x="4068" y="6219"/>
                  </a:cubicBezTo>
                  <a:cubicBezTo>
                    <a:pt x="4068" y="6219"/>
                    <a:pt x="4304" y="9259"/>
                    <a:pt x="5109" y="9259"/>
                  </a:cubicBezTo>
                  <a:cubicBezTo>
                    <a:pt x="5160" y="9259"/>
                    <a:pt x="5213" y="9247"/>
                    <a:pt x="5269" y="9221"/>
                  </a:cubicBezTo>
                  <a:cubicBezTo>
                    <a:pt x="6203" y="8788"/>
                    <a:pt x="6103" y="6253"/>
                    <a:pt x="6103" y="6253"/>
                  </a:cubicBezTo>
                  <a:lnTo>
                    <a:pt x="6103" y="6253"/>
                  </a:lnTo>
                  <a:cubicBezTo>
                    <a:pt x="6103" y="6253"/>
                    <a:pt x="6787" y="8276"/>
                    <a:pt x="8071" y="8276"/>
                  </a:cubicBezTo>
                  <a:cubicBezTo>
                    <a:pt x="8147" y="8276"/>
                    <a:pt x="8224" y="8269"/>
                    <a:pt x="8304" y="8254"/>
                  </a:cubicBezTo>
                  <a:cubicBezTo>
                    <a:pt x="9738" y="7987"/>
                    <a:pt x="7403" y="5352"/>
                    <a:pt x="6903" y="5352"/>
                  </a:cubicBezTo>
                  <a:cubicBezTo>
                    <a:pt x="6403" y="5352"/>
                    <a:pt x="10539" y="5285"/>
                    <a:pt x="10139" y="3918"/>
                  </a:cubicBezTo>
                  <a:cubicBezTo>
                    <a:pt x="9983" y="3366"/>
                    <a:pt x="9508" y="3190"/>
                    <a:pt x="8964" y="3190"/>
                  </a:cubicBezTo>
                  <a:cubicBezTo>
                    <a:pt x="7994" y="3190"/>
                    <a:pt x="6803" y="3751"/>
                    <a:pt x="6803" y="3751"/>
                  </a:cubicBezTo>
                  <a:cubicBezTo>
                    <a:pt x="6803" y="3751"/>
                    <a:pt x="9005" y="949"/>
                    <a:pt x="7670" y="415"/>
                  </a:cubicBezTo>
                  <a:cubicBezTo>
                    <a:pt x="7549" y="364"/>
                    <a:pt x="7430" y="340"/>
                    <a:pt x="7314" y="340"/>
                  </a:cubicBezTo>
                  <a:cubicBezTo>
                    <a:pt x="6151" y="340"/>
                    <a:pt x="5269" y="2683"/>
                    <a:pt x="5269" y="2683"/>
                  </a:cubicBezTo>
                  <a:cubicBezTo>
                    <a:pt x="5269" y="2683"/>
                    <a:pt x="4807" y="0"/>
                    <a:pt x="3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-1536750" y="880250"/>
              <a:ext cx="261025" cy="239350"/>
            </a:xfrm>
            <a:custGeom>
              <a:avLst/>
              <a:gdLst/>
              <a:ahLst/>
              <a:cxnLst/>
              <a:rect l="l" t="t" r="r" b="b"/>
              <a:pathLst>
                <a:path w="10441" h="9574" extrusionOk="0">
                  <a:moveTo>
                    <a:pt x="3803" y="300"/>
                  </a:moveTo>
                  <a:cubicBezTo>
                    <a:pt x="4603" y="300"/>
                    <a:pt x="5104" y="2135"/>
                    <a:pt x="5237" y="2835"/>
                  </a:cubicBezTo>
                  <a:cubicBezTo>
                    <a:pt x="5237" y="2935"/>
                    <a:pt x="5304" y="2969"/>
                    <a:pt x="5371" y="2969"/>
                  </a:cubicBezTo>
                  <a:cubicBezTo>
                    <a:pt x="5437" y="2969"/>
                    <a:pt x="5504" y="2935"/>
                    <a:pt x="5537" y="2869"/>
                  </a:cubicBezTo>
                  <a:cubicBezTo>
                    <a:pt x="5771" y="2268"/>
                    <a:pt x="6571" y="634"/>
                    <a:pt x="7405" y="634"/>
                  </a:cubicBezTo>
                  <a:cubicBezTo>
                    <a:pt x="7505" y="634"/>
                    <a:pt x="7606" y="667"/>
                    <a:pt x="7706" y="701"/>
                  </a:cubicBezTo>
                  <a:cubicBezTo>
                    <a:pt x="7872" y="767"/>
                    <a:pt x="7972" y="867"/>
                    <a:pt x="8006" y="1034"/>
                  </a:cubicBezTo>
                  <a:cubicBezTo>
                    <a:pt x="8206" y="1768"/>
                    <a:pt x="7172" y="3269"/>
                    <a:pt x="6772" y="3803"/>
                  </a:cubicBezTo>
                  <a:cubicBezTo>
                    <a:pt x="6738" y="3869"/>
                    <a:pt x="6738" y="3936"/>
                    <a:pt x="6772" y="4003"/>
                  </a:cubicBezTo>
                  <a:cubicBezTo>
                    <a:pt x="6795" y="4027"/>
                    <a:pt x="6852" y="4050"/>
                    <a:pt x="6907" y="4050"/>
                  </a:cubicBezTo>
                  <a:cubicBezTo>
                    <a:pt x="6930" y="4050"/>
                    <a:pt x="6952" y="4046"/>
                    <a:pt x="6972" y="4036"/>
                  </a:cubicBezTo>
                  <a:cubicBezTo>
                    <a:pt x="6972" y="4036"/>
                    <a:pt x="8139" y="3503"/>
                    <a:pt x="9040" y="3503"/>
                  </a:cubicBezTo>
                  <a:cubicBezTo>
                    <a:pt x="9640" y="3503"/>
                    <a:pt x="9974" y="3703"/>
                    <a:pt x="10074" y="4103"/>
                  </a:cubicBezTo>
                  <a:cubicBezTo>
                    <a:pt x="10107" y="4270"/>
                    <a:pt x="10107" y="4370"/>
                    <a:pt x="10007" y="4503"/>
                  </a:cubicBezTo>
                  <a:cubicBezTo>
                    <a:pt x="9707" y="4937"/>
                    <a:pt x="8640" y="5237"/>
                    <a:pt x="7038" y="5371"/>
                  </a:cubicBezTo>
                  <a:cubicBezTo>
                    <a:pt x="6938" y="5371"/>
                    <a:pt x="6805" y="5371"/>
                    <a:pt x="6805" y="5537"/>
                  </a:cubicBezTo>
                  <a:cubicBezTo>
                    <a:pt x="6805" y="5571"/>
                    <a:pt x="6838" y="5671"/>
                    <a:pt x="7005" y="5671"/>
                  </a:cubicBezTo>
                  <a:cubicBezTo>
                    <a:pt x="7272" y="5704"/>
                    <a:pt x="8640" y="7105"/>
                    <a:pt x="8706" y="7872"/>
                  </a:cubicBezTo>
                  <a:cubicBezTo>
                    <a:pt x="8706" y="8106"/>
                    <a:pt x="8606" y="8206"/>
                    <a:pt x="8373" y="8239"/>
                  </a:cubicBezTo>
                  <a:cubicBezTo>
                    <a:pt x="8306" y="8252"/>
                    <a:pt x="8241" y="8257"/>
                    <a:pt x="8177" y="8257"/>
                  </a:cubicBezTo>
                  <a:cubicBezTo>
                    <a:pt x="7027" y="8257"/>
                    <a:pt x="6338" y="6371"/>
                    <a:pt x="6338" y="6371"/>
                  </a:cubicBezTo>
                  <a:cubicBezTo>
                    <a:pt x="6338" y="6271"/>
                    <a:pt x="6238" y="6238"/>
                    <a:pt x="6171" y="6238"/>
                  </a:cubicBezTo>
                  <a:cubicBezTo>
                    <a:pt x="6104" y="6271"/>
                    <a:pt x="6038" y="6338"/>
                    <a:pt x="6038" y="6405"/>
                  </a:cubicBezTo>
                  <a:cubicBezTo>
                    <a:pt x="6071" y="7072"/>
                    <a:pt x="6004" y="8906"/>
                    <a:pt x="5304" y="9240"/>
                  </a:cubicBezTo>
                  <a:lnTo>
                    <a:pt x="5237" y="9240"/>
                  </a:lnTo>
                  <a:cubicBezTo>
                    <a:pt x="4770" y="9240"/>
                    <a:pt x="4403" y="7505"/>
                    <a:pt x="4303" y="6338"/>
                  </a:cubicBezTo>
                  <a:cubicBezTo>
                    <a:pt x="4303" y="6271"/>
                    <a:pt x="4270" y="6238"/>
                    <a:pt x="4203" y="6204"/>
                  </a:cubicBezTo>
                  <a:lnTo>
                    <a:pt x="4170" y="6204"/>
                  </a:lnTo>
                  <a:cubicBezTo>
                    <a:pt x="4103" y="6204"/>
                    <a:pt x="4070" y="6238"/>
                    <a:pt x="4036" y="6271"/>
                  </a:cubicBezTo>
                  <a:cubicBezTo>
                    <a:pt x="4036" y="6305"/>
                    <a:pt x="2902" y="7872"/>
                    <a:pt x="1935" y="7872"/>
                  </a:cubicBezTo>
                  <a:cubicBezTo>
                    <a:pt x="1835" y="7872"/>
                    <a:pt x="1735" y="7839"/>
                    <a:pt x="1635" y="7806"/>
                  </a:cubicBezTo>
                  <a:cubicBezTo>
                    <a:pt x="1501" y="7739"/>
                    <a:pt x="1468" y="7672"/>
                    <a:pt x="1468" y="7605"/>
                  </a:cubicBezTo>
                  <a:cubicBezTo>
                    <a:pt x="1401" y="7105"/>
                    <a:pt x="2569" y="5938"/>
                    <a:pt x="3336" y="5304"/>
                  </a:cubicBezTo>
                  <a:cubicBezTo>
                    <a:pt x="3403" y="5237"/>
                    <a:pt x="3403" y="5170"/>
                    <a:pt x="3369" y="5104"/>
                  </a:cubicBezTo>
                  <a:cubicBezTo>
                    <a:pt x="3369" y="5055"/>
                    <a:pt x="3316" y="5024"/>
                    <a:pt x="3261" y="5024"/>
                  </a:cubicBezTo>
                  <a:cubicBezTo>
                    <a:pt x="3241" y="5024"/>
                    <a:pt x="3220" y="5028"/>
                    <a:pt x="3202" y="5037"/>
                  </a:cubicBezTo>
                  <a:cubicBezTo>
                    <a:pt x="3202" y="5037"/>
                    <a:pt x="2802" y="5070"/>
                    <a:pt x="2302" y="5070"/>
                  </a:cubicBezTo>
                  <a:cubicBezTo>
                    <a:pt x="1701" y="5070"/>
                    <a:pt x="934" y="5004"/>
                    <a:pt x="534" y="4603"/>
                  </a:cubicBezTo>
                  <a:cubicBezTo>
                    <a:pt x="367" y="4403"/>
                    <a:pt x="300" y="4203"/>
                    <a:pt x="334" y="3903"/>
                  </a:cubicBezTo>
                  <a:cubicBezTo>
                    <a:pt x="334" y="3736"/>
                    <a:pt x="367" y="3269"/>
                    <a:pt x="1434" y="3269"/>
                  </a:cubicBezTo>
                  <a:cubicBezTo>
                    <a:pt x="2368" y="3269"/>
                    <a:pt x="3536" y="3669"/>
                    <a:pt x="3569" y="3669"/>
                  </a:cubicBezTo>
                  <a:cubicBezTo>
                    <a:pt x="3603" y="3669"/>
                    <a:pt x="3669" y="3669"/>
                    <a:pt x="3736" y="3603"/>
                  </a:cubicBezTo>
                  <a:cubicBezTo>
                    <a:pt x="3769" y="3569"/>
                    <a:pt x="3769" y="3503"/>
                    <a:pt x="3736" y="3436"/>
                  </a:cubicBezTo>
                  <a:cubicBezTo>
                    <a:pt x="3736" y="3436"/>
                    <a:pt x="2902" y="1501"/>
                    <a:pt x="3269" y="667"/>
                  </a:cubicBezTo>
                  <a:cubicBezTo>
                    <a:pt x="3336" y="500"/>
                    <a:pt x="3436" y="400"/>
                    <a:pt x="3603" y="334"/>
                  </a:cubicBezTo>
                  <a:cubicBezTo>
                    <a:pt x="3669" y="300"/>
                    <a:pt x="3736" y="300"/>
                    <a:pt x="3803" y="300"/>
                  </a:cubicBezTo>
                  <a:close/>
                  <a:moveTo>
                    <a:pt x="3803" y="0"/>
                  </a:moveTo>
                  <a:cubicBezTo>
                    <a:pt x="3703" y="0"/>
                    <a:pt x="3603" y="0"/>
                    <a:pt x="3503" y="33"/>
                  </a:cubicBezTo>
                  <a:cubicBezTo>
                    <a:pt x="3269" y="133"/>
                    <a:pt x="3102" y="300"/>
                    <a:pt x="3002" y="534"/>
                  </a:cubicBezTo>
                  <a:cubicBezTo>
                    <a:pt x="2669" y="1268"/>
                    <a:pt x="3102" y="2635"/>
                    <a:pt x="3336" y="3269"/>
                  </a:cubicBezTo>
                  <a:cubicBezTo>
                    <a:pt x="2902" y="3136"/>
                    <a:pt x="2135" y="2935"/>
                    <a:pt x="1434" y="2935"/>
                  </a:cubicBezTo>
                  <a:cubicBezTo>
                    <a:pt x="300" y="2935"/>
                    <a:pt x="33" y="3469"/>
                    <a:pt x="0" y="3903"/>
                  </a:cubicBezTo>
                  <a:cubicBezTo>
                    <a:pt x="0" y="4270"/>
                    <a:pt x="100" y="4570"/>
                    <a:pt x="334" y="4803"/>
                  </a:cubicBezTo>
                  <a:cubicBezTo>
                    <a:pt x="776" y="5272"/>
                    <a:pt x="1603" y="5395"/>
                    <a:pt x="2263" y="5395"/>
                  </a:cubicBezTo>
                  <a:cubicBezTo>
                    <a:pt x="2449" y="5395"/>
                    <a:pt x="2622" y="5385"/>
                    <a:pt x="2769" y="5371"/>
                  </a:cubicBezTo>
                  <a:lnTo>
                    <a:pt x="2769" y="5371"/>
                  </a:lnTo>
                  <a:cubicBezTo>
                    <a:pt x="2135" y="5938"/>
                    <a:pt x="1068" y="7005"/>
                    <a:pt x="1168" y="7672"/>
                  </a:cubicBezTo>
                  <a:cubicBezTo>
                    <a:pt x="1168" y="7806"/>
                    <a:pt x="1268" y="7972"/>
                    <a:pt x="1535" y="8106"/>
                  </a:cubicBezTo>
                  <a:cubicBezTo>
                    <a:pt x="1668" y="8139"/>
                    <a:pt x="1801" y="8173"/>
                    <a:pt x="1935" y="8173"/>
                  </a:cubicBezTo>
                  <a:cubicBezTo>
                    <a:pt x="2769" y="8173"/>
                    <a:pt x="3636" y="7272"/>
                    <a:pt x="4036" y="6772"/>
                  </a:cubicBezTo>
                  <a:cubicBezTo>
                    <a:pt x="4136" y="7672"/>
                    <a:pt x="4470" y="9574"/>
                    <a:pt x="5237" y="9574"/>
                  </a:cubicBezTo>
                  <a:cubicBezTo>
                    <a:pt x="5304" y="9574"/>
                    <a:pt x="5371" y="9540"/>
                    <a:pt x="5437" y="9507"/>
                  </a:cubicBezTo>
                  <a:cubicBezTo>
                    <a:pt x="6138" y="9173"/>
                    <a:pt x="6305" y="7939"/>
                    <a:pt x="6338" y="7138"/>
                  </a:cubicBezTo>
                  <a:cubicBezTo>
                    <a:pt x="6676" y="7752"/>
                    <a:pt x="7296" y="8592"/>
                    <a:pt x="8199" y="8592"/>
                  </a:cubicBezTo>
                  <a:cubicBezTo>
                    <a:pt x="8277" y="8592"/>
                    <a:pt x="8357" y="8586"/>
                    <a:pt x="8439" y="8573"/>
                  </a:cubicBezTo>
                  <a:cubicBezTo>
                    <a:pt x="8840" y="8473"/>
                    <a:pt x="9040" y="8239"/>
                    <a:pt x="9007" y="7839"/>
                  </a:cubicBezTo>
                  <a:cubicBezTo>
                    <a:pt x="8940" y="7138"/>
                    <a:pt x="8139" y="6104"/>
                    <a:pt x="7505" y="5637"/>
                  </a:cubicBezTo>
                  <a:cubicBezTo>
                    <a:pt x="8640" y="5504"/>
                    <a:pt x="9874" y="5270"/>
                    <a:pt x="10274" y="4670"/>
                  </a:cubicBezTo>
                  <a:cubicBezTo>
                    <a:pt x="10408" y="4470"/>
                    <a:pt x="10441" y="4270"/>
                    <a:pt x="10374" y="4036"/>
                  </a:cubicBezTo>
                  <a:cubicBezTo>
                    <a:pt x="10274" y="3636"/>
                    <a:pt x="9941" y="3169"/>
                    <a:pt x="9040" y="3169"/>
                  </a:cubicBezTo>
                  <a:cubicBezTo>
                    <a:pt x="8439" y="3169"/>
                    <a:pt x="7806" y="3369"/>
                    <a:pt x="7339" y="3536"/>
                  </a:cubicBezTo>
                  <a:cubicBezTo>
                    <a:pt x="7806" y="2902"/>
                    <a:pt x="8506" y="1701"/>
                    <a:pt x="8306" y="967"/>
                  </a:cubicBezTo>
                  <a:cubicBezTo>
                    <a:pt x="8239" y="701"/>
                    <a:pt x="8106" y="500"/>
                    <a:pt x="7839" y="400"/>
                  </a:cubicBezTo>
                  <a:cubicBezTo>
                    <a:pt x="7706" y="367"/>
                    <a:pt x="7572" y="334"/>
                    <a:pt x="7405" y="334"/>
                  </a:cubicBezTo>
                  <a:cubicBezTo>
                    <a:pt x="6505" y="334"/>
                    <a:pt x="5771" y="1601"/>
                    <a:pt x="5437" y="2302"/>
                  </a:cubicBezTo>
                  <a:cubicBezTo>
                    <a:pt x="5237" y="1501"/>
                    <a:pt x="4737" y="0"/>
                    <a:pt x="380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-1468375" y="1019800"/>
              <a:ext cx="31700" cy="36425"/>
            </a:xfrm>
            <a:custGeom>
              <a:avLst/>
              <a:gdLst/>
              <a:ahLst/>
              <a:cxnLst/>
              <a:rect l="l" t="t" r="r" b="b"/>
              <a:pathLst>
                <a:path w="1268" h="1457" extrusionOk="0">
                  <a:moveTo>
                    <a:pt x="1106" y="0"/>
                  </a:moveTo>
                  <a:cubicBezTo>
                    <a:pt x="1057" y="0"/>
                    <a:pt x="1007" y="16"/>
                    <a:pt x="968" y="55"/>
                  </a:cubicBezTo>
                  <a:lnTo>
                    <a:pt x="67" y="1223"/>
                  </a:lnTo>
                  <a:cubicBezTo>
                    <a:pt x="0" y="1290"/>
                    <a:pt x="34" y="1390"/>
                    <a:pt x="100" y="1423"/>
                  </a:cubicBezTo>
                  <a:cubicBezTo>
                    <a:pt x="100" y="1456"/>
                    <a:pt x="134" y="1456"/>
                    <a:pt x="167" y="1456"/>
                  </a:cubicBezTo>
                  <a:cubicBezTo>
                    <a:pt x="234" y="1456"/>
                    <a:pt x="267" y="1456"/>
                    <a:pt x="301" y="1390"/>
                  </a:cubicBezTo>
                  <a:lnTo>
                    <a:pt x="1235" y="256"/>
                  </a:lnTo>
                  <a:cubicBezTo>
                    <a:pt x="1268" y="189"/>
                    <a:pt x="1268" y="89"/>
                    <a:pt x="1201" y="22"/>
                  </a:cubicBezTo>
                  <a:cubicBezTo>
                    <a:pt x="1174" y="8"/>
                    <a:pt x="1140" y="0"/>
                    <a:pt x="1106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-1495075" y="977575"/>
              <a:ext cx="55075" cy="17775"/>
            </a:xfrm>
            <a:custGeom>
              <a:avLst/>
              <a:gdLst/>
              <a:ahLst/>
              <a:cxnLst/>
              <a:rect l="l" t="t" r="r" b="b"/>
              <a:pathLst>
                <a:path w="2203" h="711" extrusionOk="0">
                  <a:moveTo>
                    <a:pt x="162" y="1"/>
                  </a:moveTo>
                  <a:cubicBezTo>
                    <a:pt x="101" y="1"/>
                    <a:pt x="34" y="55"/>
                    <a:pt x="34" y="110"/>
                  </a:cubicBezTo>
                  <a:cubicBezTo>
                    <a:pt x="1" y="210"/>
                    <a:pt x="68" y="277"/>
                    <a:pt x="134" y="310"/>
                  </a:cubicBezTo>
                  <a:lnTo>
                    <a:pt x="2002" y="677"/>
                  </a:lnTo>
                  <a:cubicBezTo>
                    <a:pt x="2002" y="677"/>
                    <a:pt x="2036" y="710"/>
                    <a:pt x="2036" y="710"/>
                  </a:cubicBezTo>
                  <a:cubicBezTo>
                    <a:pt x="2102" y="710"/>
                    <a:pt x="2169" y="644"/>
                    <a:pt x="2203" y="577"/>
                  </a:cubicBezTo>
                  <a:cubicBezTo>
                    <a:pt x="2203" y="477"/>
                    <a:pt x="2136" y="410"/>
                    <a:pt x="2069" y="377"/>
                  </a:cubicBezTo>
                  <a:lnTo>
                    <a:pt x="201" y="10"/>
                  </a:lnTo>
                  <a:cubicBezTo>
                    <a:pt x="189" y="4"/>
                    <a:pt x="176" y="1"/>
                    <a:pt x="16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-1437525" y="927775"/>
              <a:ext cx="19200" cy="42550"/>
            </a:xfrm>
            <a:custGeom>
              <a:avLst/>
              <a:gdLst/>
              <a:ahLst/>
              <a:cxnLst/>
              <a:rect l="l" t="t" r="r" b="b"/>
              <a:pathLst>
                <a:path w="768" h="1702" extrusionOk="0">
                  <a:moveTo>
                    <a:pt x="134" y="0"/>
                  </a:moveTo>
                  <a:cubicBezTo>
                    <a:pt x="67" y="34"/>
                    <a:pt x="1" y="134"/>
                    <a:pt x="34" y="201"/>
                  </a:cubicBezTo>
                  <a:lnTo>
                    <a:pt x="434" y="1602"/>
                  </a:lnTo>
                  <a:cubicBezTo>
                    <a:pt x="468" y="1668"/>
                    <a:pt x="534" y="1702"/>
                    <a:pt x="601" y="1702"/>
                  </a:cubicBezTo>
                  <a:lnTo>
                    <a:pt x="634" y="1702"/>
                  </a:lnTo>
                  <a:cubicBezTo>
                    <a:pt x="734" y="1668"/>
                    <a:pt x="768" y="1602"/>
                    <a:pt x="734" y="1501"/>
                  </a:cubicBezTo>
                  <a:lnTo>
                    <a:pt x="334" y="134"/>
                  </a:ln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-1388325" y="931625"/>
              <a:ext cx="26725" cy="42050"/>
            </a:xfrm>
            <a:custGeom>
              <a:avLst/>
              <a:gdLst/>
              <a:ahLst/>
              <a:cxnLst/>
              <a:rect l="l" t="t" r="r" b="b"/>
              <a:pathLst>
                <a:path w="1069" h="1682" extrusionOk="0">
                  <a:moveTo>
                    <a:pt x="909" y="0"/>
                  </a:moveTo>
                  <a:cubicBezTo>
                    <a:pt x="852" y="0"/>
                    <a:pt x="792" y="31"/>
                    <a:pt x="768" y="80"/>
                  </a:cubicBezTo>
                  <a:lnTo>
                    <a:pt x="34" y="1448"/>
                  </a:lnTo>
                  <a:cubicBezTo>
                    <a:pt x="1" y="1514"/>
                    <a:pt x="34" y="1614"/>
                    <a:pt x="101" y="1648"/>
                  </a:cubicBezTo>
                  <a:cubicBezTo>
                    <a:pt x="134" y="1681"/>
                    <a:pt x="134" y="1681"/>
                    <a:pt x="167" y="1681"/>
                  </a:cubicBezTo>
                  <a:cubicBezTo>
                    <a:pt x="234" y="1681"/>
                    <a:pt x="268" y="1648"/>
                    <a:pt x="301" y="1581"/>
                  </a:cubicBezTo>
                  <a:lnTo>
                    <a:pt x="1035" y="247"/>
                  </a:lnTo>
                  <a:cubicBezTo>
                    <a:pt x="1068" y="147"/>
                    <a:pt x="1035" y="47"/>
                    <a:pt x="968" y="13"/>
                  </a:cubicBezTo>
                  <a:cubicBezTo>
                    <a:pt x="950" y="4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376650" y="986975"/>
              <a:ext cx="59250" cy="15050"/>
            </a:xfrm>
            <a:custGeom>
              <a:avLst/>
              <a:gdLst/>
              <a:ahLst/>
              <a:cxnLst/>
              <a:rect l="l" t="t" r="r" b="b"/>
              <a:pathLst>
                <a:path w="2370" h="602" extrusionOk="0">
                  <a:moveTo>
                    <a:pt x="2169" y="1"/>
                  </a:moveTo>
                  <a:lnTo>
                    <a:pt x="134" y="301"/>
                  </a:lnTo>
                  <a:cubicBezTo>
                    <a:pt x="67" y="301"/>
                    <a:pt x="1" y="368"/>
                    <a:pt x="1" y="468"/>
                  </a:cubicBezTo>
                  <a:cubicBezTo>
                    <a:pt x="34" y="534"/>
                    <a:pt x="101" y="601"/>
                    <a:pt x="167" y="601"/>
                  </a:cubicBezTo>
                  <a:lnTo>
                    <a:pt x="201" y="601"/>
                  </a:lnTo>
                  <a:lnTo>
                    <a:pt x="2202" y="301"/>
                  </a:lnTo>
                  <a:cubicBezTo>
                    <a:pt x="2302" y="301"/>
                    <a:pt x="2369" y="234"/>
                    <a:pt x="2336" y="134"/>
                  </a:cubicBezTo>
                  <a:cubicBezTo>
                    <a:pt x="2336" y="67"/>
                    <a:pt x="2269" y="1"/>
                    <a:pt x="21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379150" y="1022425"/>
              <a:ext cx="31725" cy="33800"/>
            </a:xfrm>
            <a:custGeom>
              <a:avLst/>
              <a:gdLst/>
              <a:ahLst/>
              <a:cxnLst/>
              <a:rect l="l" t="t" r="r" b="b"/>
              <a:pathLst>
                <a:path w="1269" h="1352" extrusionOk="0">
                  <a:moveTo>
                    <a:pt x="180" y="0"/>
                  </a:moveTo>
                  <a:cubicBezTo>
                    <a:pt x="142" y="0"/>
                    <a:pt x="101" y="17"/>
                    <a:pt x="67" y="50"/>
                  </a:cubicBezTo>
                  <a:cubicBezTo>
                    <a:pt x="1" y="84"/>
                    <a:pt x="1" y="184"/>
                    <a:pt x="34" y="251"/>
                  </a:cubicBezTo>
                  <a:lnTo>
                    <a:pt x="968" y="1318"/>
                  </a:lnTo>
                  <a:cubicBezTo>
                    <a:pt x="1001" y="1351"/>
                    <a:pt x="1068" y="1351"/>
                    <a:pt x="1101" y="1351"/>
                  </a:cubicBezTo>
                  <a:cubicBezTo>
                    <a:pt x="1135" y="1351"/>
                    <a:pt x="1168" y="1351"/>
                    <a:pt x="1201" y="1318"/>
                  </a:cubicBezTo>
                  <a:cubicBezTo>
                    <a:pt x="1268" y="1251"/>
                    <a:pt x="1268" y="1151"/>
                    <a:pt x="1201" y="1085"/>
                  </a:cubicBezTo>
                  <a:lnTo>
                    <a:pt x="267" y="50"/>
                  </a:lnTo>
                  <a:cubicBezTo>
                    <a:pt x="251" y="17"/>
                    <a:pt x="217" y="0"/>
                    <a:pt x="18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1414175" y="1031175"/>
              <a:ext cx="11700" cy="45050"/>
            </a:xfrm>
            <a:custGeom>
              <a:avLst/>
              <a:gdLst/>
              <a:ahLst/>
              <a:cxnLst/>
              <a:rect l="l" t="t" r="r" b="b"/>
              <a:pathLst>
                <a:path w="468" h="1802" extrusionOk="0">
                  <a:moveTo>
                    <a:pt x="167" y="1"/>
                  </a:moveTo>
                  <a:cubicBezTo>
                    <a:pt x="67" y="34"/>
                    <a:pt x="1" y="101"/>
                    <a:pt x="34" y="201"/>
                  </a:cubicBezTo>
                  <a:lnTo>
                    <a:pt x="167" y="1669"/>
                  </a:lnTo>
                  <a:cubicBezTo>
                    <a:pt x="167" y="1735"/>
                    <a:pt x="234" y="1802"/>
                    <a:pt x="301" y="1802"/>
                  </a:cubicBezTo>
                  <a:lnTo>
                    <a:pt x="334" y="1802"/>
                  </a:lnTo>
                  <a:cubicBezTo>
                    <a:pt x="401" y="1802"/>
                    <a:pt x="468" y="1702"/>
                    <a:pt x="468" y="1635"/>
                  </a:cubicBezTo>
                  <a:lnTo>
                    <a:pt x="334" y="167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-1455025" y="952800"/>
              <a:ext cx="94250" cy="94250"/>
            </a:xfrm>
            <a:custGeom>
              <a:avLst/>
              <a:gdLst/>
              <a:ahLst/>
              <a:cxnLst/>
              <a:rect l="l" t="t" r="r" b="b"/>
              <a:pathLst>
                <a:path w="3770" h="3770" extrusionOk="0">
                  <a:moveTo>
                    <a:pt x="1868" y="0"/>
                  </a:moveTo>
                  <a:cubicBezTo>
                    <a:pt x="834" y="0"/>
                    <a:pt x="0" y="834"/>
                    <a:pt x="0" y="1868"/>
                  </a:cubicBezTo>
                  <a:cubicBezTo>
                    <a:pt x="0" y="2902"/>
                    <a:pt x="834" y="3769"/>
                    <a:pt x="1868" y="3769"/>
                  </a:cubicBezTo>
                  <a:cubicBezTo>
                    <a:pt x="2902" y="3769"/>
                    <a:pt x="3769" y="2902"/>
                    <a:pt x="3769" y="1868"/>
                  </a:cubicBezTo>
                  <a:cubicBezTo>
                    <a:pt x="3769" y="834"/>
                    <a:pt x="2902" y="0"/>
                    <a:pt x="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1981000" y="329138"/>
            <a:ext cx="1899552" cy="588153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3"/>
          <p:cNvSpPr/>
          <p:nvPr/>
        </p:nvSpPr>
        <p:spPr>
          <a:xfrm flipH="1">
            <a:off x="3703547" y="1294235"/>
            <a:ext cx="676981" cy="173932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3"/>
          <p:cNvSpPr/>
          <p:nvPr/>
        </p:nvSpPr>
        <p:spPr>
          <a:xfrm>
            <a:off x="10078900" y="1802756"/>
            <a:ext cx="1899552" cy="588153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5" name="Google Shape;165;p3"/>
          <p:cNvGrpSpPr/>
          <p:nvPr/>
        </p:nvGrpSpPr>
        <p:grpSpPr>
          <a:xfrm>
            <a:off x="316067" y="1426167"/>
            <a:ext cx="885367" cy="397267"/>
            <a:chOff x="237050" y="1069625"/>
            <a:chExt cx="664025" cy="297950"/>
          </a:xfrm>
        </p:grpSpPr>
        <p:sp>
          <p:nvSpPr>
            <p:cNvPr id="166" name="Google Shape;166;p3"/>
            <p:cNvSpPr/>
            <p:nvPr/>
          </p:nvSpPr>
          <p:spPr>
            <a:xfrm flipH="1">
              <a:off x="744575" y="1149200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 flipH="1">
              <a:off x="687700" y="1089525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"/>
            <p:cNvSpPr/>
            <p:nvPr/>
          </p:nvSpPr>
          <p:spPr>
            <a:xfrm flipH="1">
              <a:off x="807450" y="1111325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3"/>
            <p:cNvSpPr/>
            <p:nvPr/>
          </p:nvSpPr>
          <p:spPr>
            <a:xfrm flipH="1">
              <a:off x="788275" y="1069625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3"/>
            <p:cNvSpPr/>
            <p:nvPr/>
          </p:nvSpPr>
          <p:spPr>
            <a:xfrm flipH="1">
              <a:off x="237050" y="1183750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8805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29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80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73A36-0649-49C9-ACA8-C0C4E07B16C0}"/>
              </a:ext>
            </a:extLst>
          </p:cNvPr>
          <p:cNvSpPr txBox="1"/>
          <p:nvPr userDrawn="1"/>
        </p:nvSpPr>
        <p:spPr>
          <a:xfrm>
            <a:off x="10390243" y="18886"/>
            <a:ext cx="1734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4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91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22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20AA202-2589-158F-6406-66C4DE20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C588AAD-DCCD-15EE-8647-6278323D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22DEA3A-99CF-7ABF-A357-5575758A6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BDD69-4FEA-4FE8-B9AB-0661F822CDD1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3499698-AC37-2E39-ABAE-BC07A0EF1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12A270-6D8B-D6B6-E3B6-6EB0AB50B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EA5CA46-4A14-23A2-9054-BE004106912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62" y="103829"/>
            <a:ext cx="1519561" cy="15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37E545A-0DD8-C04D-058F-14D98BDD34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62" y="103829"/>
            <a:ext cx="1519561" cy="15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78716B46-A262-562A-419C-9AFCF1CE234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BA3BF-21D5-60BA-EA7F-536816AA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24F52-7F8B-D017-4764-B106B4351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B491-F5D8-7B9B-57BF-590777817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B8CB6-23FD-43DB-B893-40EEDEB006E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5B077-7EF6-BFBE-2FF7-C57F19BD1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8E46D-E3E6-7FB9-2CBB-BCB25E8F5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3C643-7456-4CDF-AD89-F5BBA0059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5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7.sv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Nhóm 15">
            <a:extLst>
              <a:ext uri="{FF2B5EF4-FFF2-40B4-BE49-F238E27FC236}">
                <a16:creationId xmlns:a16="http://schemas.microsoft.com/office/drawing/2014/main" id="{670CE90B-E445-F9E9-902E-AE879DA1A920}"/>
              </a:ext>
            </a:extLst>
          </p:cNvPr>
          <p:cNvGrpSpPr/>
          <p:nvPr/>
        </p:nvGrpSpPr>
        <p:grpSpPr>
          <a:xfrm>
            <a:off x="2311755" y="695595"/>
            <a:ext cx="7378771" cy="5116138"/>
            <a:chOff x="2311755" y="695595"/>
            <a:chExt cx="7378771" cy="5116138"/>
          </a:xfrm>
        </p:grpSpPr>
        <p:sp>
          <p:nvSpPr>
            <p:cNvPr id="9" name="Google Shape;1776;p26">
              <a:extLst>
                <a:ext uri="{FF2B5EF4-FFF2-40B4-BE49-F238E27FC236}">
                  <a16:creationId xmlns:a16="http://schemas.microsoft.com/office/drawing/2014/main" id="{10E0D88E-C7F9-B218-AEB1-BEDB4FC1FC52}"/>
                </a:ext>
              </a:extLst>
            </p:cNvPr>
            <p:cNvSpPr/>
            <p:nvPr/>
          </p:nvSpPr>
          <p:spPr>
            <a:xfrm rot="126755">
              <a:off x="2568328" y="1046266"/>
              <a:ext cx="6735529" cy="4765467"/>
            </a:xfrm>
            <a:prstGeom prst="rect">
              <a:avLst/>
            </a:pr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777;p26">
              <a:extLst>
                <a:ext uri="{FF2B5EF4-FFF2-40B4-BE49-F238E27FC236}">
                  <a16:creationId xmlns:a16="http://schemas.microsoft.com/office/drawing/2014/main" id="{9B4A845B-D5F8-C2D9-01F9-90B6213D75B0}"/>
                </a:ext>
              </a:extLst>
            </p:cNvPr>
            <p:cNvSpPr/>
            <p:nvPr/>
          </p:nvSpPr>
          <p:spPr>
            <a:xfrm rot="21464125">
              <a:off x="2311755" y="695595"/>
              <a:ext cx="1558301" cy="1346608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778;p26">
              <a:extLst>
                <a:ext uri="{FF2B5EF4-FFF2-40B4-BE49-F238E27FC236}">
                  <a16:creationId xmlns:a16="http://schemas.microsoft.com/office/drawing/2014/main" id="{E03D9B07-10CA-23EC-62FB-EAB3C3285DE2}"/>
                </a:ext>
              </a:extLst>
            </p:cNvPr>
            <p:cNvSpPr/>
            <p:nvPr/>
          </p:nvSpPr>
          <p:spPr>
            <a:xfrm rot="4829593">
              <a:off x="8238091" y="885541"/>
              <a:ext cx="1558324" cy="1346547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912;p27">
            <a:extLst>
              <a:ext uri="{FF2B5EF4-FFF2-40B4-BE49-F238E27FC236}">
                <a16:creationId xmlns:a16="http://schemas.microsoft.com/office/drawing/2014/main" id="{D7589BB1-39F2-6D07-35A8-EB90F9511252}"/>
              </a:ext>
            </a:extLst>
          </p:cNvPr>
          <p:cNvGrpSpPr/>
          <p:nvPr/>
        </p:nvGrpSpPr>
        <p:grpSpPr>
          <a:xfrm>
            <a:off x="7382917" y="2238363"/>
            <a:ext cx="1683238" cy="1517336"/>
            <a:chOff x="7544625" y="2068850"/>
            <a:chExt cx="643000" cy="579625"/>
          </a:xfrm>
        </p:grpSpPr>
        <p:sp>
          <p:nvSpPr>
            <p:cNvPr id="34" name="Google Shape;1913;p27">
              <a:extLst>
                <a:ext uri="{FF2B5EF4-FFF2-40B4-BE49-F238E27FC236}">
                  <a16:creationId xmlns:a16="http://schemas.microsoft.com/office/drawing/2014/main" id="{21E59BA3-607B-1D67-28D6-BD6C5D2550C3}"/>
                </a:ext>
              </a:extLst>
            </p:cNvPr>
            <p:cNvSpPr/>
            <p:nvPr/>
          </p:nvSpPr>
          <p:spPr>
            <a:xfrm>
              <a:off x="7544625" y="2068850"/>
              <a:ext cx="211975" cy="209925"/>
            </a:xfrm>
            <a:custGeom>
              <a:avLst/>
              <a:gdLst/>
              <a:ahLst/>
              <a:cxnLst/>
              <a:rect l="l" t="t" r="r" b="b"/>
              <a:pathLst>
                <a:path w="8479" h="8397" extrusionOk="0">
                  <a:moveTo>
                    <a:pt x="5134" y="0"/>
                  </a:moveTo>
                  <a:cubicBezTo>
                    <a:pt x="5048" y="0"/>
                    <a:pt x="4960" y="10"/>
                    <a:pt x="4878" y="21"/>
                  </a:cubicBezTo>
                  <a:cubicBezTo>
                    <a:pt x="4381" y="92"/>
                    <a:pt x="3867" y="163"/>
                    <a:pt x="3459" y="464"/>
                  </a:cubicBezTo>
                  <a:cubicBezTo>
                    <a:pt x="3140" y="677"/>
                    <a:pt x="2909" y="1014"/>
                    <a:pt x="2696" y="1333"/>
                  </a:cubicBezTo>
                  <a:cubicBezTo>
                    <a:pt x="1845" y="2557"/>
                    <a:pt x="993" y="3781"/>
                    <a:pt x="302" y="5094"/>
                  </a:cubicBezTo>
                  <a:cubicBezTo>
                    <a:pt x="160" y="5360"/>
                    <a:pt x="18" y="5626"/>
                    <a:pt x="18" y="5910"/>
                  </a:cubicBezTo>
                  <a:cubicBezTo>
                    <a:pt x="0" y="6247"/>
                    <a:pt x="142" y="6548"/>
                    <a:pt x="337" y="6814"/>
                  </a:cubicBezTo>
                  <a:cubicBezTo>
                    <a:pt x="1011" y="7736"/>
                    <a:pt x="2146" y="8215"/>
                    <a:pt x="3281" y="8357"/>
                  </a:cubicBezTo>
                  <a:cubicBezTo>
                    <a:pt x="3525" y="8384"/>
                    <a:pt x="3771" y="8396"/>
                    <a:pt x="4017" y="8396"/>
                  </a:cubicBezTo>
                  <a:cubicBezTo>
                    <a:pt x="4900" y="8396"/>
                    <a:pt x="5796" y="8244"/>
                    <a:pt x="6669" y="8091"/>
                  </a:cubicBezTo>
                  <a:cubicBezTo>
                    <a:pt x="7467" y="6690"/>
                    <a:pt x="7574" y="5023"/>
                    <a:pt x="7929" y="3462"/>
                  </a:cubicBezTo>
                  <a:cubicBezTo>
                    <a:pt x="8053" y="2876"/>
                    <a:pt x="8478" y="1936"/>
                    <a:pt x="7875" y="1546"/>
                  </a:cubicBezTo>
                  <a:cubicBezTo>
                    <a:pt x="7148" y="1067"/>
                    <a:pt x="6385" y="642"/>
                    <a:pt x="5641" y="180"/>
                  </a:cubicBezTo>
                  <a:cubicBezTo>
                    <a:pt x="5534" y="127"/>
                    <a:pt x="5445" y="56"/>
                    <a:pt x="5321" y="21"/>
                  </a:cubicBezTo>
                  <a:cubicBezTo>
                    <a:pt x="5261" y="6"/>
                    <a:pt x="5198" y="0"/>
                    <a:pt x="5134" y="0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914;p27">
              <a:extLst>
                <a:ext uri="{FF2B5EF4-FFF2-40B4-BE49-F238E27FC236}">
                  <a16:creationId xmlns:a16="http://schemas.microsoft.com/office/drawing/2014/main" id="{DA671A25-AE7F-1777-A8D3-E4FF37922E2E}"/>
                </a:ext>
              </a:extLst>
            </p:cNvPr>
            <p:cNvSpPr/>
            <p:nvPr/>
          </p:nvSpPr>
          <p:spPr>
            <a:xfrm>
              <a:off x="7591625" y="2122400"/>
              <a:ext cx="146350" cy="119475"/>
            </a:xfrm>
            <a:custGeom>
              <a:avLst/>
              <a:gdLst/>
              <a:ahLst/>
              <a:cxnLst/>
              <a:rect l="l" t="t" r="r" b="b"/>
              <a:pathLst>
                <a:path w="5854" h="4779" extrusionOk="0">
                  <a:moveTo>
                    <a:pt x="4311" y="0"/>
                  </a:moveTo>
                  <a:cubicBezTo>
                    <a:pt x="3694" y="0"/>
                    <a:pt x="3068" y="114"/>
                    <a:pt x="2519" y="362"/>
                  </a:cubicBezTo>
                  <a:cubicBezTo>
                    <a:pt x="2005" y="610"/>
                    <a:pt x="1543" y="1000"/>
                    <a:pt x="1100" y="1373"/>
                  </a:cubicBezTo>
                  <a:cubicBezTo>
                    <a:pt x="639" y="1781"/>
                    <a:pt x="124" y="2242"/>
                    <a:pt x="36" y="2845"/>
                  </a:cubicBezTo>
                  <a:cubicBezTo>
                    <a:pt x="0" y="3040"/>
                    <a:pt x="18" y="3218"/>
                    <a:pt x="107" y="3377"/>
                  </a:cubicBezTo>
                  <a:cubicBezTo>
                    <a:pt x="213" y="3590"/>
                    <a:pt x="426" y="3697"/>
                    <a:pt x="621" y="3821"/>
                  </a:cubicBezTo>
                  <a:cubicBezTo>
                    <a:pt x="1526" y="4300"/>
                    <a:pt x="2466" y="4779"/>
                    <a:pt x="3477" y="4779"/>
                  </a:cubicBezTo>
                  <a:cubicBezTo>
                    <a:pt x="3530" y="4779"/>
                    <a:pt x="3601" y="4779"/>
                    <a:pt x="3636" y="4743"/>
                  </a:cubicBezTo>
                  <a:cubicBezTo>
                    <a:pt x="3690" y="4708"/>
                    <a:pt x="3707" y="4672"/>
                    <a:pt x="3743" y="4619"/>
                  </a:cubicBezTo>
                  <a:cubicBezTo>
                    <a:pt x="4257" y="3626"/>
                    <a:pt x="4772" y="2632"/>
                    <a:pt x="5215" y="1621"/>
                  </a:cubicBezTo>
                  <a:cubicBezTo>
                    <a:pt x="5481" y="1036"/>
                    <a:pt x="5854" y="167"/>
                    <a:pt x="4967" y="43"/>
                  </a:cubicBezTo>
                  <a:cubicBezTo>
                    <a:pt x="4752" y="15"/>
                    <a:pt x="4532" y="0"/>
                    <a:pt x="4311" y="0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915;p27">
              <a:extLst>
                <a:ext uri="{FF2B5EF4-FFF2-40B4-BE49-F238E27FC236}">
                  <a16:creationId xmlns:a16="http://schemas.microsoft.com/office/drawing/2014/main" id="{2CA10241-7A91-12D5-BAA7-A53EA621921B}"/>
                </a:ext>
              </a:extLst>
            </p:cNvPr>
            <p:cNvSpPr/>
            <p:nvPr/>
          </p:nvSpPr>
          <p:spPr>
            <a:xfrm>
              <a:off x="7975625" y="2068850"/>
              <a:ext cx="212000" cy="209925"/>
            </a:xfrm>
            <a:custGeom>
              <a:avLst/>
              <a:gdLst/>
              <a:ahLst/>
              <a:cxnLst/>
              <a:rect l="l" t="t" r="r" b="b"/>
              <a:pathLst>
                <a:path w="8480" h="8397" extrusionOk="0">
                  <a:moveTo>
                    <a:pt x="3336" y="0"/>
                  </a:moveTo>
                  <a:cubicBezTo>
                    <a:pt x="3272" y="0"/>
                    <a:pt x="3208" y="6"/>
                    <a:pt x="3140" y="21"/>
                  </a:cubicBezTo>
                  <a:cubicBezTo>
                    <a:pt x="3034" y="56"/>
                    <a:pt x="2927" y="127"/>
                    <a:pt x="2839" y="180"/>
                  </a:cubicBezTo>
                  <a:cubicBezTo>
                    <a:pt x="2094" y="642"/>
                    <a:pt x="1331" y="1067"/>
                    <a:pt x="604" y="1546"/>
                  </a:cubicBezTo>
                  <a:cubicBezTo>
                    <a:pt x="1" y="1936"/>
                    <a:pt x="426" y="2876"/>
                    <a:pt x="551" y="3462"/>
                  </a:cubicBezTo>
                  <a:cubicBezTo>
                    <a:pt x="905" y="5023"/>
                    <a:pt x="1012" y="6690"/>
                    <a:pt x="1810" y="8091"/>
                  </a:cubicBezTo>
                  <a:cubicBezTo>
                    <a:pt x="2684" y="8244"/>
                    <a:pt x="3568" y="8396"/>
                    <a:pt x="4455" y="8396"/>
                  </a:cubicBezTo>
                  <a:cubicBezTo>
                    <a:pt x="4702" y="8396"/>
                    <a:pt x="4950" y="8384"/>
                    <a:pt x="5198" y="8357"/>
                  </a:cubicBezTo>
                  <a:cubicBezTo>
                    <a:pt x="6333" y="8215"/>
                    <a:pt x="7468" y="7736"/>
                    <a:pt x="8142" y="6814"/>
                  </a:cubicBezTo>
                  <a:cubicBezTo>
                    <a:pt x="8320" y="6548"/>
                    <a:pt x="8479" y="6247"/>
                    <a:pt x="8462" y="5910"/>
                  </a:cubicBezTo>
                  <a:cubicBezTo>
                    <a:pt x="8462" y="5626"/>
                    <a:pt x="8320" y="5360"/>
                    <a:pt x="8178" y="5094"/>
                  </a:cubicBezTo>
                  <a:cubicBezTo>
                    <a:pt x="7468" y="3781"/>
                    <a:pt x="6617" y="2557"/>
                    <a:pt x="5783" y="1333"/>
                  </a:cubicBezTo>
                  <a:cubicBezTo>
                    <a:pt x="5553" y="1014"/>
                    <a:pt x="5340" y="677"/>
                    <a:pt x="5020" y="464"/>
                  </a:cubicBezTo>
                  <a:cubicBezTo>
                    <a:pt x="4613" y="163"/>
                    <a:pt x="4098" y="92"/>
                    <a:pt x="3601" y="21"/>
                  </a:cubicBezTo>
                  <a:cubicBezTo>
                    <a:pt x="3509" y="10"/>
                    <a:pt x="3423" y="0"/>
                    <a:pt x="3336" y="0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916;p27">
              <a:extLst>
                <a:ext uri="{FF2B5EF4-FFF2-40B4-BE49-F238E27FC236}">
                  <a16:creationId xmlns:a16="http://schemas.microsoft.com/office/drawing/2014/main" id="{641AB295-EB04-4C7A-5479-BFD67334938E}"/>
                </a:ext>
              </a:extLst>
            </p:cNvPr>
            <p:cNvSpPr/>
            <p:nvPr/>
          </p:nvSpPr>
          <p:spPr>
            <a:xfrm>
              <a:off x="7993825" y="2122400"/>
              <a:ext cx="146800" cy="119475"/>
            </a:xfrm>
            <a:custGeom>
              <a:avLst/>
              <a:gdLst/>
              <a:ahLst/>
              <a:cxnLst/>
              <a:rect l="l" t="t" r="r" b="b"/>
              <a:pathLst>
                <a:path w="5872" h="4779" extrusionOk="0">
                  <a:moveTo>
                    <a:pt x="1549" y="0"/>
                  </a:moveTo>
                  <a:cubicBezTo>
                    <a:pt x="1331" y="0"/>
                    <a:pt x="1115" y="15"/>
                    <a:pt x="905" y="43"/>
                  </a:cubicBezTo>
                  <a:cubicBezTo>
                    <a:pt x="0" y="167"/>
                    <a:pt x="390" y="1036"/>
                    <a:pt x="639" y="1621"/>
                  </a:cubicBezTo>
                  <a:cubicBezTo>
                    <a:pt x="1100" y="2632"/>
                    <a:pt x="1614" y="3626"/>
                    <a:pt x="2129" y="4619"/>
                  </a:cubicBezTo>
                  <a:cubicBezTo>
                    <a:pt x="2146" y="4672"/>
                    <a:pt x="2182" y="4708"/>
                    <a:pt x="2217" y="4743"/>
                  </a:cubicBezTo>
                  <a:cubicBezTo>
                    <a:pt x="2270" y="4779"/>
                    <a:pt x="2324" y="4779"/>
                    <a:pt x="2377" y="4779"/>
                  </a:cubicBezTo>
                  <a:cubicBezTo>
                    <a:pt x="3406" y="4779"/>
                    <a:pt x="4346" y="4300"/>
                    <a:pt x="5233" y="3821"/>
                  </a:cubicBezTo>
                  <a:cubicBezTo>
                    <a:pt x="5445" y="3697"/>
                    <a:pt x="5658" y="3590"/>
                    <a:pt x="5765" y="3377"/>
                  </a:cubicBezTo>
                  <a:cubicBezTo>
                    <a:pt x="5853" y="3218"/>
                    <a:pt x="5871" y="3040"/>
                    <a:pt x="5836" y="2845"/>
                  </a:cubicBezTo>
                  <a:cubicBezTo>
                    <a:pt x="5729" y="2242"/>
                    <a:pt x="5233" y="1781"/>
                    <a:pt x="4754" y="1373"/>
                  </a:cubicBezTo>
                  <a:cubicBezTo>
                    <a:pt x="4310" y="1000"/>
                    <a:pt x="3867" y="610"/>
                    <a:pt x="3335" y="362"/>
                  </a:cubicBezTo>
                  <a:cubicBezTo>
                    <a:pt x="2786" y="114"/>
                    <a:pt x="2160" y="0"/>
                    <a:pt x="1549" y="0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917;p27">
              <a:extLst>
                <a:ext uri="{FF2B5EF4-FFF2-40B4-BE49-F238E27FC236}">
                  <a16:creationId xmlns:a16="http://schemas.microsoft.com/office/drawing/2014/main" id="{59BB0BAB-0CD8-A710-74C5-8C2D14F52876}"/>
                </a:ext>
              </a:extLst>
            </p:cNvPr>
            <p:cNvSpPr/>
            <p:nvPr/>
          </p:nvSpPr>
          <p:spPr>
            <a:xfrm>
              <a:off x="7656000" y="2079925"/>
              <a:ext cx="420325" cy="320925"/>
            </a:xfrm>
            <a:custGeom>
              <a:avLst/>
              <a:gdLst/>
              <a:ahLst/>
              <a:cxnLst/>
              <a:rect l="l" t="t" r="r" b="b"/>
              <a:pathLst>
                <a:path w="16813" h="12837" extrusionOk="0">
                  <a:moveTo>
                    <a:pt x="9045" y="1"/>
                  </a:moveTo>
                  <a:cubicBezTo>
                    <a:pt x="8350" y="1"/>
                    <a:pt x="7683" y="43"/>
                    <a:pt x="7128" y="128"/>
                  </a:cubicBezTo>
                  <a:cubicBezTo>
                    <a:pt x="6046" y="305"/>
                    <a:pt x="4964" y="624"/>
                    <a:pt x="3953" y="1068"/>
                  </a:cubicBezTo>
                  <a:cubicBezTo>
                    <a:pt x="2409" y="1777"/>
                    <a:pt x="937" y="2895"/>
                    <a:pt x="458" y="4526"/>
                  </a:cubicBezTo>
                  <a:cubicBezTo>
                    <a:pt x="316" y="5041"/>
                    <a:pt x="299" y="5608"/>
                    <a:pt x="263" y="6158"/>
                  </a:cubicBezTo>
                  <a:cubicBezTo>
                    <a:pt x="1" y="11480"/>
                    <a:pt x="3971" y="12828"/>
                    <a:pt x="9754" y="12828"/>
                  </a:cubicBezTo>
                  <a:cubicBezTo>
                    <a:pt x="9830" y="12828"/>
                    <a:pt x="9907" y="12828"/>
                    <a:pt x="9983" y="12828"/>
                  </a:cubicBezTo>
                  <a:cubicBezTo>
                    <a:pt x="10349" y="12828"/>
                    <a:pt x="10719" y="12837"/>
                    <a:pt x="11089" y="12837"/>
                  </a:cubicBezTo>
                  <a:cubicBezTo>
                    <a:pt x="11865" y="12837"/>
                    <a:pt x="12638" y="12796"/>
                    <a:pt x="13371" y="12544"/>
                  </a:cubicBezTo>
                  <a:cubicBezTo>
                    <a:pt x="14382" y="12207"/>
                    <a:pt x="15287" y="11497"/>
                    <a:pt x="15854" y="10593"/>
                  </a:cubicBezTo>
                  <a:cubicBezTo>
                    <a:pt x="16316" y="9830"/>
                    <a:pt x="16546" y="8943"/>
                    <a:pt x="16635" y="8074"/>
                  </a:cubicBezTo>
                  <a:cubicBezTo>
                    <a:pt x="16812" y="6424"/>
                    <a:pt x="16457" y="4722"/>
                    <a:pt x="15642" y="3285"/>
                  </a:cubicBezTo>
                  <a:cubicBezTo>
                    <a:pt x="14879" y="1990"/>
                    <a:pt x="13956" y="748"/>
                    <a:pt x="12449" y="358"/>
                  </a:cubicBezTo>
                  <a:cubicBezTo>
                    <a:pt x="11508" y="123"/>
                    <a:pt x="10235" y="1"/>
                    <a:pt x="9045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918;p27">
              <a:extLst>
                <a:ext uri="{FF2B5EF4-FFF2-40B4-BE49-F238E27FC236}">
                  <a16:creationId xmlns:a16="http://schemas.microsoft.com/office/drawing/2014/main" id="{C996CBF1-58E6-1036-D274-87ECE10F0A25}"/>
                </a:ext>
              </a:extLst>
            </p:cNvPr>
            <p:cNvSpPr/>
            <p:nvPr/>
          </p:nvSpPr>
          <p:spPr>
            <a:xfrm>
              <a:off x="7778750" y="2223225"/>
              <a:ext cx="22625" cy="22650"/>
            </a:xfrm>
            <a:custGeom>
              <a:avLst/>
              <a:gdLst/>
              <a:ahLst/>
              <a:cxnLst/>
              <a:rect l="l" t="t" r="r" b="b"/>
              <a:pathLst>
                <a:path w="905" h="906" extrusionOk="0">
                  <a:moveTo>
                    <a:pt x="444" y="1"/>
                  </a:moveTo>
                  <a:cubicBezTo>
                    <a:pt x="195" y="1"/>
                    <a:pt x="0" y="196"/>
                    <a:pt x="0" y="444"/>
                  </a:cubicBezTo>
                  <a:cubicBezTo>
                    <a:pt x="0" y="710"/>
                    <a:pt x="195" y="905"/>
                    <a:pt x="444" y="905"/>
                  </a:cubicBezTo>
                  <a:cubicBezTo>
                    <a:pt x="710" y="905"/>
                    <a:pt x="905" y="710"/>
                    <a:pt x="905" y="444"/>
                  </a:cubicBezTo>
                  <a:cubicBezTo>
                    <a:pt x="905" y="196"/>
                    <a:pt x="710" y="1"/>
                    <a:pt x="44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919;p27">
              <a:extLst>
                <a:ext uri="{FF2B5EF4-FFF2-40B4-BE49-F238E27FC236}">
                  <a16:creationId xmlns:a16="http://schemas.microsoft.com/office/drawing/2014/main" id="{E149D5E8-7D80-C63B-BC9E-179CB2319F8C}"/>
                </a:ext>
              </a:extLst>
            </p:cNvPr>
            <p:cNvSpPr/>
            <p:nvPr/>
          </p:nvSpPr>
          <p:spPr>
            <a:xfrm>
              <a:off x="7920650" y="2234325"/>
              <a:ext cx="22625" cy="23075"/>
            </a:xfrm>
            <a:custGeom>
              <a:avLst/>
              <a:gdLst/>
              <a:ahLst/>
              <a:cxnLst/>
              <a:rect l="l" t="t" r="r" b="b"/>
              <a:pathLst>
                <a:path w="905" h="923" extrusionOk="0">
                  <a:moveTo>
                    <a:pt x="444" y="0"/>
                  </a:moveTo>
                  <a:cubicBezTo>
                    <a:pt x="195" y="0"/>
                    <a:pt x="0" y="213"/>
                    <a:pt x="0" y="461"/>
                  </a:cubicBezTo>
                  <a:cubicBezTo>
                    <a:pt x="0" y="710"/>
                    <a:pt x="195" y="922"/>
                    <a:pt x="444" y="922"/>
                  </a:cubicBezTo>
                  <a:cubicBezTo>
                    <a:pt x="692" y="922"/>
                    <a:pt x="905" y="710"/>
                    <a:pt x="905" y="461"/>
                  </a:cubicBezTo>
                  <a:cubicBezTo>
                    <a:pt x="905" y="213"/>
                    <a:pt x="692" y="0"/>
                    <a:pt x="444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920;p27">
              <a:extLst>
                <a:ext uri="{FF2B5EF4-FFF2-40B4-BE49-F238E27FC236}">
                  <a16:creationId xmlns:a16="http://schemas.microsoft.com/office/drawing/2014/main" id="{153E1497-A996-A562-ACB2-19284BE7B77B}"/>
                </a:ext>
              </a:extLst>
            </p:cNvPr>
            <p:cNvSpPr/>
            <p:nvPr/>
          </p:nvSpPr>
          <p:spPr>
            <a:xfrm>
              <a:off x="7913100" y="2553575"/>
              <a:ext cx="72300" cy="33275"/>
            </a:xfrm>
            <a:custGeom>
              <a:avLst/>
              <a:gdLst/>
              <a:ahLst/>
              <a:cxnLst/>
              <a:rect l="l" t="t" r="r" b="b"/>
              <a:pathLst>
                <a:path w="2892" h="1331" extrusionOk="0">
                  <a:moveTo>
                    <a:pt x="2768" y="1"/>
                  </a:moveTo>
                  <a:cubicBezTo>
                    <a:pt x="2715" y="409"/>
                    <a:pt x="2342" y="693"/>
                    <a:pt x="2005" y="923"/>
                  </a:cubicBezTo>
                  <a:cubicBezTo>
                    <a:pt x="1952" y="959"/>
                    <a:pt x="1881" y="1012"/>
                    <a:pt x="1810" y="1047"/>
                  </a:cubicBezTo>
                  <a:cubicBezTo>
                    <a:pt x="1739" y="1065"/>
                    <a:pt x="1650" y="1083"/>
                    <a:pt x="1579" y="1083"/>
                  </a:cubicBezTo>
                  <a:cubicBezTo>
                    <a:pt x="1499" y="1090"/>
                    <a:pt x="1419" y="1096"/>
                    <a:pt x="1340" y="1096"/>
                  </a:cubicBezTo>
                  <a:cubicBezTo>
                    <a:pt x="1211" y="1096"/>
                    <a:pt x="1087" y="1078"/>
                    <a:pt x="976" y="1012"/>
                  </a:cubicBezTo>
                  <a:cubicBezTo>
                    <a:pt x="888" y="959"/>
                    <a:pt x="817" y="888"/>
                    <a:pt x="764" y="799"/>
                  </a:cubicBezTo>
                  <a:cubicBezTo>
                    <a:pt x="639" y="639"/>
                    <a:pt x="551" y="480"/>
                    <a:pt x="444" y="320"/>
                  </a:cubicBezTo>
                  <a:lnTo>
                    <a:pt x="444" y="320"/>
                  </a:lnTo>
                  <a:cubicBezTo>
                    <a:pt x="1" y="604"/>
                    <a:pt x="551" y="1101"/>
                    <a:pt x="870" y="1243"/>
                  </a:cubicBezTo>
                  <a:cubicBezTo>
                    <a:pt x="1015" y="1303"/>
                    <a:pt x="1177" y="1331"/>
                    <a:pt x="1333" y="1331"/>
                  </a:cubicBezTo>
                  <a:cubicBezTo>
                    <a:pt x="1406" y="1331"/>
                    <a:pt x="1477" y="1325"/>
                    <a:pt x="1544" y="1313"/>
                  </a:cubicBezTo>
                  <a:cubicBezTo>
                    <a:pt x="2094" y="1243"/>
                    <a:pt x="2608" y="923"/>
                    <a:pt x="2839" y="427"/>
                  </a:cubicBezTo>
                  <a:cubicBezTo>
                    <a:pt x="2874" y="356"/>
                    <a:pt x="2892" y="267"/>
                    <a:pt x="2892" y="196"/>
                  </a:cubicBezTo>
                  <a:cubicBezTo>
                    <a:pt x="2874" y="107"/>
                    <a:pt x="2839" y="36"/>
                    <a:pt x="2768" y="1"/>
                  </a:cubicBezTo>
                  <a:close/>
                </a:path>
              </a:pathLst>
            </a:custGeom>
            <a:solidFill>
              <a:srgbClr val="DFE5F4"/>
            </a:solidFill>
            <a:ln w="9525" cap="flat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921;p27">
              <a:extLst>
                <a:ext uri="{FF2B5EF4-FFF2-40B4-BE49-F238E27FC236}">
                  <a16:creationId xmlns:a16="http://schemas.microsoft.com/office/drawing/2014/main" id="{2B13F021-86FE-AA3B-1638-764E7024085C}"/>
                </a:ext>
              </a:extLst>
            </p:cNvPr>
            <p:cNvSpPr/>
            <p:nvPr/>
          </p:nvSpPr>
          <p:spPr>
            <a:xfrm>
              <a:off x="7728650" y="2371525"/>
              <a:ext cx="213300" cy="224100"/>
            </a:xfrm>
            <a:custGeom>
              <a:avLst/>
              <a:gdLst/>
              <a:ahLst/>
              <a:cxnLst/>
              <a:rect l="l" t="t" r="r" b="b"/>
              <a:pathLst>
                <a:path w="8532" h="8964" extrusionOk="0">
                  <a:moveTo>
                    <a:pt x="2797" y="1"/>
                  </a:moveTo>
                  <a:cubicBezTo>
                    <a:pt x="2561" y="1"/>
                    <a:pt x="2443" y="81"/>
                    <a:pt x="2253" y="330"/>
                  </a:cubicBezTo>
                  <a:cubicBezTo>
                    <a:pt x="1969" y="720"/>
                    <a:pt x="1756" y="1128"/>
                    <a:pt x="1561" y="1554"/>
                  </a:cubicBezTo>
                  <a:cubicBezTo>
                    <a:pt x="816" y="3132"/>
                    <a:pt x="319" y="4817"/>
                    <a:pt x="53" y="6520"/>
                  </a:cubicBezTo>
                  <a:cubicBezTo>
                    <a:pt x="36" y="6715"/>
                    <a:pt x="0" y="6910"/>
                    <a:pt x="53" y="7088"/>
                  </a:cubicBezTo>
                  <a:cubicBezTo>
                    <a:pt x="124" y="7318"/>
                    <a:pt x="302" y="7496"/>
                    <a:pt x="497" y="7638"/>
                  </a:cubicBezTo>
                  <a:cubicBezTo>
                    <a:pt x="1401" y="8365"/>
                    <a:pt x="2554" y="8702"/>
                    <a:pt x="3707" y="8862"/>
                  </a:cubicBezTo>
                  <a:cubicBezTo>
                    <a:pt x="4124" y="8924"/>
                    <a:pt x="4545" y="8964"/>
                    <a:pt x="4964" y="8964"/>
                  </a:cubicBezTo>
                  <a:cubicBezTo>
                    <a:pt x="5383" y="8964"/>
                    <a:pt x="5800" y="8924"/>
                    <a:pt x="6208" y="8826"/>
                  </a:cubicBezTo>
                  <a:cubicBezTo>
                    <a:pt x="6669" y="8720"/>
                    <a:pt x="7113" y="8542"/>
                    <a:pt x="7538" y="8365"/>
                  </a:cubicBezTo>
                  <a:cubicBezTo>
                    <a:pt x="7734" y="8294"/>
                    <a:pt x="7929" y="8205"/>
                    <a:pt x="8071" y="8063"/>
                  </a:cubicBezTo>
                  <a:cubicBezTo>
                    <a:pt x="8230" y="7886"/>
                    <a:pt x="8301" y="7655"/>
                    <a:pt x="8354" y="7443"/>
                  </a:cubicBezTo>
                  <a:cubicBezTo>
                    <a:pt x="8461" y="6964"/>
                    <a:pt x="8496" y="6467"/>
                    <a:pt x="8496" y="5970"/>
                  </a:cubicBezTo>
                  <a:cubicBezTo>
                    <a:pt x="8532" y="4019"/>
                    <a:pt x="8177" y="2050"/>
                    <a:pt x="7467" y="223"/>
                  </a:cubicBezTo>
                  <a:cubicBezTo>
                    <a:pt x="7450" y="188"/>
                    <a:pt x="7432" y="152"/>
                    <a:pt x="7397" y="117"/>
                  </a:cubicBezTo>
                  <a:cubicBezTo>
                    <a:pt x="7343" y="82"/>
                    <a:pt x="7290" y="82"/>
                    <a:pt x="7219" y="82"/>
                  </a:cubicBezTo>
                  <a:cubicBezTo>
                    <a:pt x="6740" y="99"/>
                    <a:pt x="6261" y="108"/>
                    <a:pt x="5785" y="108"/>
                  </a:cubicBezTo>
                  <a:cubicBezTo>
                    <a:pt x="5308" y="108"/>
                    <a:pt x="4833" y="99"/>
                    <a:pt x="4363" y="82"/>
                  </a:cubicBezTo>
                  <a:cubicBezTo>
                    <a:pt x="3902" y="64"/>
                    <a:pt x="3423" y="46"/>
                    <a:pt x="2962" y="11"/>
                  </a:cubicBezTo>
                  <a:cubicBezTo>
                    <a:pt x="2901" y="4"/>
                    <a:pt x="2846" y="1"/>
                    <a:pt x="2797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922;p27">
              <a:extLst>
                <a:ext uri="{FF2B5EF4-FFF2-40B4-BE49-F238E27FC236}">
                  <a16:creationId xmlns:a16="http://schemas.microsoft.com/office/drawing/2014/main" id="{DA832CC9-46A8-F4D7-5F7B-ED755D73FCA7}"/>
                </a:ext>
              </a:extLst>
            </p:cNvPr>
            <p:cNvSpPr/>
            <p:nvPr/>
          </p:nvSpPr>
          <p:spPr>
            <a:xfrm>
              <a:off x="7777850" y="2412125"/>
              <a:ext cx="130375" cy="150075"/>
            </a:xfrm>
            <a:custGeom>
              <a:avLst/>
              <a:gdLst/>
              <a:ahLst/>
              <a:cxnLst/>
              <a:rect l="l" t="t" r="r" b="b"/>
              <a:pathLst>
                <a:path w="5215" h="6003" extrusionOk="0">
                  <a:moveTo>
                    <a:pt x="3299" y="0"/>
                  </a:moveTo>
                  <a:cubicBezTo>
                    <a:pt x="3188" y="0"/>
                    <a:pt x="3070" y="12"/>
                    <a:pt x="2945" y="36"/>
                  </a:cubicBezTo>
                  <a:cubicBezTo>
                    <a:pt x="2360" y="143"/>
                    <a:pt x="1828" y="409"/>
                    <a:pt x="1438" y="870"/>
                  </a:cubicBezTo>
                  <a:cubicBezTo>
                    <a:pt x="1296" y="1065"/>
                    <a:pt x="1172" y="1278"/>
                    <a:pt x="1047" y="1508"/>
                  </a:cubicBezTo>
                  <a:cubicBezTo>
                    <a:pt x="870" y="1792"/>
                    <a:pt x="693" y="2094"/>
                    <a:pt x="533" y="2413"/>
                  </a:cubicBezTo>
                  <a:cubicBezTo>
                    <a:pt x="267" y="2945"/>
                    <a:pt x="36" y="3530"/>
                    <a:pt x="19" y="4134"/>
                  </a:cubicBezTo>
                  <a:cubicBezTo>
                    <a:pt x="1" y="4754"/>
                    <a:pt x="214" y="5393"/>
                    <a:pt x="693" y="5765"/>
                  </a:cubicBezTo>
                  <a:cubicBezTo>
                    <a:pt x="781" y="5836"/>
                    <a:pt x="888" y="5907"/>
                    <a:pt x="994" y="5943"/>
                  </a:cubicBezTo>
                  <a:cubicBezTo>
                    <a:pt x="1118" y="5978"/>
                    <a:pt x="1260" y="5978"/>
                    <a:pt x="1384" y="5996"/>
                  </a:cubicBezTo>
                  <a:cubicBezTo>
                    <a:pt x="1553" y="6000"/>
                    <a:pt x="1721" y="6003"/>
                    <a:pt x="1890" y="6003"/>
                  </a:cubicBezTo>
                  <a:cubicBezTo>
                    <a:pt x="2394" y="6003"/>
                    <a:pt x="2897" y="5983"/>
                    <a:pt x="3389" y="5943"/>
                  </a:cubicBezTo>
                  <a:cubicBezTo>
                    <a:pt x="3868" y="5907"/>
                    <a:pt x="4400" y="5836"/>
                    <a:pt x="4684" y="5464"/>
                  </a:cubicBezTo>
                  <a:cubicBezTo>
                    <a:pt x="4825" y="5269"/>
                    <a:pt x="4896" y="5038"/>
                    <a:pt x="4932" y="4808"/>
                  </a:cubicBezTo>
                  <a:cubicBezTo>
                    <a:pt x="5200" y="3450"/>
                    <a:pt x="5215" y="0"/>
                    <a:pt x="3299" y="0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1923;p27">
              <a:extLst>
                <a:ext uri="{FF2B5EF4-FFF2-40B4-BE49-F238E27FC236}">
                  <a16:creationId xmlns:a16="http://schemas.microsoft.com/office/drawing/2014/main" id="{00AD68E0-DD79-7A3D-FBB2-381A42B65A1F}"/>
                </a:ext>
              </a:extLst>
            </p:cNvPr>
            <p:cNvSpPr/>
            <p:nvPr/>
          </p:nvSpPr>
          <p:spPr>
            <a:xfrm>
              <a:off x="7913100" y="2441450"/>
              <a:ext cx="85625" cy="61000"/>
            </a:xfrm>
            <a:custGeom>
              <a:avLst/>
              <a:gdLst/>
              <a:ahLst/>
              <a:cxnLst/>
              <a:rect l="l" t="t" r="r" b="b"/>
              <a:pathLst>
                <a:path w="3425" h="2440" extrusionOk="0">
                  <a:moveTo>
                    <a:pt x="485" y="1"/>
                  </a:moveTo>
                  <a:cubicBezTo>
                    <a:pt x="342" y="1"/>
                    <a:pt x="187" y="79"/>
                    <a:pt x="1" y="282"/>
                  </a:cubicBezTo>
                  <a:cubicBezTo>
                    <a:pt x="267" y="850"/>
                    <a:pt x="781" y="1382"/>
                    <a:pt x="1225" y="1808"/>
                  </a:cubicBezTo>
                  <a:cubicBezTo>
                    <a:pt x="1438" y="2020"/>
                    <a:pt x="1650" y="2216"/>
                    <a:pt x="1916" y="2340"/>
                  </a:cubicBezTo>
                  <a:cubicBezTo>
                    <a:pt x="2071" y="2402"/>
                    <a:pt x="2238" y="2439"/>
                    <a:pt x="2402" y="2439"/>
                  </a:cubicBezTo>
                  <a:cubicBezTo>
                    <a:pt x="2521" y="2439"/>
                    <a:pt x="2639" y="2420"/>
                    <a:pt x="2750" y="2375"/>
                  </a:cubicBezTo>
                  <a:cubicBezTo>
                    <a:pt x="2874" y="2304"/>
                    <a:pt x="2998" y="2216"/>
                    <a:pt x="3087" y="2127"/>
                  </a:cubicBezTo>
                  <a:cubicBezTo>
                    <a:pt x="3247" y="1985"/>
                    <a:pt x="3424" y="1790"/>
                    <a:pt x="3389" y="1577"/>
                  </a:cubicBezTo>
                  <a:cubicBezTo>
                    <a:pt x="3389" y="1488"/>
                    <a:pt x="3335" y="1382"/>
                    <a:pt x="3264" y="1311"/>
                  </a:cubicBezTo>
                  <a:cubicBezTo>
                    <a:pt x="2803" y="779"/>
                    <a:pt x="1916" y="974"/>
                    <a:pt x="1349" y="566"/>
                  </a:cubicBezTo>
                  <a:cubicBezTo>
                    <a:pt x="1015" y="328"/>
                    <a:pt x="777" y="1"/>
                    <a:pt x="485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1924;p27">
              <a:extLst>
                <a:ext uri="{FF2B5EF4-FFF2-40B4-BE49-F238E27FC236}">
                  <a16:creationId xmlns:a16="http://schemas.microsoft.com/office/drawing/2014/main" id="{5A66C4B8-AA05-B702-C6F2-469BA772A3D0}"/>
                </a:ext>
              </a:extLst>
            </p:cNvPr>
            <p:cNvSpPr/>
            <p:nvPr/>
          </p:nvSpPr>
          <p:spPr>
            <a:xfrm>
              <a:off x="7691400" y="2375775"/>
              <a:ext cx="87825" cy="50050"/>
            </a:xfrm>
            <a:custGeom>
              <a:avLst/>
              <a:gdLst/>
              <a:ahLst/>
              <a:cxnLst/>
              <a:rect l="l" t="t" r="r" b="b"/>
              <a:pathLst>
                <a:path w="3513" h="2002" extrusionOk="0">
                  <a:moveTo>
                    <a:pt x="550" y="0"/>
                  </a:moveTo>
                  <a:cubicBezTo>
                    <a:pt x="444" y="0"/>
                    <a:pt x="355" y="18"/>
                    <a:pt x="266" y="71"/>
                  </a:cubicBezTo>
                  <a:cubicBezTo>
                    <a:pt x="71" y="178"/>
                    <a:pt x="36" y="426"/>
                    <a:pt x="18" y="639"/>
                  </a:cubicBezTo>
                  <a:cubicBezTo>
                    <a:pt x="18" y="781"/>
                    <a:pt x="0" y="923"/>
                    <a:pt x="36" y="1064"/>
                  </a:cubicBezTo>
                  <a:cubicBezTo>
                    <a:pt x="107" y="1331"/>
                    <a:pt x="337" y="1561"/>
                    <a:pt x="585" y="1703"/>
                  </a:cubicBezTo>
                  <a:cubicBezTo>
                    <a:pt x="851" y="1827"/>
                    <a:pt x="1135" y="1880"/>
                    <a:pt x="1419" y="1916"/>
                  </a:cubicBezTo>
                  <a:cubicBezTo>
                    <a:pt x="1793" y="1959"/>
                    <a:pt x="2207" y="2001"/>
                    <a:pt x="2608" y="2001"/>
                  </a:cubicBezTo>
                  <a:cubicBezTo>
                    <a:pt x="2872" y="2001"/>
                    <a:pt x="3131" y="1983"/>
                    <a:pt x="3370" y="1934"/>
                  </a:cubicBezTo>
                  <a:cubicBezTo>
                    <a:pt x="3512" y="1100"/>
                    <a:pt x="2909" y="1224"/>
                    <a:pt x="2324" y="1064"/>
                  </a:cubicBezTo>
                  <a:cubicBezTo>
                    <a:pt x="1650" y="869"/>
                    <a:pt x="1242" y="36"/>
                    <a:pt x="550" y="0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925;p27">
              <a:extLst>
                <a:ext uri="{FF2B5EF4-FFF2-40B4-BE49-F238E27FC236}">
                  <a16:creationId xmlns:a16="http://schemas.microsoft.com/office/drawing/2014/main" id="{8DADE7C8-819D-B34F-F7EC-0344F1216EB4}"/>
                </a:ext>
              </a:extLst>
            </p:cNvPr>
            <p:cNvSpPr/>
            <p:nvPr/>
          </p:nvSpPr>
          <p:spPr>
            <a:xfrm>
              <a:off x="7754350" y="2577725"/>
              <a:ext cx="71875" cy="65025"/>
            </a:xfrm>
            <a:custGeom>
              <a:avLst/>
              <a:gdLst/>
              <a:ahLst/>
              <a:cxnLst/>
              <a:rect l="l" t="t" r="r" b="b"/>
              <a:pathLst>
                <a:path w="2875" h="2601" extrusionOk="0">
                  <a:moveTo>
                    <a:pt x="2576" y="0"/>
                  </a:moveTo>
                  <a:cubicBezTo>
                    <a:pt x="2365" y="0"/>
                    <a:pt x="2155" y="180"/>
                    <a:pt x="2112" y="383"/>
                  </a:cubicBezTo>
                  <a:cubicBezTo>
                    <a:pt x="2076" y="471"/>
                    <a:pt x="2041" y="1430"/>
                    <a:pt x="1937" y="1430"/>
                  </a:cubicBezTo>
                  <a:cubicBezTo>
                    <a:pt x="1936" y="1430"/>
                    <a:pt x="1935" y="1430"/>
                    <a:pt x="1934" y="1429"/>
                  </a:cubicBezTo>
                  <a:cubicBezTo>
                    <a:pt x="1833" y="1412"/>
                    <a:pt x="1732" y="1404"/>
                    <a:pt x="1631" y="1404"/>
                  </a:cubicBezTo>
                  <a:cubicBezTo>
                    <a:pt x="1219" y="1404"/>
                    <a:pt x="811" y="1535"/>
                    <a:pt x="427" y="1678"/>
                  </a:cubicBezTo>
                  <a:cubicBezTo>
                    <a:pt x="249" y="1749"/>
                    <a:pt x="36" y="1855"/>
                    <a:pt x="19" y="2068"/>
                  </a:cubicBezTo>
                  <a:cubicBezTo>
                    <a:pt x="1" y="2228"/>
                    <a:pt x="89" y="2352"/>
                    <a:pt x="196" y="2440"/>
                  </a:cubicBezTo>
                  <a:cubicBezTo>
                    <a:pt x="320" y="2511"/>
                    <a:pt x="444" y="2529"/>
                    <a:pt x="586" y="2547"/>
                  </a:cubicBezTo>
                  <a:cubicBezTo>
                    <a:pt x="870" y="2582"/>
                    <a:pt x="1158" y="2600"/>
                    <a:pt x="1446" y="2600"/>
                  </a:cubicBezTo>
                  <a:cubicBezTo>
                    <a:pt x="1735" y="2600"/>
                    <a:pt x="2023" y="2582"/>
                    <a:pt x="2307" y="2547"/>
                  </a:cubicBezTo>
                  <a:cubicBezTo>
                    <a:pt x="2555" y="2529"/>
                    <a:pt x="2750" y="2316"/>
                    <a:pt x="2786" y="2050"/>
                  </a:cubicBezTo>
                  <a:cubicBezTo>
                    <a:pt x="2874" y="1447"/>
                    <a:pt x="2839" y="809"/>
                    <a:pt x="2821" y="206"/>
                  </a:cubicBezTo>
                  <a:cubicBezTo>
                    <a:pt x="2821" y="117"/>
                    <a:pt x="2768" y="46"/>
                    <a:pt x="2715" y="28"/>
                  </a:cubicBezTo>
                  <a:cubicBezTo>
                    <a:pt x="2670" y="9"/>
                    <a:pt x="2623" y="0"/>
                    <a:pt x="2576" y="0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926;p27">
              <a:extLst>
                <a:ext uri="{FF2B5EF4-FFF2-40B4-BE49-F238E27FC236}">
                  <a16:creationId xmlns:a16="http://schemas.microsoft.com/office/drawing/2014/main" id="{2A418A4B-A236-D5B0-A926-F351693E524B}"/>
                </a:ext>
              </a:extLst>
            </p:cNvPr>
            <p:cNvSpPr/>
            <p:nvPr/>
          </p:nvSpPr>
          <p:spPr>
            <a:xfrm>
              <a:off x="7841725" y="2581500"/>
              <a:ext cx="70525" cy="66975"/>
            </a:xfrm>
            <a:custGeom>
              <a:avLst/>
              <a:gdLst/>
              <a:ahLst/>
              <a:cxnLst/>
              <a:rect l="l" t="t" r="r" b="b"/>
              <a:pathLst>
                <a:path w="2821" h="2679" extrusionOk="0">
                  <a:moveTo>
                    <a:pt x="327" y="1"/>
                  </a:moveTo>
                  <a:cubicBezTo>
                    <a:pt x="289" y="1"/>
                    <a:pt x="251" y="6"/>
                    <a:pt x="213" y="19"/>
                  </a:cubicBezTo>
                  <a:cubicBezTo>
                    <a:pt x="160" y="55"/>
                    <a:pt x="107" y="126"/>
                    <a:pt x="107" y="196"/>
                  </a:cubicBezTo>
                  <a:cubicBezTo>
                    <a:pt x="53" y="817"/>
                    <a:pt x="0" y="1438"/>
                    <a:pt x="53" y="2041"/>
                  </a:cubicBezTo>
                  <a:cubicBezTo>
                    <a:pt x="89" y="2325"/>
                    <a:pt x="266" y="2538"/>
                    <a:pt x="514" y="2573"/>
                  </a:cubicBezTo>
                  <a:cubicBezTo>
                    <a:pt x="910" y="2647"/>
                    <a:pt x="1315" y="2679"/>
                    <a:pt x="1716" y="2679"/>
                  </a:cubicBezTo>
                  <a:cubicBezTo>
                    <a:pt x="1890" y="2679"/>
                    <a:pt x="2063" y="2673"/>
                    <a:pt x="2235" y="2662"/>
                  </a:cubicBezTo>
                  <a:cubicBezTo>
                    <a:pt x="2377" y="2662"/>
                    <a:pt x="2501" y="2644"/>
                    <a:pt x="2625" y="2573"/>
                  </a:cubicBezTo>
                  <a:cubicBezTo>
                    <a:pt x="2732" y="2502"/>
                    <a:pt x="2820" y="2360"/>
                    <a:pt x="2820" y="2219"/>
                  </a:cubicBezTo>
                  <a:cubicBezTo>
                    <a:pt x="2803" y="2006"/>
                    <a:pt x="2607" y="1882"/>
                    <a:pt x="2430" y="1811"/>
                  </a:cubicBezTo>
                  <a:cubicBezTo>
                    <a:pt x="2009" y="1624"/>
                    <a:pt x="1575" y="1464"/>
                    <a:pt x="1127" y="1464"/>
                  </a:cubicBezTo>
                  <a:cubicBezTo>
                    <a:pt x="1065" y="1464"/>
                    <a:pt x="1003" y="1467"/>
                    <a:pt x="940" y="1474"/>
                  </a:cubicBezTo>
                  <a:cubicBezTo>
                    <a:pt x="834" y="1474"/>
                    <a:pt x="834" y="516"/>
                    <a:pt x="816" y="409"/>
                  </a:cubicBezTo>
                  <a:cubicBezTo>
                    <a:pt x="770" y="212"/>
                    <a:pt x="555" y="1"/>
                    <a:pt x="327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927;p27">
              <a:extLst>
                <a:ext uri="{FF2B5EF4-FFF2-40B4-BE49-F238E27FC236}">
                  <a16:creationId xmlns:a16="http://schemas.microsoft.com/office/drawing/2014/main" id="{79EDB4E2-3734-B98A-F7F7-5FB1149F70AD}"/>
                </a:ext>
              </a:extLst>
            </p:cNvPr>
            <p:cNvSpPr/>
            <p:nvPr/>
          </p:nvSpPr>
          <p:spPr>
            <a:xfrm>
              <a:off x="7793375" y="2252750"/>
              <a:ext cx="334825" cy="188675"/>
            </a:xfrm>
            <a:custGeom>
              <a:avLst/>
              <a:gdLst/>
              <a:ahLst/>
              <a:cxnLst/>
              <a:rect l="l" t="t" r="r" b="b"/>
              <a:pathLst>
                <a:path w="13393" h="7547" extrusionOk="0">
                  <a:moveTo>
                    <a:pt x="2753" y="1"/>
                  </a:moveTo>
                  <a:cubicBezTo>
                    <a:pt x="2542" y="1"/>
                    <a:pt x="2345" y="25"/>
                    <a:pt x="2182" y="79"/>
                  </a:cubicBezTo>
                  <a:cubicBezTo>
                    <a:pt x="976" y="505"/>
                    <a:pt x="852" y="558"/>
                    <a:pt x="231" y="2066"/>
                  </a:cubicBezTo>
                  <a:cubicBezTo>
                    <a:pt x="196" y="2136"/>
                    <a:pt x="1" y="2740"/>
                    <a:pt x="178" y="3626"/>
                  </a:cubicBezTo>
                  <a:cubicBezTo>
                    <a:pt x="462" y="4921"/>
                    <a:pt x="2342" y="5773"/>
                    <a:pt x="3495" y="6411"/>
                  </a:cubicBezTo>
                  <a:cubicBezTo>
                    <a:pt x="4258" y="6819"/>
                    <a:pt x="5109" y="7050"/>
                    <a:pt x="5960" y="7227"/>
                  </a:cubicBezTo>
                  <a:cubicBezTo>
                    <a:pt x="6800" y="7407"/>
                    <a:pt x="7673" y="7546"/>
                    <a:pt x="8534" y="7546"/>
                  </a:cubicBezTo>
                  <a:cubicBezTo>
                    <a:pt x="8945" y="7546"/>
                    <a:pt x="9355" y="7515"/>
                    <a:pt x="9756" y="7440"/>
                  </a:cubicBezTo>
                  <a:cubicBezTo>
                    <a:pt x="10253" y="7334"/>
                    <a:pt x="10732" y="7174"/>
                    <a:pt x="11158" y="6890"/>
                  </a:cubicBezTo>
                  <a:cubicBezTo>
                    <a:pt x="11495" y="6659"/>
                    <a:pt x="11778" y="6340"/>
                    <a:pt x="12009" y="6003"/>
                  </a:cubicBezTo>
                  <a:cubicBezTo>
                    <a:pt x="12701" y="5063"/>
                    <a:pt x="13162" y="3963"/>
                    <a:pt x="13357" y="2828"/>
                  </a:cubicBezTo>
                  <a:cubicBezTo>
                    <a:pt x="13375" y="2722"/>
                    <a:pt x="13392" y="2633"/>
                    <a:pt x="13375" y="2527"/>
                  </a:cubicBezTo>
                  <a:cubicBezTo>
                    <a:pt x="13330" y="2371"/>
                    <a:pt x="13168" y="2278"/>
                    <a:pt x="13009" y="2278"/>
                  </a:cubicBezTo>
                  <a:cubicBezTo>
                    <a:pt x="12914" y="2278"/>
                    <a:pt x="12820" y="2312"/>
                    <a:pt x="12754" y="2385"/>
                  </a:cubicBezTo>
                  <a:cubicBezTo>
                    <a:pt x="12794" y="2253"/>
                    <a:pt x="12656" y="2150"/>
                    <a:pt x="12525" y="2150"/>
                  </a:cubicBezTo>
                  <a:cubicBezTo>
                    <a:pt x="12480" y="2150"/>
                    <a:pt x="12435" y="2162"/>
                    <a:pt x="12399" y="2190"/>
                  </a:cubicBezTo>
                  <a:cubicBezTo>
                    <a:pt x="12240" y="2278"/>
                    <a:pt x="12186" y="2473"/>
                    <a:pt x="12169" y="2651"/>
                  </a:cubicBezTo>
                  <a:cubicBezTo>
                    <a:pt x="12080" y="3094"/>
                    <a:pt x="12027" y="3573"/>
                    <a:pt x="11725" y="3910"/>
                  </a:cubicBezTo>
                  <a:cubicBezTo>
                    <a:pt x="11583" y="4070"/>
                    <a:pt x="11388" y="4194"/>
                    <a:pt x="11211" y="4283"/>
                  </a:cubicBezTo>
                  <a:cubicBezTo>
                    <a:pt x="10653" y="4562"/>
                    <a:pt x="10026" y="4711"/>
                    <a:pt x="9401" y="4711"/>
                  </a:cubicBezTo>
                  <a:cubicBezTo>
                    <a:pt x="9072" y="4711"/>
                    <a:pt x="8744" y="4670"/>
                    <a:pt x="8426" y="4584"/>
                  </a:cubicBezTo>
                  <a:cubicBezTo>
                    <a:pt x="7504" y="4354"/>
                    <a:pt x="6652" y="3786"/>
                    <a:pt x="6120" y="3006"/>
                  </a:cubicBezTo>
                  <a:cubicBezTo>
                    <a:pt x="5890" y="2669"/>
                    <a:pt x="5694" y="2314"/>
                    <a:pt x="5517" y="1959"/>
                  </a:cubicBezTo>
                  <a:cubicBezTo>
                    <a:pt x="5091" y="1214"/>
                    <a:pt x="5056" y="824"/>
                    <a:pt x="4329" y="380"/>
                  </a:cubicBezTo>
                  <a:cubicBezTo>
                    <a:pt x="3945" y="163"/>
                    <a:pt x="3302" y="1"/>
                    <a:pt x="2753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928;p27">
              <a:extLst>
                <a:ext uri="{FF2B5EF4-FFF2-40B4-BE49-F238E27FC236}">
                  <a16:creationId xmlns:a16="http://schemas.microsoft.com/office/drawing/2014/main" id="{9BA18ACF-84F4-4871-871A-26E1D076AC2C}"/>
                </a:ext>
              </a:extLst>
            </p:cNvPr>
            <p:cNvSpPr/>
            <p:nvPr/>
          </p:nvSpPr>
          <p:spPr>
            <a:xfrm>
              <a:off x="7809775" y="2311025"/>
              <a:ext cx="45700" cy="53675"/>
            </a:xfrm>
            <a:custGeom>
              <a:avLst/>
              <a:gdLst/>
              <a:ahLst/>
              <a:cxnLst/>
              <a:rect l="l" t="t" r="r" b="b"/>
              <a:pathLst>
                <a:path w="1828" h="2147" fill="none" extrusionOk="0">
                  <a:moveTo>
                    <a:pt x="1828" y="1"/>
                  </a:moveTo>
                  <a:cubicBezTo>
                    <a:pt x="1704" y="54"/>
                    <a:pt x="1580" y="125"/>
                    <a:pt x="1438" y="196"/>
                  </a:cubicBezTo>
                  <a:cubicBezTo>
                    <a:pt x="1083" y="391"/>
                    <a:pt x="728" y="657"/>
                    <a:pt x="462" y="976"/>
                  </a:cubicBezTo>
                  <a:cubicBezTo>
                    <a:pt x="196" y="1313"/>
                    <a:pt x="19" y="1721"/>
                    <a:pt x="1" y="2147"/>
                  </a:cubicBezTo>
                </a:path>
              </a:pathLst>
            </a:custGeom>
            <a:noFill/>
            <a:ln w="355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929;p27">
              <a:extLst>
                <a:ext uri="{FF2B5EF4-FFF2-40B4-BE49-F238E27FC236}">
                  <a16:creationId xmlns:a16="http://schemas.microsoft.com/office/drawing/2014/main" id="{9859F045-D809-6C26-3033-7D76BD2FDC09}"/>
                </a:ext>
              </a:extLst>
            </p:cNvPr>
            <p:cNvSpPr/>
            <p:nvPr/>
          </p:nvSpPr>
          <p:spPr>
            <a:xfrm>
              <a:off x="7836400" y="2337625"/>
              <a:ext cx="28400" cy="39950"/>
            </a:xfrm>
            <a:custGeom>
              <a:avLst/>
              <a:gdLst/>
              <a:ahLst/>
              <a:cxnLst/>
              <a:rect l="l" t="t" r="r" b="b"/>
              <a:pathLst>
                <a:path w="1136" h="1598" fill="none" extrusionOk="0">
                  <a:moveTo>
                    <a:pt x="1135" y="1"/>
                  </a:moveTo>
                  <a:cubicBezTo>
                    <a:pt x="1082" y="1"/>
                    <a:pt x="1011" y="36"/>
                    <a:pt x="958" y="72"/>
                  </a:cubicBezTo>
                  <a:cubicBezTo>
                    <a:pt x="479" y="444"/>
                    <a:pt x="213" y="1030"/>
                    <a:pt x="0" y="1597"/>
                  </a:cubicBezTo>
                </a:path>
              </a:pathLst>
            </a:custGeom>
            <a:noFill/>
            <a:ln w="355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930;p27">
              <a:extLst>
                <a:ext uri="{FF2B5EF4-FFF2-40B4-BE49-F238E27FC236}">
                  <a16:creationId xmlns:a16="http://schemas.microsoft.com/office/drawing/2014/main" id="{09E6CBC5-C652-26C2-6BB2-C19E9E580E1C}"/>
                </a:ext>
              </a:extLst>
            </p:cNvPr>
            <p:cNvSpPr/>
            <p:nvPr/>
          </p:nvSpPr>
          <p:spPr>
            <a:xfrm>
              <a:off x="7961450" y="2358925"/>
              <a:ext cx="12875" cy="31950"/>
            </a:xfrm>
            <a:custGeom>
              <a:avLst/>
              <a:gdLst/>
              <a:ahLst/>
              <a:cxnLst/>
              <a:rect l="l" t="t" r="r" b="b"/>
              <a:pathLst>
                <a:path w="515" h="1278" fill="none" extrusionOk="0">
                  <a:moveTo>
                    <a:pt x="515" y="0"/>
                  </a:moveTo>
                  <a:cubicBezTo>
                    <a:pt x="249" y="373"/>
                    <a:pt x="71" y="816"/>
                    <a:pt x="0" y="1277"/>
                  </a:cubicBezTo>
                </a:path>
              </a:pathLst>
            </a:custGeom>
            <a:noFill/>
            <a:ln w="355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931;p27">
              <a:extLst>
                <a:ext uri="{FF2B5EF4-FFF2-40B4-BE49-F238E27FC236}">
                  <a16:creationId xmlns:a16="http://schemas.microsoft.com/office/drawing/2014/main" id="{3EB3DC56-C6F6-DD06-843D-51489ACFDE17}"/>
                </a:ext>
              </a:extLst>
            </p:cNvPr>
            <p:cNvSpPr/>
            <p:nvPr/>
          </p:nvSpPr>
          <p:spPr>
            <a:xfrm>
              <a:off x="7990275" y="2376200"/>
              <a:ext cx="7550" cy="28425"/>
            </a:xfrm>
            <a:custGeom>
              <a:avLst/>
              <a:gdLst/>
              <a:ahLst/>
              <a:cxnLst/>
              <a:rect l="l" t="t" r="r" b="b"/>
              <a:pathLst>
                <a:path w="302" h="1137" fill="none" extrusionOk="0">
                  <a:moveTo>
                    <a:pt x="302" y="1"/>
                  </a:moveTo>
                  <a:cubicBezTo>
                    <a:pt x="89" y="338"/>
                    <a:pt x="0" y="746"/>
                    <a:pt x="53" y="1136"/>
                  </a:cubicBezTo>
                </a:path>
              </a:pathLst>
            </a:custGeom>
            <a:noFill/>
            <a:ln w="355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932;p27">
              <a:extLst>
                <a:ext uri="{FF2B5EF4-FFF2-40B4-BE49-F238E27FC236}">
                  <a16:creationId xmlns:a16="http://schemas.microsoft.com/office/drawing/2014/main" id="{769641C4-9C7E-CE78-0CF7-F448A4FF205B}"/>
                </a:ext>
              </a:extLst>
            </p:cNvPr>
            <p:cNvSpPr/>
            <p:nvPr/>
          </p:nvSpPr>
          <p:spPr>
            <a:xfrm>
              <a:off x="8021300" y="2386850"/>
              <a:ext cx="6250" cy="49250"/>
            </a:xfrm>
            <a:custGeom>
              <a:avLst/>
              <a:gdLst/>
              <a:ahLst/>
              <a:cxnLst/>
              <a:rect l="l" t="t" r="r" b="b"/>
              <a:pathLst>
                <a:path w="250" h="1970" fill="none" extrusionOk="0">
                  <a:moveTo>
                    <a:pt x="249" y="1"/>
                  </a:moveTo>
                  <a:cubicBezTo>
                    <a:pt x="18" y="639"/>
                    <a:pt x="1" y="1331"/>
                    <a:pt x="196" y="1970"/>
                  </a:cubicBezTo>
                </a:path>
              </a:pathLst>
            </a:custGeom>
            <a:noFill/>
            <a:ln w="355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933;p27">
              <a:extLst>
                <a:ext uri="{FF2B5EF4-FFF2-40B4-BE49-F238E27FC236}">
                  <a16:creationId xmlns:a16="http://schemas.microsoft.com/office/drawing/2014/main" id="{4B48A0AE-3AE2-ED18-950B-358EE9B80D51}"/>
                </a:ext>
              </a:extLst>
            </p:cNvPr>
            <p:cNvSpPr/>
            <p:nvPr/>
          </p:nvSpPr>
          <p:spPr>
            <a:xfrm>
              <a:off x="8066975" y="2374875"/>
              <a:ext cx="9775" cy="34175"/>
            </a:xfrm>
            <a:custGeom>
              <a:avLst/>
              <a:gdLst/>
              <a:ahLst/>
              <a:cxnLst/>
              <a:rect l="l" t="t" r="r" b="b"/>
              <a:pathLst>
                <a:path w="391" h="1367" fill="none" extrusionOk="0">
                  <a:moveTo>
                    <a:pt x="54" y="1"/>
                  </a:moveTo>
                  <a:cubicBezTo>
                    <a:pt x="1" y="480"/>
                    <a:pt x="125" y="976"/>
                    <a:pt x="391" y="1367"/>
                  </a:cubicBezTo>
                </a:path>
              </a:pathLst>
            </a:custGeom>
            <a:noFill/>
            <a:ln w="355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934;p27">
              <a:extLst>
                <a:ext uri="{FF2B5EF4-FFF2-40B4-BE49-F238E27FC236}">
                  <a16:creationId xmlns:a16="http://schemas.microsoft.com/office/drawing/2014/main" id="{C48A0906-D721-1A9E-872C-BEA4C7F28F3F}"/>
                </a:ext>
              </a:extLst>
            </p:cNvPr>
            <p:cNvSpPr/>
            <p:nvPr/>
          </p:nvSpPr>
          <p:spPr>
            <a:xfrm>
              <a:off x="8090050" y="2347400"/>
              <a:ext cx="11975" cy="14650"/>
            </a:xfrm>
            <a:custGeom>
              <a:avLst/>
              <a:gdLst/>
              <a:ahLst/>
              <a:cxnLst/>
              <a:rect l="l" t="t" r="r" b="b"/>
              <a:pathLst>
                <a:path w="479" h="586" fill="none" extrusionOk="0">
                  <a:moveTo>
                    <a:pt x="0" y="0"/>
                  </a:moveTo>
                  <a:cubicBezTo>
                    <a:pt x="89" y="248"/>
                    <a:pt x="248" y="461"/>
                    <a:pt x="479" y="585"/>
                  </a:cubicBezTo>
                </a:path>
              </a:pathLst>
            </a:custGeom>
            <a:noFill/>
            <a:ln w="355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935;p27">
              <a:extLst>
                <a:ext uri="{FF2B5EF4-FFF2-40B4-BE49-F238E27FC236}">
                  <a16:creationId xmlns:a16="http://schemas.microsoft.com/office/drawing/2014/main" id="{EE26BC48-4DC6-6BE1-19F0-646B4933A7C4}"/>
                </a:ext>
              </a:extLst>
            </p:cNvPr>
            <p:cNvSpPr/>
            <p:nvPr/>
          </p:nvSpPr>
          <p:spPr>
            <a:xfrm>
              <a:off x="8101125" y="2335850"/>
              <a:ext cx="19975" cy="13325"/>
            </a:xfrm>
            <a:custGeom>
              <a:avLst/>
              <a:gdLst/>
              <a:ahLst/>
              <a:cxnLst/>
              <a:rect l="l" t="t" r="r" b="b"/>
              <a:pathLst>
                <a:path w="799" h="533" fill="none" extrusionOk="0">
                  <a:moveTo>
                    <a:pt x="0" y="1"/>
                  </a:moveTo>
                  <a:cubicBezTo>
                    <a:pt x="142" y="302"/>
                    <a:pt x="462" y="515"/>
                    <a:pt x="799" y="533"/>
                  </a:cubicBezTo>
                </a:path>
              </a:pathLst>
            </a:custGeom>
            <a:noFill/>
            <a:ln w="355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936;p27">
              <a:extLst>
                <a:ext uri="{FF2B5EF4-FFF2-40B4-BE49-F238E27FC236}">
                  <a16:creationId xmlns:a16="http://schemas.microsoft.com/office/drawing/2014/main" id="{AD64E14A-396B-D8F1-A072-D020C4B2E2BF}"/>
                </a:ext>
              </a:extLst>
            </p:cNvPr>
            <p:cNvSpPr/>
            <p:nvPr/>
          </p:nvSpPr>
          <p:spPr>
            <a:xfrm>
              <a:off x="7972075" y="2527050"/>
              <a:ext cx="40375" cy="37950"/>
            </a:xfrm>
            <a:custGeom>
              <a:avLst/>
              <a:gdLst/>
              <a:ahLst/>
              <a:cxnLst/>
              <a:rect l="l" t="t" r="r" b="b"/>
              <a:pathLst>
                <a:path w="1615" h="1518" extrusionOk="0">
                  <a:moveTo>
                    <a:pt x="330" y="1"/>
                  </a:moveTo>
                  <a:cubicBezTo>
                    <a:pt x="295" y="1"/>
                    <a:pt x="259" y="16"/>
                    <a:pt x="231" y="51"/>
                  </a:cubicBezTo>
                  <a:cubicBezTo>
                    <a:pt x="143" y="157"/>
                    <a:pt x="72" y="317"/>
                    <a:pt x="36" y="459"/>
                  </a:cubicBezTo>
                  <a:cubicBezTo>
                    <a:pt x="1" y="689"/>
                    <a:pt x="36" y="920"/>
                    <a:pt x="107" y="1151"/>
                  </a:cubicBezTo>
                  <a:cubicBezTo>
                    <a:pt x="183" y="1392"/>
                    <a:pt x="424" y="1517"/>
                    <a:pt x="669" y="1517"/>
                  </a:cubicBezTo>
                  <a:cubicBezTo>
                    <a:pt x="712" y="1517"/>
                    <a:pt x="756" y="1513"/>
                    <a:pt x="799" y="1505"/>
                  </a:cubicBezTo>
                  <a:cubicBezTo>
                    <a:pt x="994" y="1488"/>
                    <a:pt x="1154" y="1381"/>
                    <a:pt x="1296" y="1275"/>
                  </a:cubicBezTo>
                  <a:cubicBezTo>
                    <a:pt x="1473" y="1115"/>
                    <a:pt x="1615" y="902"/>
                    <a:pt x="1562" y="689"/>
                  </a:cubicBezTo>
                  <a:cubicBezTo>
                    <a:pt x="1535" y="610"/>
                    <a:pt x="1469" y="540"/>
                    <a:pt x="1407" y="540"/>
                  </a:cubicBezTo>
                  <a:cubicBezTo>
                    <a:pt x="1387" y="540"/>
                    <a:pt x="1367" y="548"/>
                    <a:pt x="1349" y="565"/>
                  </a:cubicBezTo>
                  <a:cubicBezTo>
                    <a:pt x="1367" y="494"/>
                    <a:pt x="1367" y="423"/>
                    <a:pt x="1367" y="352"/>
                  </a:cubicBezTo>
                  <a:cubicBezTo>
                    <a:pt x="1349" y="281"/>
                    <a:pt x="1296" y="211"/>
                    <a:pt x="1243" y="211"/>
                  </a:cubicBezTo>
                  <a:cubicBezTo>
                    <a:pt x="1231" y="208"/>
                    <a:pt x="1219" y="206"/>
                    <a:pt x="1208" y="206"/>
                  </a:cubicBezTo>
                  <a:cubicBezTo>
                    <a:pt x="1086" y="206"/>
                    <a:pt x="1000" y="373"/>
                    <a:pt x="870" y="406"/>
                  </a:cubicBezTo>
                  <a:cubicBezTo>
                    <a:pt x="888" y="335"/>
                    <a:pt x="905" y="264"/>
                    <a:pt x="888" y="193"/>
                  </a:cubicBezTo>
                  <a:cubicBezTo>
                    <a:pt x="870" y="122"/>
                    <a:pt x="817" y="51"/>
                    <a:pt x="746" y="51"/>
                  </a:cubicBezTo>
                  <a:cubicBezTo>
                    <a:pt x="739" y="49"/>
                    <a:pt x="731" y="47"/>
                    <a:pt x="724" y="47"/>
                  </a:cubicBezTo>
                  <a:cubicBezTo>
                    <a:pt x="674" y="47"/>
                    <a:pt x="617" y="93"/>
                    <a:pt x="586" y="140"/>
                  </a:cubicBezTo>
                  <a:cubicBezTo>
                    <a:pt x="551" y="193"/>
                    <a:pt x="551" y="264"/>
                    <a:pt x="533" y="335"/>
                  </a:cubicBezTo>
                  <a:lnTo>
                    <a:pt x="462" y="104"/>
                  </a:lnTo>
                  <a:cubicBezTo>
                    <a:pt x="440" y="39"/>
                    <a:pt x="386" y="1"/>
                    <a:pt x="330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EA75F2-C884-5D26-18D9-0FBB2B318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081" y="1255779"/>
            <a:ext cx="5450296" cy="5060119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802606B-E085-3281-6B22-CFC66B1B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62" y="103829"/>
            <a:ext cx="1519561" cy="15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F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scene with trees and a log&#10;&#10;Description automatically generated">
            <a:extLst>
              <a:ext uri="{FF2B5EF4-FFF2-40B4-BE49-F238E27FC236}">
                <a16:creationId xmlns:a16="http://schemas.microsoft.com/office/drawing/2014/main" id="{8671D3E4-F7F6-54CD-5A6D-7308C08963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8" b="82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54E8F4-3B07-BBD0-C128-461772E0D23E}"/>
              </a:ext>
            </a:extLst>
          </p:cNvPr>
          <p:cNvSpPr/>
          <p:nvPr/>
        </p:nvSpPr>
        <p:spPr>
          <a:xfrm>
            <a:off x="701040" y="382890"/>
            <a:ext cx="10901761" cy="579305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图片 21">
            <a:extLst>
              <a:ext uri="{FF2B5EF4-FFF2-40B4-BE49-F238E27FC236}">
                <a16:creationId xmlns:a16="http://schemas.microsoft.com/office/drawing/2014/main" id="{177D067B-2CFF-128A-6C6F-FBA46DBA7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728" y="1667388"/>
            <a:ext cx="2838321" cy="5190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D4C34D-DBCA-346B-28C7-FFE24D916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629" y="0"/>
            <a:ext cx="1608364" cy="1608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63DDAA-AD93-2CBD-EC74-10E0B0AC4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477" y="2899105"/>
            <a:ext cx="9229378" cy="2311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F343FD-8885-4634-8C2F-3A140FFC8B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19" y="1153151"/>
            <a:ext cx="8909498" cy="16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858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2676032"/>
            <a:ext cx="12192000" cy="41819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665011" y="342900"/>
            <a:ext cx="10860708" cy="6383639"/>
            <a:chOff x="756891" y="721391"/>
            <a:chExt cx="10860708" cy="552578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2943661"/>
            <a:ext cx="1958827" cy="3914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D903CF9-9249-9872-BB14-964DD296943F}"/>
              </a:ext>
            </a:extLst>
          </p:cNvPr>
          <p:cNvGrpSpPr/>
          <p:nvPr/>
        </p:nvGrpSpPr>
        <p:grpSpPr>
          <a:xfrm>
            <a:off x="2784499" y="929570"/>
            <a:ext cx="8686141" cy="1008606"/>
            <a:chOff x="2563747" y="597773"/>
            <a:chExt cx="6716168" cy="53808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B5C9C8-A8A7-7F94-2A41-CB66F08194DA}"/>
                </a:ext>
              </a:extLst>
            </p:cNvPr>
            <p:cNvSpPr/>
            <p:nvPr/>
          </p:nvSpPr>
          <p:spPr>
            <a:xfrm>
              <a:off x="2563747" y="597773"/>
              <a:ext cx="6716168" cy="519758"/>
            </a:xfrm>
            <a:prstGeom prst="rect">
              <a:avLst/>
            </a:prstGeom>
            <a:solidFill>
              <a:srgbClr val="F9D1B5"/>
            </a:solidFill>
            <a:ln w="19050">
              <a:solidFill>
                <a:srgbClr val="FF96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DFEAB3-09EE-88DA-B276-FFC88F20B287}"/>
                </a:ext>
              </a:extLst>
            </p:cNvPr>
            <p:cNvSpPr txBox="1"/>
            <p:nvPr/>
          </p:nvSpPr>
          <p:spPr>
            <a:xfrm>
              <a:off x="2636764" y="612617"/>
              <a:ext cx="6601238" cy="523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 – 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4C30FA1-8ACA-FA83-A01E-75FFBFD10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88" y="910463"/>
            <a:ext cx="1969179" cy="1097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5A9D01-9702-7CFE-8A06-0515EBC99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21" y="2165700"/>
            <a:ext cx="3041164" cy="336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69CE9F-4A75-2197-EA4C-BE3477124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474" y="2258223"/>
            <a:ext cx="4045778" cy="3324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A3105C-6222-DF2F-4834-C3696A1409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1641" y="2091398"/>
            <a:ext cx="3790905" cy="3244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819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DD7A096-01FB-7E02-DA72-24175CE1B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7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D613AB-1CC6-4742-EAF0-72D60CF2CDBF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1D6E8A3-36B9-1ECE-A954-65D54BAA3351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5" name="Picture 4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CE773D16-6368-A2C5-D072-FB05AD224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95A87F-0E31-E3C0-F68C-A92A5532D8F4}"/>
                  </a:ext>
                </a:extLst>
              </p:cNvPr>
              <p:cNvSpPr txBox="1"/>
              <p:nvPr/>
            </p:nvSpPr>
            <p:spPr>
              <a:xfrm>
                <a:off x="6547970" y="693621"/>
                <a:ext cx="3668094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đúng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cầu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đủ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số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câu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p:grp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8781E6AA-8FA5-7562-EAE2-51439284A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A51BEC-6571-26FC-4603-A8B75667128A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FD8926-88E8-D11F-054E-85E6FDFA9384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3" name="Picture 12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C39C21CF-B414-19AD-524F-236F5015C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6E6871-E1BA-4010-6EAE-16285D7C56C0}"/>
                  </a:ext>
                </a:extLst>
              </p:cNvPr>
              <p:cNvSpPr txBox="1"/>
              <p:nvPr/>
            </p:nvSpPr>
            <p:spPr>
              <a:xfrm>
                <a:off x="6506716" y="636220"/>
                <a:ext cx="3942887" cy="1838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nhiều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câu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văn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hay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dùng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từ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hay)</a:t>
                </a:r>
              </a:p>
            </p:txBody>
          </p:sp>
        </p:grp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A8A02BF1-FDBA-B451-B921-D7193D5C3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081D96-AF63-A29F-0AF5-9E7E49409060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4591DF-43C1-4B28-2BFA-2CFE6F7A793D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8" name="Picture 17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E62096E0-4725-C728-F0F9-C26018AFC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302F89-3880-37E1-20D9-1D4B8480C60A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168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sáng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tạo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thêm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ý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mới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p:grp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B35E8D78-6D8B-9C6E-7006-ACFF1AF2D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1404AB-2381-F047-5C64-4DBBC5C47B39}"/>
              </a:ext>
            </a:extLst>
          </p:cNvPr>
          <p:cNvGrpSpPr/>
          <p:nvPr/>
        </p:nvGrpSpPr>
        <p:grpSpPr>
          <a:xfrm>
            <a:off x="4620897" y="133592"/>
            <a:ext cx="2602165" cy="1731611"/>
            <a:chOff x="84595" y="2353938"/>
            <a:chExt cx="2340000" cy="1620000"/>
          </a:xfrm>
        </p:grpSpPr>
        <p:sp>
          <p:nvSpPr>
            <p:cNvPr id="24" name="Speech Bubble: Oval 23">
              <a:extLst>
                <a:ext uri="{FF2B5EF4-FFF2-40B4-BE49-F238E27FC236}">
                  <a16:creationId xmlns:a16="http://schemas.microsoft.com/office/drawing/2014/main" id="{B591D4F3-9583-1E2B-2B67-A4F38CF2DAEB}"/>
                </a:ext>
              </a:extLst>
            </p:cNvPr>
            <p:cNvSpPr/>
            <p:nvPr/>
          </p:nvSpPr>
          <p:spPr>
            <a:xfrm flipH="1">
              <a:off x="84595" y="2353938"/>
              <a:ext cx="2340000" cy="1620000"/>
            </a:xfrm>
            <a:custGeom>
              <a:avLst/>
              <a:gdLst>
                <a:gd name="connsiteX0" fmla="*/ 124488 w 2340000"/>
                <a:gd name="connsiteY0" fmla="*/ 1439645 h 1620000"/>
                <a:gd name="connsiteX1" fmla="*/ 156954 w 2340000"/>
                <a:gd name="connsiteY1" fmla="*/ 1215244 h 1620000"/>
                <a:gd name="connsiteX2" fmla="*/ 784623 w 2340000"/>
                <a:gd name="connsiteY2" fmla="*/ 45201 h 1620000"/>
                <a:gd name="connsiteX3" fmla="*/ 2043317 w 2340000"/>
                <a:gd name="connsiteY3" fmla="*/ 270970 h 1620000"/>
                <a:gd name="connsiteX4" fmla="*/ 1705364 w 2340000"/>
                <a:gd name="connsiteY4" fmla="*/ 1530229 h 1620000"/>
                <a:gd name="connsiteX5" fmla="*/ 449996 w 2340000"/>
                <a:gd name="connsiteY5" fmla="*/ 1448463 h 1620000"/>
                <a:gd name="connsiteX6" fmla="*/ 124488 w 2340000"/>
                <a:gd name="connsiteY6" fmla="*/ 1439645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000" h="1620000" fill="none" extrusionOk="0">
                  <a:moveTo>
                    <a:pt x="124488" y="1439645"/>
                  </a:moveTo>
                  <a:cubicBezTo>
                    <a:pt x="145637" y="1371646"/>
                    <a:pt x="149847" y="1282996"/>
                    <a:pt x="156954" y="1215244"/>
                  </a:cubicBezTo>
                  <a:cubicBezTo>
                    <a:pt x="-226941" y="781637"/>
                    <a:pt x="85866" y="349007"/>
                    <a:pt x="784623" y="45201"/>
                  </a:cubicBezTo>
                  <a:cubicBezTo>
                    <a:pt x="1264969" y="-92483"/>
                    <a:pt x="1738883" y="-19681"/>
                    <a:pt x="2043317" y="270970"/>
                  </a:cubicBezTo>
                  <a:cubicBezTo>
                    <a:pt x="2707736" y="653647"/>
                    <a:pt x="2358246" y="1316532"/>
                    <a:pt x="1705364" y="1530229"/>
                  </a:cubicBezTo>
                  <a:cubicBezTo>
                    <a:pt x="1324606" y="1676424"/>
                    <a:pt x="833504" y="1601832"/>
                    <a:pt x="449996" y="1448463"/>
                  </a:cubicBezTo>
                  <a:cubicBezTo>
                    <a:pt x="353875" y="1459143"/>
                    <a:pt x="241875" y="1426900"/>
                    <a:pt x="124488" y="1439645"/>
                  </a:cubicBezTo>
                  <a:close/>
                </a:path>
                <a:path w="2340000" h="1620000" stroke="0" extrusionOk="0">
                  <a:moveTo>
                    <a:pt x="124488" y="1439645"/>
                  </a:moveTo>
                  <a:cubicBezTo>
                    <a:pt x="132189" y="1368287"/>
                    <a:pt x="157360" y="1282043"/>
                    <a:pt x="156954" y="1215244"/>
                  </a:cubicBezTo>
                  <a:cubicBezTo>
                    <a:pt x="-339270" y="754081"/>
                    <a:pt x="49086" y="60973"/>
                    <a:pt x="784623" y="45201"/>
                  </a:cubicBezTo>
                  <a:cubicBezTo>
                    <a:pt x="1194754" y="-77347"/>
                    <a:pt x="1713880" y="46353"/>
                    <a:pt x="2043317" y="270970"/>
                  </a:cubicBezTo>
                  <a:cubicBezTo>
                    <a:pt x="2523151" y="738672"/>
                    <a:pt x="2443872" y="1310179"/>
                    <a:pt x="1705364" y="1530229"/>
                  </a:cubicBezTo>
                  <a:cubicBezTo>
                    <a:pt x="1377679" y="1618509"/>
                    <a:pt x="828125" y="1711397"/>
                    <a:pt x="449996" y="1448463"/>
                  </a:cubicBezTo>
                  <a:cubicBezTo>
                    <a:pt x="318684" y="1436831"/>
                    <a:pt x="227152" y="1457721"/>
                    <a:pt x="124488" y="1439645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xmlns="" sd="2719067709">
                    <a:prstGeom prst="wedgeEllipseCallout">
                      <a:avLst>
                        <a:gd name="adj1" fmla="val -44680"/>
                        <a:gd name="adj2" fmla="val 388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B19811-9E28-5B4E-8F78-BB3F31D6DF04}"/>
                </a:ext>
              </a:extLst>
            </p:cNvPr>
            <p:cNvSpPr txBox="1"/>
            <p:nvPr/>
          </p:nvSpPr>
          <p:spPr>
            <a:xfrm>
              <a:off x="154825" y="2775657"/>
              <a:ext cx="2116815" cy="83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đổi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217779-29C6-F005-F5DA-BF693B96D445}"/>
              </a:ext>
            </a:extLst>
          </p:cNvPr>
          <p:cNvGrpSpPr/>
          <p:nvPr/>
        </p:nvGrpSpPr>
        <p:grpSpPr>
          <a:xfrm>
            <a:off x="7154978" y="0"/>
            <a:ext cx="2340000" cy="1931485"/>
            <a:chOff x="0" y="2686369"/>
            <a:chExt cx="5455920" cy="4503431"/>
          </a:xfrm>
        </p:grpSpPr>
        <p:pic>
          <p:nvPicPr>
            <p:cNvPr id="27" name="Picture 2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7F5FA7A-7EF3-EFE4-DB89-320369CFF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A01CAAE7-4933-EA3B-4F52-307D930E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319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060" y="-131731"/>
            <a:ext cx="7228649" cy="6078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224" y="4821097"/>
            <a:ext cx="4166396" cy="2036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2286439" y="2827543"/>
            <a:ext cx="6142415" cy="1913655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house with flowers and trees&#10;&#10;Description automatically generated">
            <a:extLst>
              <a:ext uri="{FF2B5EF4-FFF2-40B4-BE49-F238E27FC236}">
                <a16:creationId xmlns:a16="http://schemas.microsoft.com/office/drawing/2014/main" id="{E497AB45-387B-DD5C-7A3A-D69175BA0B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570CAB-052F-ED11-3051-6BF2215D31CC}"/>
              </a:ext>
            </a:extLst>
          </p:cNvPr>
          <p:cNvSpPr/>
          <p:nvPr/>
        </p:nvSpPr>
        <p:spPr>
          <a:xfrm>
            <a:off x="4572000" y="1066800"/>
            <a:ext cx="6620935" cy="50636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A cartoon character with different expressions&#10;&#10;Description automatically generated">
            <a:extLst>
              <a:ext uri="{FF2B5EF4-FFF2-40B4-BE49-F238E27FC236}">
                <a16:creationId xmlns:a16="http://schemas.microsoft.com/office/drawing/2014/main" id="{C7B7B67D-A347-001C-2B35-82334E2C33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30" b="74444" l="2773" r="26733">
                        <a14:foregroundMark x1="11992" y1="31258" x2="17306" y2="30570"/>
                        <a14:foregroundMark x1="13401" y1="30975" x2="18184" y2="31541"/>
                        <a14:foregroundMark x1="22227" y1="44723" x2="24931" y2="51072"/>
                        <a14:foregroundMark x1="24931" y1="51072" x2="24445" y2="52204"/>
                        <a14:foregroundMark x1="24214" y1="44602" x2="24353" y2="54994"/>
                        <a14:foregroundMark x1="26178" y1="55398" x2="26756" y2="55843"/>
                        <a14:foregroundMark x1="26594" y1="53740" x2="25555" y2="54307"/>
                        <a14:foregroundMark x1="13725" y1="74323" x2="15550" y2="71371"/>
                        <a14:foregroundMark x1="18970" y1="74444" x2="19293" y2="70400"/>
                        <a14:foregroundMark x1="14995" y1="73757" x2="16035" y2="72907"/>
                        <a14:foregroundMark x1="19755" y1="73757" x2="20148" y2="71249"/>
                        <a14:foregroundMark x1="16359" y1="63203" x2="18091" y2="64577"/>
                        <a14:foregroundMark x1="16821" y1="62515" x2="18877" y2="63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9" r="72064" b="21250"/>
          <a:stretch/>
        </p:blipFill>
        <p:spPr>
          <a:xfrm>
            <a:off x="-5157531" y="1527709"/>
            <a:ext cx="4738896" cy="51010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9704863-EDCA-0DAE-A9D9-1EC0D069EADA}"/>
              </a:ext>
            </a:extLst>
          </p:cNvPr>
          <p:cNvGrpSpPr/>
          <p:nvPr/>
        </p:nvGrpSpPr>
        <p:grpSpPr>
          <a:xfrm>
            <a:off x="4948132" y="1788871"/>
            <a:ext cx="5756319" cy="842693"/>
            <a:chOff x="4948132" y="1788871"/>
            <a:chExt cx="5756319" cy="842693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EAD2962-C224-3D8C-8846-0FAA5DAF265C}"/>
                </a:ext>
              </a:extLst>
            </p:cNvPr>
            <p:cNvSpPr/>
            <p:nvPr/>
          </p:nvSpPr>
          <p:spPr>
            <a:xfrm>
              <a:off x="4948132" y="1791893"/>
              <a:ext cx="824977" cy="839671"/>
            </a:xfrm>
            <a:custGeom>
              <a:avLst/>
              <a:gdLst/>
              <a:ahLst/>
              <a:cxnLst/>
              <a:rect l="l" t="t" r="r" b="b"/>
              <a:pathLst>
                <a:path w="1313055" h="1336443">
                  <a:moveTo>
                    <a:pt x="0" y="0"/>
                  </a:moveTo>
                  <a:lnTo>
                    <a:pt x="1313055" y="0"/>
                  </a:lnTo>
                  <a:lnTo>
                    <a:pt x="1313055" y="1336443"/>
                  </a:lnTo>
                  <a:lnTo>
                    <a:pt x="0" y="1336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A66157-0220-FFF1-21C0-0EA70F89306C}"/>
                </a:ext>
              </a:extLst>
            </p:cNvPr>
            <p:cNvSpPr txBox="1"/>
            <p:nvPr/>
          </p:nvSpPr>
          <p:spPr>
            <a:xfrm>
              <a:off x="5856226" y="1788871"/>
              <a:ext cx="48482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GV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dặn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dò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0B40F5-BFA6-D639-7809-803549DFB8D1}"/>
              </a:ext>
            </a:extLst>
          </p:cNvPr>
          <p:cNvGrpSpPr/>
          <p:nvPr/>
        </p:nvGrpSpPr>
        <p:grpSpPr>
          <a:xfrm>
            <a:off x="4948132" y="2804623"/>
            <a:ext cx="5766830" cy="842693"/>
            <a:chOff x="4948132" y="1788871"/>
            <a:chExt cx="5766830" cy="842693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B22C8DE-96D2-48F2-0549-9B7538F01557}"/>
                </a:ext>
              </a:extLst>
            </p:cNvPr>
            <p:cNvSpPr/>
            <p:nvPr/>
          </p:nvSpPr>
          <p:spPr>
            <a:xfrm>
              <a:off x="4948132" y="1791893"/>
              <a:ext cx="824977" cy="839671"/>
            </a:xfrm>
            <a:custGeom>
              <a:avLst/>
              <a:gdLst/>
              <a:ahLst/>
              <a:cxnLst/>
              <a:rect l="l" t="t" r="r" b="b"/>
              <a:pathLst>
                <a:path w="1313055" h="1336443">
                  <a:moveTo>
                    <a:pt x="0" y="0"/>
                  </a:moveTo>
                  <a:lnTo>
                    <a:pt x="1313055" y="0"/>
                  </a:lnTo>
                  <a:lnTo>
                    <a:pt x="1313055" y="1336443"/>
                  </a:lnTo>
                  <a:lnTo>
                    <a:pt x="0" y="1336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B11FDF-34FA-68A4-47CB-E03BF97EC3F3}"/>
                </a:ext>
              </a:extLst>
            </p:cNvPr>
            <p:cNvSpPr txBox="1"/>
            <p:nvPr/>
          </p:nvSpPr>
          <p:spPr>
            <a:xfrm>
              <a:off x="5866737" y="1788871"/>
              <a:ext cx="48482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GV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dặn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dò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9065DA-E09D-3BE8-D423-2B0961186D75}"/>
              </a:ext>
            </a:extLst>
          </p:cNvPr>
          <p:cNvGrpSpPr/>
          <p:nvPr/>
        </p:nvGrpSpPr>
        <p:grpSpPr>
          <a:xfrm>
            <a:off x="4948132" y="3823397"/>
            <a:ext cx="5724789" cy="839671"/>
            <a:chOff x="4948132" y="1791893"/>
            <a:chExt cx="5724789" cy="839671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F602052-ED7B-28E6-5BF6-EB004C2D73CF}"/>
                </a:ext>
              </a:extLst>
            </p:cNvPr>
            <p:cNvSpPr/>
            <p:nvPr/>
          </p:nvSpPr>
          <p:spPr>
            <a:xfrm>
              <a:off x="4948132" y="1791893"/>
              <a:ext cx="824977" cy="839671"/>
            </a:xfrm>
            <a:custGeom>
              <a:avLst/>
              <a:gdLst/>
              <a:ahLst/>
              <a:cxnLst/>
              <a:rect l="l" t="t" r="r" b="b"/>
              <a:pathLst>
                <a:path w="1313055" h="1336443">
                  <a:moveTo>
                    <a:pt x="0" y="0"/>
                  </a:moveTo>
                  <a:lnTo>
                    <a:pt x="1313055" y="0"/>
                  </a:lnTo>
                  <a:lnTo>
                    <a:pt x="1313055" y="1336443"/>
                  </a:lnTo>
                  <a:lnTo>
                    <a:pt x="0" y="1336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0D2E88-CE25-D6DD-AC5D-9BCE8C49890D}"/>
                </a:ext>
              </a:extLst>
            </p:cNvPr>
            <p:cNvSpPr txBox="1"/>
            <p:nvPr/>
          </p:nvSpPr>
          <p:spPr>
            <a:xfrm>
              <a:off x="5824696" y="1799381"/>
              <a:ext cx="48482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GV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dặn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dò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E8D7E5-F972-5EF6-0EC8-6CA676C00CD8}"/>
              </a:ext>
            </a:extLst>
          </p:cNvPr>
          <p:cNvGrpSpPr/>
          <p:nvPr/>
        </p:nvGrpSpPr>
        <p:grpSpPr>
          <a:xfrm>
            <a:off x="4948132" y="4839150"/>
            <a:ext cx="5777341" cy="839671"/>
            <a:chOff x="4948132" y="1791893"/>
            <a:chExt cx="5777341" cy="839671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2F2325E-F41D-4585-DC8B-F10021125E9B}"/>
                </a:ext>
              </a:extLst>
            </p:cNvPr>
            <p:cNvSpPr/>
            <p:nvPr/>
          </p:nvSpPr>
          <p:spPr>
            <a:xfrm>
              <a:off x="4948132" y="1791893"/>
              <a:ext cx="824977" cy="839671"/>
            </a:xfrm>
            <a:custGeom>
              <a:avLst/>
              <a:gdLst/>
              <a:ahLst/>
              <a:cxnLst/>
              <a:rect l="l" t="t" r="r" b="b"/>
              <a:pathLst>
                <a:path w="1313055" h="1336443">
                  <a:moveTo>
                    <a:pt x="0" y="0"/>
                  </a:moveTo>
                  <a:lnTo>
                    <a:pt x="1313055" y="0"/>
                  </a:lnTo>
                  <a:lnTo>
                    <a:pt x="1313055" y="1336443"/>
                  </a:lnTo>
                  <a:lnTo>
                    <a:pt x="0" y="1336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B01333-FC7E-B83B-4050-68FC044B2EA8}"/>
                </a:ext>
              </a:extLst>
            </p:cNvPr>
            <p:cNvSpPr txBox="1"/>
            <p:nvPr/>
          </p:nvSpPr>
          <p:spPr>
            <a:xfrm>
              <a:off x="5877248" y="1872954"/>
              <a:ext cx="48482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GV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dặn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dò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6BC99F7-FD64-D993-51B6-7E9FDC2C0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1664" y="121113"/>
            <a:ext cx="452362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38868 -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96</Words>
  <Application>Microsoft Office PowerPoint</Application>
  <PresentationFormat>Widescreen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微软雅黑</vt:lpstr>
      <vt:lpstr>SimSun</vt:lpstr>
      <vt:lpstr>Arial</vt:lpstr>
      <vt:lpstr>Arial-Rounded</vt:lpstr>
      <vt:lpstr>Calibri</vt:lpstr>
      <vt:lpstr>Calibri Light</vt:lpstr>
      <vt:lpstr>Cambria</vt:lpstr>
      <vt:lpstr>等线</vt:lpstr>
      <vt:lpstr>等线 Light</vt:lpstr>
      <vt:lpstr>Times New Roman</vt:lpstr>
      <vt:lpstr>千图网拥有20W+精美PPT模板 更多PPT模板下载至：www.58pic.com/office/ppt​​</vt:lpstr>
      <vt:lpstr>Office 主题</vt:lpstr>
      <vt:lpstr>Office Theme</vt:lpstr>
      <vt:lpstr>Chủ đề Office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15</cp:revision>
  <dcterms:created xsi:type="dcterms:W3CDTF">2021-08-02T04:47:52Z</dcterms:created>
  <dcterms:modified xsi:type="dcterms:W3CDTF">2026-04-12T15:18:22Z</dcterms:modified>
</cp:coreProperties>
</file>