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  <p:sldMasterId id="2147483710" r:id="rId3"/>
    <p:sldMasterId id="2147483730" r:id="rId4"/>
    <p:sldMasterId id="2147483757" r:id="rId5"/>
  </p:sldMasterIdLst>
  <p:notesMasterIdLst>
    <p:notesMasterId r:id="rId11"/>
  </p:notesMasterIdLst>
  <p:sldIdLst>
    <p:sldId id="258" r:id="rId6"/>
    <p:sldId id="257" r:id="rId7"/>
    <p:sldId id="2007577117" r:id="rId8"/>
    <p:sldId id="355" r:id="rId9"/>
    <p:sldId id="3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CA1-C6A3-4D68-92B5-0245085102F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5697-F30C-49E4-9FE5-82832126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78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88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3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7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8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7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7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9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98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1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42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68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02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8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47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42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16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83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1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33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0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70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9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24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C2E8DC-6B92-4D62-BC02-EB1D91F8F19D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3E8F5-1AC4-4D74-854F-FACCE440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253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6462-8265-E0C6-13DB-149622549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EFA72-F33A-10A2-07AC-E8B993811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A362-DCD9-3792-6FF7-B75D7D9A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DBDC-0FBC-9B95-88EF-26C32C99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DD048-D50B-887A-B508-C40DD96B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4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3E45-4047-90F5-04AE-C1F38AC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880C9-228E-DBBC-F150-E2A51EE92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02352-902A-AD2E-DA53-9E1C57AD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09635-D430-F8A6-F4D2-B4D38177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C8BEB-8A10-3AFC-36D7-8D4B6143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50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D4FB-2A85-7EE7-11F2-E7F8B61D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1A5B0-CA0D-C0A4-2EE8-10A9F3D58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CCBE7-DBDF-7AE3-D152-DB5BFA5D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E9D8-0B05-97E4-F66B-97A69A60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77D42-635B-953D-2639-968B38D3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6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4706-BC65-0D51-5CD6-8D4751E6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17CAC-1ECD-83A0-9E7A-CC3D7F71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658D0-5B88-723F-DE24-636DD115B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1600A-BAA6-5BC1-05DE-3F116955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121BB-E9EB-941F-E498-5E37F934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3DF79-C593-7021-C2F1-8833EB14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8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EE2C-B5FD-41F1-9BD9-A0392AAC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41607-AF04-8A4E-86B5-96E12E347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6F73A-9797-A39D-7921-712977423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4FE6-90A6-F442-6FAC-154C918AE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E6994-16E2-CCD7-2984-72BC7F31A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08EF2-2A84-CA5E-860C-316B1648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E96E1-5019-12F0-B47F-AB4510B8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A45E5-4AD5-AC19-ECEB-7758B05A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11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4A08-D61C-084A-E3B1-1B8A59A1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B2D56-DA4B-F1F2-9D87-70DF13A2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A7A56-A716-6232-44BB-EE147466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03DBD-83D6-C14E-5E0B-D3B9DF74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9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3EA06-C95D-3B30-DE27-40B96B99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1C8AB-658F-06CD-2D5B-EF77EBBB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09256-9AC6-09EC-3D76-1615BB04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176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8B5E-F3A9-AEAB-CC0B-34E03EB4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367D-BFAC-AE22-9E25-DDB1B179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6397E-A9D7-8E63-D728-CF0596757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7AEEB-2958-3123-EB27-7ACD3D41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CF9D3-66E9-D488-78EC-1D214B84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BE82E-E7E4-C964-B5FD-E5593D2E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8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01C8-430F-1337-11BF-6424EAD6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1B979-4179-1E0E-4410-74D47383A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278E7-76A2-8043-0AEF-EB4234B8D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3593C-0E3B-0E1A-AB5C-ADAE5950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718DD-8251-1DB6-3338-9836D411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7DB8E-E977-FA57-8799-4ECDD3A0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7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DC6B-58A9-27F1-8A1F-08935F7B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81BD6-356C-F201-653D-1F5B6830E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C218B-6249-F4D0-9024-D4278E18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E78E2-F567-6285-6EC7-40FB14BD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5AD1-D70C-1C5A-D98F-6180852C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33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F963A-98B0-27F2-0CE8-347B1F812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A304E-B5F0-B475-3177-F6A2D6E4D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E2307-5D02-1149-47B9-56C749B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BAF-D26D-40CC-BCC0-8F69B7DFC9C0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FFAF9-6548-C322-3460-FBF7980B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3A29E-0987-B558-47BD-C42F6126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51D6E-AD8E-44D8-A387-D4D63ED7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3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0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9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43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64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46586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14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57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2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70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02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0303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10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55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8C3E60C-7521-47CB-BCD7-6FEDF360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320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32149-70F0-C87C-F4D4-2C67F92D2CA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4" y="0"/>
            <a:ext cx="1489743" cy="14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39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2">
            <a:extLst>
              <a:ext uri="{FF2B5EF4-FFF2-40B4-BE49-F238E27FC236}">
                <a16:creationId xmlns:a16="http://schemas.microsoft.com/office/drawing/2014/main" id="{544468FE-C19B-43B7-A184-F9BB086A6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82" y="-177608"/>
            <a:ext cx="10155837" cy="694742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82" y="2399996"/>
            <a:ext cx="10540898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3E83F4-23AA-4148-A695-C9C88172E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b="10876"/>
          <a:stretch/>
        </p:blipFill>
        <p:spPr>
          <a:xfrm>
            <a:off x="-344905" y="37088"/>
            <a:ext cx="12536905" cy="6572250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66523" cy="1253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BECABE-8900-B20A-4A27-5B7957422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353" y="2460017"/>
            <a:ext cx="3828620" cy="1146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84A1E-A60E-4FF9-ACAD-F27B969A1BDB}"/>
              </a:ext>
            </a:extLst>
          </p:cNvPr>
          <p:cNvSpPr txBox="1"/>
          <p:nvPr/>
        </p:nvSpPr>
        <p:spPr>
          <a:xfrm>
            <a:off x="2447925" y="4152900"/>
            <a:ext cx="718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LỜI XIN LỖI</a:t>
            </a:r>
          </a:p>
        </p:txBody>
      </p:sp>
    </p:spTree>
    <p:extLst>
      <p:ext uri="{BB962C8B-B14F-4D97-AF65-F5344CB8AC3E}">
        <p14:creationId xmlns:p14="http://schemas.microsoft.com/office/powerpoint/2010/main" val="6613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304C73D-ED1A-410A-A751-F6CD79ABFB77}"/>
              </a:ext>
            </a:extLst>
          </p:cNvPr>
          <p:cNvSpPr txBox="1"/>
          <p:nvPr/>
        </p:nvSpPr>
        <p:spPr>
          <a:xfrm>
            <a:off x="676275" y="354866"/>
            <a:ext cx="10571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xin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213054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khoe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?</a:t>
            </a:r>
          </a:p>
          <a:p>
            <a:pPr lvl="0"/>
            <a:r>
              <a:rPr lang="vi-VN" sz="3200" dirty="0">
                <a:solidFill>
                  <a:srgbClr val="213054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rgbClr val="213054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213054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Nếu em là bạn nhỏ trong câu chuyện Cỏ non cười rồi, khi nghe thấy cỏ non khóc, em sẽ nói gì với cỏ non?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08967-64B5-E54F-81D2-902A6BAE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393" y="3257550"/>
            <a:ext cx="316615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Beautiful Red Rose Flower Ivy Plant Cartoon Stock Illustration - Download  Image Now - iStock">
            <a:extLst>
              <a:ext uri="{FF2B5EF4-FFF2-40B4-BE49-F238E27FC236}">
                <a16:creationId xmlns:a16="http://schemas.microsoft.com/office/drawing/2014/main" id="{12473669-20A1-4F10-80B8-E8049AC9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066164"/>
            <a:ext cx="3014473" cy="3120639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DFDA-1F15-4FB6-9D93-BCE86E6884A2}"/>
              </a:ext>
            </a:extLst>
          </p:cNvPr>
          <p:cNvGrpSpPr/>
          <p:nvPr/>
        </p:nvGrpSpPr>
        <p:grpSpPr>
          <a:xfrm>
            <a:off x="2361124" y="4092768"/>
            <a:ext cx="1770202" cy="2149343"/>
            <a:chOff x="789776" y="2592441"/>
            <a:chExt cx="1519084" cy="2149343"/>
          </a:xfrm>
        </p:grpSpPr>
        <p:pic>
          <p:nvPicPr>
            <p:cNvPr id="28" name="Picture 2" descr="Polite little girl apologizing to young guy Vector Image">
              <a:extLst>
                <a:ext uri="{FF2B5EF4-FFF2-40B4-BE49-F238E27FC236}">
                  <a16:creationId xmlns:a16="http://schemas.microsoft.com/office/drawing/2014/main" id="{239C807C-386D-4CD9-B231-EA8ABE989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446ACC-3216-470A-B06E-353D11C246B0}"/>
                </a:ext>
              </a:extLst>
            </p:cNvPr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Rounded Rectangular Callout 5">
            <a:extLst>
              <a:ext uri="{FF2B5EF4-FFF2-40B4-BE49-F238E27FC236}">
                <a16:creationId xmlns:a16="http://schemas.microsoft.com/office/drawing/2014/main" id="{014CBD83-AA3F-4C88-86F4-EB03FBA0CFEC}"/>
              </a:ext>
            </a:extLst>
          </p:cNvPr>
          <p:cNvSpPr/>
          <p:nvPr/>
        </p:nvSpPr>
        <p:spPr>
          <a:xfrm>
            <a:off x="2175634" y="1885951"/>
            <a:ext cx="4168016" cy="1427894"/>
          </a:xfrm>
          <a:prstGeom prst="wedgeRoundRectCallout">
            <a:avLst>
              <a:gd name="adj1" fmla="val -26002"/>
              <a:gd name="adj2" fmla="val 98848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xin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lỗi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ngắt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7CB0B9D-DC9D-4F45-A6A7-75D789A3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46" y="235977"/>
            <a:ext cx="10573575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AFB51-61C3-FEA5-4ADC-21710A8D1898}"/>
              </a:ext>
            </a:extLst>
          </p:cNvPr>
          <p:cNvSpPr txBox="1"/>
          <p:nvPr/>
        </p:nvSpPr>
        <p:spPr>
          <a:xfrm>
            <a:off x="2470708" y="2686517"/>
            <a:ext cx="8795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039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78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Cambria</vt:lpstr>
      <vt:lpstr>Kalam</vt:lpstr>
      <vt:lpstr>Montserrat</vt:lpstr>
      <vt:lpstr>1_Doodle Sketchbook by Slidesgo</vt:lpstr>
      <vt:lpstr>2_Office 主题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28</cp:revision>
  <dcterms:created xsi:type="dcterms:W3CDTF">2021-08-02T10:28:00Z</dcterms:created>
  <dcterms:modified xsi:type="dcterms:W3CDTF">2026-04-12T15:38:19Z</dcterms:modified>
</cp:coreProperties>
</file>