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701" r:id="rId4"/>
  </p:sldMasterIdLst>
  <p:notesMasterIdLst>
    <p:notesMasterId r:id="rId12"/>
  </p:notesMasterIdLst>
  <p:sldIdLst>
    <p:sldId id="296" r:id="rId5"/>
    <p:sldId id="277" r:id="rId6"/>
    <p:sldId id="285" r:id="rId7"/>
    <p:sldId id="286" r:id="rId8"/>
    <p:sldId id="328" r:id="rId9"/>
    <p:sldId id="327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D2D9-9EE4-4A6A-8CDF-9E19685EF35B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57E6D-F274-4148-BE4C-A2700CD6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90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5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5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21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98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817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6D7CC9-8FC5-49E4-ABE2-E165A61A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864FD1-66BC-44B8-B4A8-4B7EB9D04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16BD3F-4146-427E-A38E-EC320C99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BE2B3B-A53C-45FA-ABE5-DD229E15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353C73-2C50-4759-A35A-636EB873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01AF7D-74B3-4CC1-A78B-6AB90EB7AE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177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49039-67FA-4085-BC86-42249FF3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E583C9-5FA1-40F5-B24C-1EC7F59EB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105038-79E3-4411-B451-C95FDE11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109A6D-54BF-43F2-A732-A1B6954E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6A5FE-D763-4D49-AC4D-FA8DD111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364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426C0-755D-4FB3-A0D8-A58D3986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01F950-A72B-4EE8-B877-4FA33AAC2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CFEE31-D78D-41A3-8ACF-95E9107B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FECB7E-8503-4424-985C-B6D3732C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AF6E68-3B61-4477-9649-B1E7B754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038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1A9BA-C95B-4B64-AADF-5A2BBB90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62A1FB-3B43-4FB3-98D2-A190CD348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B197D8-3D1B-4D5F-999F-E47EB07CB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3A0B85-3B60-4562-A702-857369D3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39BDF8-2A7E-4235-A358-1C829B82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DC630F-7740-4EEF-A090-023DC4BC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40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9FF41-1E36-4E7D-B156-045422D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DDD4D3-D887-4E95-A07A-5FD87C21F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C8A75E-C72A-43A2-A855-FC400A303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FDE1C2D-24F4-4AD2-8E90-1707B2A2A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60329F-0364-44EA-A55F-903D36765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8618D2-1F84-4AA9-9FB6-AD26BD2E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AA09A4-1577-4927-937A-C204939F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6169BEA-7254-40ED-88CE-BDDB1EF9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688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ADC895-9DBE-48CB-A8F1-D3CDAAEF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C460B4-3CAC-4464-B745-C4F1BA4FC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BDDF41-36D6-4822-982C-ED940851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1B5330-41AA-4201-84E1-77B5822B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44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4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C916E6-949D-42C0-BCA1-B401BC47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CC1E47-E7E9-40D5-94DE-71C4D927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B7FACE-1455-40E3-A58B-9E52314E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236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785F2B-1EF8-4F5A-91DD-4E8FFEAC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FC0228-5BFB-4E0A-BF51-1CE7022F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CD83FA-85E5-463E-B3BD-307A8886B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CF72A0-19B1-4613-B0BA-60BF4FDE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2800A6-ADA8-4145-BAF7-AD30002E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30E783-7B5A-4AD1-81C3-1B34310C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050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27829-85F3-459E-8E86-FA1D913E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FB8D7B-4C04-4451-AF76-18CA922F6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A4ED65-04CD-40FF-BB19-CD0E6F42E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28E52A-D9AC-48E9-8B80-AA1C280D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739818-8E2E-4B06-A5F9-159040CB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59E801-8D9C-4A10-928B-BAD4E8F9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972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D0C388-20FF-46AC-B706-A4094535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C7473E-9385-4D22-90C1-B5DB1977B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E21D45-1243-4966-A90A-534D3097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8EF6E0-84FB-4008-98E2-3F2ED56A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6D8791-8470-4E9A-AEFD-82E00D1A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235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BC65DA-59F0-488F-B3ED-CD69B0BC6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3C0340-6B51-4275-B3CC-007D26894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21C3F6-C5D5-4330-B3CD-2A2702FD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9FA87B-CE81-43D6-8A40-7267CDEE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98649E-6C45-47FB-96A8-725827B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028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6EB504-E0E5-46C5-B6D0-95B1660E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18209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65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9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72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79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6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63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35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74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94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EC12F-4BCF-4935-BEAE-77281700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663452-28B6-4EED-9AD8-2F8DDFA1A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A6AE9B-3D50-4AA1-AEEF-1D36A5709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6AA547-8EC3-4F5B-9794-E10F83CBA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F91FD-5042-4324-81D6-C698FED7C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652491-0CE1-439E-A4A5-097D6AACF1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60506F5-4D37-452A-A051-C3894F913067}"/>
              </a:ext>
            </a:extLst>
          </p:cNvPr>
          <p:cNvSpPr/>
          <p:nvPr userDrawn="1"/>
        </p:nvSpPr>
        <p:spPr>
          <a:xfrm>
            <a:off x="473075" y="474662"/>
            <a:ext cx="11245850" cy="5908675"/>
          </a:xfrm>
          <a:prstGeom prst="roundRect">
            <a:avLst>
              <a:gd name="adj" fmla="val 10553"/>
            </a:avLst>
          </a:prstGeom>
          <a:solidFill>
            <a:srgbClr val="FAF7F4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C7119BA-BB31-450F-AC7B-F488662F3AE3}"/>
              </a:ext>
            </a:extLst>
          </p:cNvPr>
          <p:cNvGrpSpPr/>
          <p:nvPr userDrawn="1"/>
        </p:nvGrpSpPr>
        <p:grpSpPr>
          <a:xfrm>
            <a:off x="-2" y="4955458"/>
            <a:ext cx="12192002" cy="1902542"/>
            <a:chOff x="-2" y="4572323"/>
            <a:chExt cx="12192002" cy="2285677"/>
          </a:xfrm>
        </p:grpSpPr>
        <p:pic>
          <p:nvPicPr>
            <p:cNvPr id="12" name="图片 11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FE341F42-8013-40E8-AC4F-919C27BFA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13" name="图片 12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65A25042-6BB6-4F5A-A7E6-EEE709929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pic>
        <p:nvPicPr>
          <p:cNvPr id="15" name="图片 14" descr="图片包含 游戏机, 消防栓, 黄色, 华美&#10;&#10;描述已自动生成">
            <a:extLst>
              <a:ext uri="{FF2B5EF4-FFF2-40B4-BE49-F238E27FC236}">
                <a16:creationId xmlns:a16="http://schemas.microsoft.com/office/drawing/2014/main" id="{2778783F-D6A3-4ABD-9739-F198B6D56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8404" b="3200"/>
          <a:stretch/>
        </p:blipFill>
        <p:spPr>
          <a:xfrm>
            <a:off x="-3" y="-1"/>
            <a:ext cx="12192001" cy="6858001"/>
          </a:xfrm>
          <a:prstGeom prst="rect">
            <a:avLst/>
          </a:prstGeom>
          <a:effectLst>
            <a:outerShdw blurRad="292100" sx="98000" sy="98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21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96">
          <p15:clr>
            <a:srgbClr val="F26B43"/>
          </p15:clr>
        </p15:guide>
        <p15:guide id="2" pos="48">
          <p15:clr>
            <a:srgbClr val="F26B43"/>
          </p15:clr>
        </p15:guide>
        <p15:guide id="3" pos="7624">
          <p15:clr>
            <a:srgbClr val="F26B43"/>
          </p15:clr>
        </p15:guide>
        <p15:guide id="4" orient="horz" pos="16">
          <p15:clr>
            <a:srgbClr val="F26B43"/>
          </p15:clr>
        </p15:guide>
        <p15:guide id="5" orient="horz" pos="42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游戏机, 消防栓, 黄色, 华美&#10;&#10;描述已自动生成">
            <a:extLst>
              <a:ext uri="{FF2B5EF4-FFF2-40B4-BE49-F238E27FC236}">
                <a16:creationId xmlns:a16="http://schemas.microsoft.com/office/drawing/2014/main" id="{B3A34E2A-D10A-47DA-A783-A623F796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8404" b="3200"/>
          <a:stretch/>
        </p:blipFill>
        <p:spPr>
          <a:xfrm>
            <a:off x="-3" y="-1"/>
            <a:ext cx="12192001" cy="6858001"/>
          </a:xfrm>
          <a:prstGeom prst="rect">
            <a:avLst/>
          </a:prstGeom>
          <a:effectLst>
            <a:outerShdw blurRad="292100" sx="98000" sy="98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8D29464-D4FA-4D34-9D7F-7592044E7C58}"/>
              </a:ext>
            </a:extLst>
          </p:cNvPr>
          <p:cNvGrpSpPr/>
          <p:nvPr/>
        </p:nvGrpSpPr>
        <p:grpSpPr>
          <a:xfrm>
            <a:off x="-2" y="4572323"/>
            <a:ext cx="12192002" cy="2285677"/>
            <a:chOff x="-2" y="4572323"/>
            <a:chExt cx="12192002" cy="2285677"/>
          </a:xfrm>
        </p:grpSpPr>
        <p:pic>
          <p:nvPicPr>
            <p:cNvPr id="7" name="图片 6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FB580649-9C29-4F7C-8C45-D5E94F179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8" name="图片 7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7C14CDE9-53B0-48E6-9BCB-42231CB07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6A47B54-1EF4-4D6A-9CCB-08BFF950F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24" y="-1"/>
            <a:ext cx="6055576" cy="2828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E95615-AF87-9D44-2472-86414D6DD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489" y="2155049"/>
            <a:ext cx="8401016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4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3E2A24E3-E47F-4ADE-AFD8-C47D8A6AB726}"/>
              </a:ext>
            </a:extLst>
          </p:cNvPr>
          <p:cNvSpPr/>
          <p:nvPr/>
        </p:nvSpPr>
        <p:spPr>
          <a:xfrm>
            <a:off x="5233151" y="1979090"/>
            <a:ext cx="6602727" cy="25853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 defTabSz="457200"/>
            <a:r>
              <a:rPr lang="vi-VN" altLang="zh-CN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hoặc một câu chuyện về ngày Tết.</a:t>
            </a:r>
            <a:endParaRPr kumimoji="0" lang="zh-CN" altLang="en-US" sz="5400" b="1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5824234-623A-4A5D-8994-4B6D91F944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4" y="1266161"/>
            <a:ext cx="4271776" cy="39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2AA54850-EFD2-4880-8B93-F2778347D964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3" name="矩形 6">
              <a:extLst>
                <a:ext uri="{FF2B5EF4-FFF2-40B4-BE49-F238E27FC236}">
                  <a16:creationId xmlns:a16="http://schemas.microsoft.com/office/drawing/2014/main" id="{7777815E-3FDE-4E07-96AB-8B4946BF11F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249C4791-7AE1-4181-BC09-B8D435B509C8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93AE1ED8-F0C7-41A3-86D2-4CE39824D159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F7BCF23A-5813-44BB-A809-2077E54DF2D4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4DCC98-4ADC-4DA1-85C2-53AFF0AE2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29" y="516241"/>
            <a:ext cx="8088768" cy="56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2AA54850-EFD2-4880-8B93-F2778347D964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3" name="矩形 6">
              <a:extLst>
                <a:ext uri="{FF2B5EF4-FFF2-40B4-BE49-F238E27FC236}">
                  <a16:creationId xmlns:a16="http://schemas.microsoft.com/office/drawing/2014/main" id="{7777815E-3FDE-4E07-96AB-8B4946BF11F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249C4791-7AE1-4181-BC09-B8D435B509C8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93AE1ED8-F0C7-41A3-86D2-4CE39824D159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F7BCF23A-5813-44BB-A809-2077E54DF2D4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31CD244-9B6D-4C62-99F2-D98E13784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74"/>
            <a:ext cx="6191250" cy="6191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3F466-3790-42FA-9189-A5390D19D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46528"/>
            <a:ext cx="5950230" cy="61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>
            <a:extLst>
              <a:ext uri="{FF2B5EF4-FFF2-40B4-BE49-F238E27FC236}">
                <a16:creationId xmlns:a16="http://schemas.microsoft.com/office/drawing/2014/main" id="{419CF961-8D13-8822-0AF3-7985D1E6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02" y="990309"/>
            <a:ext cx="1932244" cy="156336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9D10D70-2AAB-7DAF-12A6-7375688C5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48" y="1145178"/>
            <a:ext cx="1981200" cy="1465684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23C18F33-6637-A1CD-7BB5-2FF87583AFA7}"/>
              </a:ext>
            </a:extLst>
          </p:cNvPr>
          <p:cNvGrpSpPr/>
          <p:nvPr/>
        </p:nvGrpSpPr>
        <p:grpSpPr>
          <a:xfrm>
            <a:off x="2125893" y="-22566"/>
            <a:ext cx="8596312" cy="1149417"/>
            <a:chOff x="512177" y="165021"/>
            <a:chExt cx="8596312" cy="1149417"/>
          </a:xfrm>
        </p:grpSpPr>
        <p:sp>
          <p:nvSpPr>
            <p:cNvPr id="6" name="文本框 14">
              <a:extLst>
                <a:ext uri="{FF2B5EF4-FFF2-40B4-BE49-F238E27FC236}">
                  <a16:creationId xmlns:a16="http://schemas.microsoft.com/office/drawing/2014/main" id="{A348F1E9-F131-66BC-1749-A52B137B138E}"/>
                </a:ext>
              </a:extLst>
            </p:cNvPr>
            <p:cNvSpPr/>
            <p:nvPr/>
          </p:nvSpPr>
          <p:spPr>
            <a:xfrm>
              <a:off x="1300904" y="508897"/>
              <a:ext cx="780758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7" name="图片 7">
              <a:extLst>
                <a:ext uri="{FF2B5EF4-FFF2-40B4-BE49-F238E27FC236}">
                  <a16:creationId xmlns:a16="http://schemas.microsoft.com/office/drawing/2014/main" id="{C119D85B-42EC-04E0-A550-B6C199B95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8" name="组合 1">
            <a:extLst>
              <a:ext uri="{FF2B5EF4-FFF2-40B4-BE49-F238E27FC236}">
                <a16:creationId xmlns:a16="http://schemas.microsoft.com/office/drawing/2014/main" id="{80947482-EDFC-EB48-D4A8-145D92A2E383}"/>
              </a:ext>
            </a:extLst>
          </p:cNvPr>
          <p:cNvGrpSpPr/>
          <p:nvPr/>
        </p:nvGrpSpPr>
        <p:grpSpPr>
          <a:xfrm>
            <a:off x="234352" y="2455993"/>
            <a:ext cx="3969239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" name="椭圆 4">
              <a:extLst>
                <a:ext uri="{FF2B5EF4-FFF2-40B4-BE49-F238E27FC236}">
                  <a16:creationId xmlns:a16="http://schemas.microsoft.com/office/drawing/2014/main" id="{BFABA284-E277-87AC-DD1F-35A443466356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椭圆 8">
              <a:extLst>
                <a:ext uri="{FF2B5EF4-FFF2-40B4-BE49-F238E27FC236}">
                  <a16:creationId xmlns:a16="http://schemas.microsoft.com/office/drawing/2014/main" id="{3002FF45-86A5-0014-D1A5-0108005311BD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1" name="文本框 14">
            <a:extLst>
              <a:ext uri="{FF2B5EF4-FFF2-40B4-BE49-F238E27FC236}">
                <a16:creationId xmlns:a16="http://schemas.microsoft.com/office/drawing/2014/main" id="{AF1D3414-D254-48A3-893C-CB5220CB92C8}"/>
              </a:ext>
            </a:extLst>
          </p:cNvPr>
          <p:cNvSpPr/>
          <p:nvPr/>
        </p:nvSpPr>
        <p:spPr>
          <a:xfrm>
            <a:off x="488340" y="3429000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组合 14">
            <a:extLst>
              <a:ext uri="{FF2B5EF4-FFF2-40B4-BE49-F238E27FC236}">
                <a16:creationId xmlns:a16="http://schemas.microsoft.com/office/drawing/2014/main" id="{9E35999D-E904-2438-E42B-629D66CCB974}"/>
              </a:ext>
            </a:extLst>
          </p:cNvPr>
          <p:cNvGrpSpPr/>
          <p:nvPr/>
        </p:nvGrpSpPr>
        <p:grpSpPr>
          <a:xfrm>
            <a:off x="4328410" y="2242929"/>
            <a:ext cx="3731027" cy="3215297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椭圆 15">
              <a:extLst>
                <a:ext uri="{FF2B5EF4-FFF2-40B4-BE49-F238E27FC236}">
                  <a16:creationId xmlns:a16="http://schemas.microsoft.com/office/drawing/2014/main" id="{BD094313-AFC2-962A-7886-CB7919BF034F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椭圆 16">
              <a:extLst>
                <a:ext uri="{FF2B5EF4-FFF2-40B4-BE49-F238E27FC236}">
                  <a16:creationId xmlns:a16="http://schemas.microsoft.com/office/drawing/2014/main" id="{D231A138-6DBF-BA81-8F43-27D7B33BAA36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文本框 14">
            <a:extLst>
              <a:ext uri="{FF2B5EF4-FFF2-40B4-BE49-F238E27FC236}">
                <a16:creationId xmlns:a16="http://schemas.microsoft.com/office/drawing/2014/main" id="{614CA530-E701-1821-966A-6202F2354F96}"/>
              </a:ext>
            </a:extLst>
          </p:cNvPr>
          <p:cNvSpPr/>
          <p:nvPr/>
        </p:nvSpPr>
        <p:spPr>
          <a:xfrm>
            <a:off x="447093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8902FE22-316E-BB58-70F2-2F27BDC72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163" y="990309"/>
            <a:ext cx="1981200" cy="1465684"/>
          </a:xfrm>
          <a:prstGeom prst="rect">
            <a:avLst/>
          </a:prstGeom>
        </p:spPr>
      </p:pic>
      <p:grpSp>
        <p:nvGrpSpPr>
          <p:cNvPr id="19" name="组合 1">
            <a:extLst>
              <a:ext uri="{FF2B5EF4-FFF2-40B4-BE49-F238E27FC236}">
                <a16:creationId xmlns:a16="http://schemas.microsoft.com/office/drawing/2014/main" id="{3CAC036B-2B94-72D3-84AB-DB4727D67397}"/>
              </a:ext>
            </a:extLst>
          </p:cNvPr>
          <p:cNvGrpSpPr/>
          <p:nvPr/>
        </p:nvGrpSpPr>
        <p:grpSpPr>
          <a:xfrm>
            <a:off x="8164197" y="2287101"/>
            <a:ext cx="4149132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0" name="椭圆 4">
              <a:extLst>
                <a:ext uri="{FF2B5EF4-FFF2-40B4-BE49-F238E27FC236}">
                  <a16:creationId xmlns:a16="http://schemas.microsoft.com/office/drawing/2014/main" id="{0B85BC0E-8F19-EC60-E8EA-925D90AFAC53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椭圆 8">
              <a:extLst>
                <a:ext uri="{FF2B5EF4-FFF2-40B4-BE49-F238E27FC236}">
                  <a16:creationId xmlns:a16="http://schemas.microsoft.com/office/drawing/2014/main" id="{88C8DA00-A7D7-ABC0-1AEC-B353F77E3C9B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" name="文本框 14">
            <a:extLst>
              <a:ext uri="{FF2B5EF4-FFF2-40B4-BE49-F238E27FC236}">
                <a16:creationId xmlns:a16="http://schemas.microsoft.com/office/drawing/2014/main" id="{C8103030-09D0-A3B2-859E-23384BBDAA24}"/>
              </a:ext>
            </a:extLst>
          </p:cNvPr>
          <p:cNvSpPr/>
          <p:nvPr/>
        </p:nvSpPr>
        <p:spPr>
          <a:xfrm>
            <a:off x="8573893" y="3489368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2AA54850-EFD2-4880-8B93-F2778347D964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3" name="矩形 6">
              <a:extLst>
                <a:ext uri="{FF2B5EF4-FFF2-40B4-BE49-F238E27FC236}">
                  <a16:creationId xmlns:a16="http://schemas.microsoft.com/office/drawing/2014/main" id="{7777815E-3FDE-4E07-96AB-8B4946BF11F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249C4791-7AE1-4181-BC09-B8D435B509C8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93AE1ED8-F0C7-41A3-86D2-4CE39824D159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F7BCF23A-5813-44BB-A809-2077E54DF2D4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A3683C8-EF38-8DA0-D5D6-1EA72B0935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587938"/>
            <a:ext cx="3836214" cy="5426781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22881A28-5C4E-8AC9-E7B4-D82E10B0ECEB}"/>
              </a:ext>
            </a:extLst>
          </p:cNvPr>
          <p:cNvSpPr/>
          <p:nvPr/>
        </p:nvSpPr>
        <p:spPr>
          <a:xfrm>
            <a:off x="597862" y="2503484"/>
            <a:ext cx="4270159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鸟, 鹦鹉&#10;&#10;描述已自动生成">
            <a:extLst>
              <a:ext uri="{FF2B5EF4-FFF2-40B4-BE49-F238E27FC236}">
                <a16:creationId xmlns:a16="http://schemas.microsoft.com/office/drawing/2014/main" id="{99376645-76FA-4E4D-9A8D-49E261ED6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867" y="3055333"/>
            <a:ext cx="3100489" cy="3100489"/>
          </a:xfrm>
          <a:prstGeom prst="rect">
            <a:avLst/>
          </a:prstGeom>
        </p:spPr>
      </p:pic>
      <p:pic>
        <p:nvPicPr>
          <p:cNvPr id="14" name="图片 2" descr="图片包含 游戏机, 鸟, 鹦鹉&#10;&#10;描述已自动生成">
            <a:extLst>
              <a:ext uri="{FF2B5EF4-FFF2-40B4-BE49-F238E27FC236}">
                <a16:creationId xmlns:a16="http://schemas.microsoft.com/office/drawing/2014/main" id="{99376645-76FA-4E4D-9A8D-49E261ED6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867" y="3032029"/>
            <a:ext cx="3100489" cy="31004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18080" y="1743255"/>
            <a:ext cx="799645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vi-VN" sz="6000" dirty="0"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 với các bạn câu thơ hay trong bài thơ hoặc điều em thích trong câu chuyện.</a:t>
            </a:r>
            <a:endParaRPr lang="en-US" sz="6000" dirty="0">
              <a:solidFill>
                <a:srgbClr val="45856B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自定义 6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9900"/>
      </a:accent2>
      <a:accent3>
        <a:srgbClr val="FC911C"/>
      </a:accent3>
      <a:accent4>
        <a:srgbClr val="C00000"/>
      </a:accent4>
      <a:accent5>
        <a:srgbClr val="FF9900"/>
      </a:accent5>
      <a:accent6>
        <a:srgbClr val="00206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68</Words>
  <Application>Microsoft Office PowerPoint</Application>
  <PresentationFormat>Widescreen</PresentationFormat>
  <Paragraphs>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Arial-Rounded</vt:lpstr>
      <vt:lpstr>Calibri</vt:lpstr>
      <vt:lpstr>等线</vt:lpstr>
      <vt:lpstr>等线 Light</vt:lpstr>
      <vt:lpstr>黑体</vt:lpstr>
      <vt:lpstr>小单纯体</vt:lpstr>
      <vt:lpstr>2_Office Theme</vt:lpstr>
      <vt:lpstr>Office Theme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9</cp:revision>
  <dcterms:created xsi:type="dcterms:W3CDTF">2021-08-01T01:34:12Z</dcterms:created>
  <dcterms:modified xsi:type="dcterms:W3CDTF">2026-04-12T13:38:29Z</dcterms:modified>
</cp:coreProperties>
</file>