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7"/>
  </p:notesMasterIdLst>
  <p:sldIdLst>
    <p:sldId id="265" r:id="rId3"/>
    <p:sldId id="299" r:id="rId4"/>
    <p:sldId id="264" r:id="rId5"/>
    <p:sldId id="2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1E587-5BB7-4432-B19A-5F2180E4AC44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36163-4C25-442F-8C11-4F84EB79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8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96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76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2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135F4-9091-4598-8B4E-5F2FBD282558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3375" y="637010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9211" y="6217623"/>
            <a:ext cx="2743200" cy="365125"/>
          </a:xfrm>
          <a:prstGeom prst="rect">
            <a:avLst/>
          </a:prstGeom>
        </p:spPr>
        <p:txBody>
          <a:bodyPr/>
          <a:lstStyle/>
          <a:p>
            <a:fld id="{42317463-FF3A-45AC-857C-D22259B65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18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2" y="56036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26273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135F4-9091-4598-8B4E-5F2FBD282558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3375" y="637010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9211" y="6217623"/>
            <a:ext cx="2743200" cy="365125"/>
          </a:xfrm>
          <a:prstGeom prst="rect">
            <a:avLst/>
          </a:prstGeom>
        </p:spPr>
        <p:txBody>
          <a:bodyPr/>
          <a:lstStyle/>
          <a:p>
            <a:fld id="{42317463-FF3A-45AC-857C-D22259B652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406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135F4-9091-4598-8B4E-5F2FBD282558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3375" y="637010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9211" y="6217623"/>
            <a:ext cx="2743200" cy="365125"/>
          </a:xfrm>
          <a:prstGeom prst="rect">
            <a:avLst/>
          </a:prstGeom>
        </p:spPr>
        <p:txBody>
          <a:bodyPr/>
          <a:lstStyle/>
          <a:p>
            <a:fld id="{42317463-FF3A-45AC-857C-D22259B65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7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2" y="56036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135F4-9091-4598-8B4E-5F2FBD282558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43375" y="637010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19211" y="6217623"/>
            <a:ext cx="2743200" cy="365125"/>
          </a:xfrm>
          <a:prstGeom prst="rect">
            <a:avLst/>
          </a:prstGeom>
        </p:spPr>
        <p:txBody>
          <a:bodyPr/>
          <a:lstStyle/>
          <a:p>
            <a:fld id="{42317463-FF3A-45AC-857C-D22259B65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62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135F4-9091-4598-8B4E-5F2FBD282558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43375" y="637010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919211" y="6217623"/>
            <a:ext cx="2743200" cy="365125"/>
          </a:xfrm>
          <a:prstGeom prst="rect">
            <a:avLst/>
          </a:prstGeom>
        </p:spPr>
        <p:txBody>
          <a:bodyPr/>
          <a:lstStyle/>
          <a:p>
            <a:fld id="{42317463-FF3A-45AC-857C-D22259B65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82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2" y="56036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135F4-9091-4598-8B4E-5F2FBD282558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43375" y="637010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19211" y="6217623"/>
            <a:ext cx="2743200" cy="365125"/>
          </a:xfrm>
          <a:prstGeom prst="rect">
            <a:avLst/>
          </a:prstGeom>
        </p:spPr>
        <p:txBody>
          <a:bodyPr/>
          <a:lstStyle/>
          <a:p>
            <a:fld id="{42317463-FF3A-45AC-857C-D22259B65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35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135F4-9091-4598-8B4E-5F2FBD282558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43375" y="637010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19211" y="6217623"/>
            <a:ext cx="2743200" cy="365125"/>
          </a:xfrm>
          <a:prstGeom prst="rect">
            <a:avLst/>
          </a:prstGeom>
        </p:spPr>
        <p:txBody>
          <a:bodyPr/>
          <a:lstStyle/>
          <a:p>
            <a:fld id="{42317463-FF3A-45AC-857C-D22259B65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34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135F4-9091-4598-8B4E-5F2FBD282558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43375" y="637010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19211" y="6217623"/>
            <a:ext cx="2743200" cy="365125"/>
          </a:xfrm>
          <a:prstGeom prst="rect">
            <a:avLst/>
          </a:prstGeom>
        </p:spPr>
        <p:txBody>
          <a:bodyPr/>
          <a:lstStyle/>
          <a:p>
            <a:fld id="{42317463-FF3A-45AC-857C-D22259B65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59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135F4-9091-4598-8B4E-5F2FBD282558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43375" y="637010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19211" y="6217623"/>
            <a:ext cx="2743200" cy="365125"/>
          </a:xfrm>
          <a:prstGeom prst="rect">
            <a:avLst/>
          </a:prstGeom>
        </p:spPr>
        <p:txBody>
          <a:bodyPr/>
          <a:lstStyle/>
          <a:p>
            <a:fld id="{42317463-FF3A-45AC-857C-D22259B65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38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2" y="56036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533400" y="262731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135F4-9091-4598-8B4E-5F2FBD282558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3375" y="637010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9211" y="6217623"/>
            <a:ext cx="2743200" cy="365125"/>
          </a:xfrm>
          <a:prstGeom prst="rect">
            <a:avLst/>
          </a:prstGeom>
        </p:spPr>
        <p:txBody>
          <a:bodyPr/>
          <a:lstStyle/>
          <a:p>
            <a:fld id="{42317463-FF3A-45AC-857C-D22259B65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99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135F4-9091-4598-8B4E-5F2FBD282558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3375" y="637010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9211" y="6217623"/>
            <a:ext cx="2743200" cy="365125"/>
          </a:xfrm>
          <a:prstGeom prst="rect">
            <a:avLst/>
          </a:prstGeom>
        </p:spPr>
        <p:txBody>
          <a:bodyPr/>
          <a:lstStyle/>
          <a:p>
            <a:fld id="{42317463-FF3A-45AC-857C-D22259B65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3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16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86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2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16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0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73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74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79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37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36" y="4106685"/>
            <a:ext cx="10138527" cy="1798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4" b="89922" l="2564" r="98387">
                        <a14:foregroundMark x1="26055" y1="55749" x2="23945" y2="62597"/>
                        <a14:foregroundMark x1="28329" y1="52584" x2="29280" y2="57687"/>
                        <a14:foregroundMark x1="71671" y1="27519" x2="74442" y2="31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044" y="4701375"/>
            <a:ext cx="3760431" cy="24075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12"/>
          <p:cNvSpPr/>
          <p:nvPr/>
        </p:nvSpPr>
        <p:spPr>
          <a:xfrm>
            <a:off x="775856" y="2392218"/>
            <a:ext cx="9688944" cy="2733964"/>
          </a:xfrm>
          <a:prstGeom prst="roundRect">
            <a:avLst>
              <a:gd name="adj" fmla="val 16763"/>
            </a:avLst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10600030101010101"/>
              <a:ea typeface="DengXian" panose="02010600030101010101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2600" y="3127419"/>
            <a:ext cx="107478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phiếu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46" b="94053" l="0" r="96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78" y="3589266"/>
            <a:ext cx="3903044" cy="3903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BA5D99-65B4-BD18-B5FF-898F079B3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95" y="567612"/>
            <a:ext cx="11924810" cy="1798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73" y="4371909"/>
            <a:ext cx="10138527" cy="17740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4" b="89922" l="2564" r="98387">
                        <a14:foregroundMark x1="26055" y1="55749" x2="23945" y2="62597"/>
                        <a14:foregroundMark x1="28329" y1="52584" x2="29280" y2="57687"/>
                        <a14:foregroundMark x1="71671" y1="27519" x2="74442" y2="31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790" y="4051300"/>
            <a:ext cx="4967885" cy="31806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6"/>
          <p:cNvGrpSpPr/>
          <p:nvPr/>
        </p:nvGrpSpPr>
        <p:grpSpPr>
          <a:xfrm>
            <a:off x="1411659" y="178235"/>
            <a:ext cx="9682700" cy="1034473"/>
            <a:chOff x="1105359" y="1931305"/>
            <a:chExt cx="10205577" cy="3940857"/>
          </a:xfrm>
          <a:effectLst>
            <a:outerShdw blurRad="50800" dist="38100" dir="5400000" sx="101000" sy="101000" algn="t" rotWithShape="0">
              <a:srgbClr val="5FBDAC">
                <a:alpha val="40000"/>
              </a:srgbClr>
            </a:outerShdw>
          </a:effectLst>
        </p:grpSpPr>
        <p:sp>
          <p:nvSpPr>
            <p:cNvPr id="7" name="矩形: 圆角 5"/>
            <p:cNvSpPr/>
            <p:nvPr/>
          </p:nvSpPr>
          <p:spPr>
            <a:xfrm>
              <a:off x="1105359" y="1931305"/>
              <a:ext cx="10205577" cy="3940857"/>
            </a:xfrm>
            <a:prstGeom prst="roundRect">
              <a:avLst>
                <a:gd name="adj" fmla="val 7241"/>
              </a:avLst>
            </a:prstGeom>
            <a:solidFill>
              <a:srgbClr val="20B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SimSun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矩形: 圆角 14"/>
            <p:cNvSpPr/>
            <p:nvPr/>
          </p:nvSpPr>
          <p:spPr>
            <a:xfrm>
              <a:off x="1266825" y="2068164"/>
              <a:ext cx="9886950" cy="3642074"/>
            </a:xfrm>
            <a:prstGeom prst="roundRect">
              <a:avLst>
                <a:gd name="adj" fmla="val 72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SimSun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" name="矩形: 圆角 16"/>
            <p:cNvSpPr/>
            <p:nvPr/>
          </p:nvSpPr>
          <p:spPr>
            <a:xfrm>
              <a:off x="1199690" y="1993218"/>
              <a:ext cx="10030285" cy="3778932"/>
            </a:xfrm>
            <a:prstGeom prst="roundRect">
              <a:avLst>
                <a:gd name="adj" fmla="val 7241"/>
              </a:avLst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SimSun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534576" y="358006"/>
            <a:ext cx="9191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46" b="94053" l="0" r="96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839" y="3429000"/>
            <a:ext cx="3903044" cy="3903044"/>
          </a:xfrm>
          <a:prstGeom prst="rect">
            <a:avLst/>
          </a:prstGeom>
        </p:spPr>
      </p:pic>
      <p:pic>
        <p:nvPicPr>
          <p:cNvPr id="3" name="Picture 2" descr="A poster with a zebra and a person and a child&#10;&#10;Description automatically generated">
            <a:extLst>
              <a:ext uri="{FF2B5EF4-FFF2-40B4-BE49-F238E27FC236}">
                <a16:creationId xmlns:a16="http://schemas.microsoft.com/office/drawing/2014/main" id="{D4A72F21-CFC3-5B62-6462-F4F45D477D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704" y="1329069"/>
            <a:ext cx="3820798" cy="5404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35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宋体</vt:lpstr>
      <vt:lpstr>宋体</vt:lpstr>
      <vt:lpstr>Arial</vt:lpstr>
      <vt:lpstr>Calibri</vt:lpstr>
      <vt:lpstr>Calibri Light</vt:lpstr>
      <vt:lpstr>Cambria</vt:lpstr>
      <vt:lpstr>DengXian</vt:lpstr>
      <vt:lpstr>DengXian</vt:lpstr>
      <vt:lpstr>Times New Roman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7</cp:revision>
  <dcterms:created xsi:type="dcterms:W3CDTF">2021-08-03T10:49:26Z</dcterms:created>
  <dcterms:modified xsi:type="dcterms:W3CDTF">2026-04-12T15:41:50Z</dcterms:modified>
</cp:coreProperties>
</file>