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8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  <p:sldMasterId id="2147483698" r:id="rId3"/>
    <p:sldMasterId id="2147483709" r:id="rId4"/>
    <p:sldMasterId id="2147483721" r:id="rId5"/>
    <p:sldMasterId id="2147483746" r:id="rId6"/>
    <p:sldMasterId id="2147483759" r:id="rId7"/>
    <p:sldMasterId id="2147483776" r:id="rId8"/>
    <p:sldMasterId id="2147483794" r:id="rId9"/>
  </p:sldMasterIdLst>
  <p:notesMasterIdLst>
    <p:notesMasterId r:id="rId21"/>
  </p:notesMasterIdLst>
  <p:sldIdLst>
    <p:sldId id="2007577146" r:id="rId10"/>
    <p:sldId id="358" r:id="rId11"/>
    <p:sldId id="2007577130" r:id="rId12"/>
    <p:sldId id="276" r:id="rId13"/>
    <p:sldId id="2007577142" r:id="rId14"/>
    <p:sldId id="309" r:id="rId15"/>
    <p:sldId id="351" r:id="rId16"/>
    <p:sldId id="2007577143" r:id="rId17"/>
    <p:sldId id="2007577144" r:id="rId18"/>
    <p:sldId id="280" r:id="rId19"/>
    <p:sldId id="35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21588-1222-4110-9C0D-CF265614636E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A549-1ACD-4DF9-9017-1E69EA0FB5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32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2B3C2C-16BC-499B-9D02-1C6CEBC232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0926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51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03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911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0D33-079D-4CA9-A1E7-7078CAC5F2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919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8599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7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46866FF-F1FD-4EEB-A9AE-F9D10EA3AD8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34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26627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groups/629898828017053" TargetMode="Externa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10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07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2103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1C03DB04-F70F-0053-FC83-A48960D01D5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BEF1833E-CCA1-CF6C-19A5-E2E4CB63B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F4F295BD-01BB-4EF9-0A91-5E07B638D3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81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206EA35E-7DDD-4D8E-D638-9B93A854A6A7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EB39CE3F-CBB6-AABD-3EAF-1AAF5854C8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30D16CDA-1C31-5B18-A87A-9F16BF653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91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4D0AF805-D13B-5E39-3E94-5F9B919AE34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9ABE91F8-4B92-49F3-6C63-99A64175D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1165BA2D-E81B-9AD0-55B1-AF29053EFE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3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CF22CE76-69F0-8EF4-0C6C-57B75AEB7EE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974ADB43-87AD-1F1C-3628-5C2389D00F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63BBC7C5-8233-3764-3D96-C8FC5DFBA0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02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sp>
        <p:nvSpPr>
          <p:cNvPr id="2" name="TextBox 3">
            <a:extLst>
              <a:ext uri="{FF2B5EF4-FFF2-40B4-BE49-F238E27FC236}">
                <a16:creationId xmlns:a16="http://schemas.microsoft.com/office/drawing/2014/main" id="{6B6FBFE3-A436-AD74-D842-71728D0E4F85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C19163D-8AD6-C839-012C-AE1031CAC4F1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Khánh</a:t>
            </a:r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Huyền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EEB5D2-E28E-36C5-65B9-4182F9B0BD0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D81CE67-74D3-5C85-27F6-215EF7E98D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D8E589F-ADD0-8CE1-CC49-62F8F9354B9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F11292E-7B60-5B75-BE93-1EA7EB1D023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517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B1BE5CAB-F4C8-48D2-E6E2-08D34A891813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CB1B8FA1-72B1-BD5C-B887-AA256E9DF2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B4B7F488-D83E-8FA2-A1B1-AE51C216E1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06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E5A846BD-347F-B2D5-459A-E173BCDC82DD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C2E60083-72F4-6FA7-6693-A27CC80747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A9CC4B98-6342-2334-4621-A3A9027C5C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5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3EE6487B-8D8F-1B29-DE02-908E1CAB611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E3D983BE-57F5-120A-613F-199BA63163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BE7A7550-2CC9-E0AB-E532-F1C8F4F488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8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4">
            <a:extLst>
              <a:ext uri="{FF2B5EF4-FFF2-40B4-BE49-F238E27FC236}">
                <a16:creationId xmlns:a16="http://schemas.microsoft.com/office/drawing/2014/main" id="{6D8BF15B-B832-A82D-4B51-F50B94E30F5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1" name="图片 3">
            <a:extLst>
              <a:ext uri="{FF2B5EF4-FFF2-40B4-BE49-F238E27FC236}">
                <a16:creationId xmlns:a16="http://schemas.microsoft.com/office/drawing/2014/main" id="{2D14C9F3-73A8-CBD5-3AAB-9C971E8769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2" name="图片 14">
            <a:extLst>
              <a:ext uri="{FF2B5EF4-FFF2-40B4-BE49-F238E27FC236}">
                <a16:creationId xmlns:a16="http://schemas.microsoft.com/office/drawing/2014/main" id="{7EE8BF9D-8AF3-300D-5F9C-7723651CA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F35E6C8-E276-0988-6755-44EA2DD776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78D8C3-CDC7-8C53-F8F2-98BE89C204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602CB6-4081-94D2-6454-F0A42522DAC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B0F134-ABE7-ADDE-BAD6-F73C36CD8E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4954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C9EEEEFE-4280-61F2-A9AC-5EBDDE86C41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76659294-CAF9-5AA0-D108-D414FDA59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B69D3EC6-116E-0C72-4395-A4D01BFE07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D6C2EF8-8111-B8BB-1E14-9A58E963BE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A2A9D6C-7C17-0673-51F4-515E2A0C283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B99A904-E2E2-E2B3-1D63-0902C8C98D9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D048611-1603-BE46-ED33-449828C049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20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9647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463BB719-B106-1BD7-7464-3E8EA6D1FD8D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572A53BA-A762-D477-B4F3-A3A5943E70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6190C69D-BB28-C665-5EFF-F9FAA2C5D7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309549E-388C-0EA7-E847-16BCF29AB1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3A5511F-EDEE-5923-2480-31E760DEB73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2558AB6-C502-1461-0870-DF7FFB5FC5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1C483C1-AD0A-CE05-4CD7-46EDFEB08E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7994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BBF80624-AB7F-5E25-DC9D-B5E8D97239D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85159040-1C74-2ECF-C3F4-F6B9DC8FBE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FA0D1497-8D80-FA33-770F-B0177895F4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BEA3DB0-05D0-0E6B-CAF2-59F4629DF4D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8B4899-31DB-B5BD-2F14-457CECAF7CA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3405DD-D55A-F667-15E9-E9DD86F3B9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49F9E29-9C01-1C79-F695-E77A51B550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82434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37011681-5A8A-8709-F0B4-E8C547E77EF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0424FBC2-F275-0596-2606-58FDBA4855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DF5FE1BA-7FE9-93D2-9DC7-E2C41B295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A02A270-8EB5-5BCE-A7A8-2A05FA5AEFC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0BB76E-A07A-50A8-FFD9-39C7FE4EEB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716D40C-40F9-9E43-832B-8E9EAD67986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B08EA3F-C0D4-936B-B756-5532DE26609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60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C71C4640-4BFA-5125-DD8B-A242F5D8CCA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1873D969-F838-6796-27AC-C3543B6E5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D27AD927-68BA-610D-4192-3BF6EEAC9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6371EDD-753E-BC2A-4D88-BAF60FDE38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357E810-465C-B10B-0AB2-6D94BF8E31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C8D1E96-DE7B-0BCF-03A5-7F9BAE90D8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7F72589-09C2-CB97-914C-1DB8BC98E8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8704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0A8B9EFE-61A9-CC78-C243-9847DFB8EC9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A4CEFABC-A6AE-62A0-EB66-78C9513221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B3872A61-05AD-EF53-A5EE-84DD3995AD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9B8931-C4DA-EDAD-DEAF-62A98B7613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73FFED-767E-62D0-3AEE-B8747EDB5A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6B909D6-2676-7990-8064-4338F4FEE5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A59F183-A99C-DFEA-9F08-227479F773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2149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87AEC4FD-59B2-7EBC-D569-A2686A70767F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8A429A29-CD14-2CDE-8224-AA78589F5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492F1226-F9E2-24F4-C67E-332D2870FB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8A5B7BF-6813-C81D-8600-C89E793CCF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D21C632-EA5B-8E1B-E786-7662198768B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E9627B9-86A6-2831-6383-66A5A7BCD2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C239BD0-D284-8BF8-823B-8E661871C6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683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0C787755-B511-7B67-5C2C-A08AD64B007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D10C0367-FFEE-15EE-1E78-B5C63A7AE6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EB8EE348-C17A-A995-5D10-355A8A1690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0F6D11-8CA3-B212-6321-E4F2CFD3FC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CD3F8D6-69E8-502E-81D2-8982E2FB580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E364711-98A7-EAE3-B996-B512206D9D8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498B3DD-81F8-6B30-D686-8CE854DF378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7545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825E9575-DA6C-B453-2533-7863F36F8500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96D93D22-2BE5-D8A4-7D97-F5C5ED8F2F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B7613CF9-BBF0-CD2A-6819-6E48665C9F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D0E4E3F-75D0-7BE2-EBCA-3708DC385C7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9D425B-F979-FB55-B3ED-4B192D8B32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E1A5A55-76D3-A1E5-343A-6C07A9BE2C5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F54C8FC-472C-D195-4696-8ED19C3AB0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72046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B2591C47-4A1E-AC03-BAA3-69F1DF508419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556BBA52-B4A9-6DAF-2D19-078629EF52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9FAFCF1A-AECC-5489-343A-7A614585F5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DA5B087-85D9-915B-E935-595A225EA51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085D05-6153-04C2-A551-9144DDA6D73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675D0A0-1B2D-7F62-1F21-16FAF5B7775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B780ED3-1F3A-A81D-830F-C11D45F27E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63452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57632998-C321-8F44-DCDA-F6116428C93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DA56F294-40C5-8BDC-6CA7-977F71DE03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C3ACD6DA-3A87-07B9-B49F-25CAC2EF7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80C51CD-DC27-4390-B671-2FC7F52372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93A9166-6E25-F91B-AEE6-E19578DB1FF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012F7E1-4319-1865-6A8D-AB7A1FA298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4F49111-5FB1-27FA-8C50-FD1609D4441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05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385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87A12D93-B38C-7413-22DF-0643043F0F99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7F6D5316-80B2-FDFB-F0F3-4691E5F938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82C6C481-2C0F-3F0F-26AB-67AF39C34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C7F2267-3F98-15DE-B178-D3B6E66A7C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1462C4E-406F-220F-E1FF-70BC01552C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B37E9FD-1D8F-C5B0-3481-5A7118B7D0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A109B27-1974-2B14-E325-4BC6CFF6041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529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867EE6B9-3E02-7318-0FC7-51DD147BA93C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7B58AF85-387B-D895-9A26-29BB790459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44F176E4-DB4C-7A87-3406-4A4EAE4A4D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6F2228-0E39-0F5B-65AA-62C6A621B7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96F186-5932-6588-DB11-C108F37B6C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07D438-62BA-7EED-D0F7-336A9E0321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248BE91-75A1-E4D4-0D83-B50393A348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3848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521F77E2-7A0B-AC5B-FF3A-84D4E1FDE454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D6EF1CC9-41EC-B95C-3AB9-908296CE3D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0"/>
            <a:ext cx="12192000" cy="68561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ADE3C143-3361-7A72-D343-0C0800007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4830" y="-1802"/>
            <a:ext cx="12191999" cy="16890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501423-CBB6-DABB-31E2-EE2B5FAA4A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984DCE5-3557-6C31-1E2B-7D9BD34C35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9C95898-9E6C-DE15-8A26-F46ADB6B40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2F9F8B9-1962-6414-23B5-48EB0DD4DF7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4703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E1A0C8-1FB0-9A48-E5F4-B1875DB46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EE67EF-BFD6-1BC4-A5EC-3C6386811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F46C223-E39D-00C9-F42E-D0061B2DF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B3838C-C27F-76BF-88F0-306D307782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B27BDB0-FD08-4E7D-0C31-BC2A0B1A7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821B870-1560-C3F9-D46D-D4944BA10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0119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5A3EEE4-967A-4B2C-FE7D-9E424A0D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A9F3F6E-7BED-EBA9-1FCB-6A475FE96F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E686E0-265E-FDA3-3281-D29EAF436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8B8B27-2ACE-6295-DF11-2EA1B0E70F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4DB63E-E385-DD64-2F2A-CA8467CEB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24D2378-D172-9E74-B34F-5596ECA5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33088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18C8F8D-41D9-574C-F782-80C88716F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BB0392-7375-183C-FD77-212FEE738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04AA4CF-940E-76D0-0634-103A87A052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7F6CB4-25FA-9753-6A82-F0BA0338D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CAFDBD-60A0-FB05-12E6-1A5477572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81940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2FC9DA1-06C5-B9BB-53A8-07E9B6FBD0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1F1C0C-17E2-5592-E586-D7291B666B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44E67D6-D46C-63E1-2CAE-2E88514688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FE7029-D111-4C06-6DF2-2B799838E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0E35EA4-1714-8A8E-091D-F87EFE21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760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01723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135014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581178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520035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108143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29298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899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186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9066287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725873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657882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854994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50512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inpin heiti" charset="-122"/>
                <a:ea typeface="inpin heiti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2414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1174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85996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32683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5823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581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91842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0942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 b="0" i="0">
                <a:latin typeface="inpin heiti" charset="-122"/>
                <a:ea typeface="inpin heiti" charset="-122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575802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552248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  <a:lvl2pPr>
              <a:defRPr b="0" i="0">
                <a:latin typeface="inpin heiti" charset="-122"/>
                <a:ea typeface="inpin heiti" charset="-122"/>
              </a:defRPr>
            </a:lvl2pPr>
            <a:lvl3pPr>
              <a:defRPr b="0" i="0">
                <a:latin typeface="inpin heiti" charset="-122"/>
                <a:ea typeface="inpin heiti" charset="-122"/>
              </a:defRPr>
            </a:lvl3pPr>
            <a:lvl4pPr>
              <a:defRPr b="0" i="0">
                <a:latin typeface="inpin heiti" charset="-122"/>
                <a:ea typeface="inpin heiti" charset="-122"/>
              </a:defRPr>
            </a:lvl4pPr>
            <a:lvl5pPr>
              <a:defRPr b="0" i="0">
                <a:latin typeface="inpin heiti" charset="-122"/>
                <a:ea typeface="inpin heiti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82F288E0-7875-42C4-84C8-98DBBD3BF4D2}" type="datetimeFigureOut">
              <a:rPr lang="zh-CN" altLang="en-US" smtClean="0"/>
              <a:pPr/>
              <a:t>2026/4/12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fld id="{7D9BB5D0-35E4-459D-AEF3-FE4D7C45CC1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94956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6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46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73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86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39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624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7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19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4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093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099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03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9806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525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8039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56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432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30407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97163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4341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059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5529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351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2851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775" y="2130128"/>
            <a:ext cx="10362450" cy="1470638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397" y="3885702"/>
            <a:ext cx="8535207" cy="175327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30876" indent="0" algn="ctr">
              <a:buNone/>
              <a:defRPr/>
            </a:lvl2pPr>
            <a:lvl3pPr marL="661751" indent="0" algn="ctr">
              <a:buNone/>
              <a:defRPr/>
            </a:lvl3pPr>
            <a:lvl4pPr marL="992627" indent="0" algn="ctr">
              <a:buNone/>
              <a:defRPr/>
            </a:lvl4pPr>
            <a:lvl5pPr marL="1323503" indent="0" algn="ctr">
              <a:buNone/>
              <a:defRPr/>
            </a:lvl5pPr>
            <a:lvl6pPr marL="1654378" indent="0" algn="ctr">
              <a:buNone/>
              <a:defRPr/>
            </a:lvl6pPr>
            <a:lvl7pPr marL="1985254" indent="0" algn="ctr">
              <a:buNone/>
              <a:defRPr/>
            </a:lvl7pPr>
            <a:lvl8pPr marL="2316129" indent="0" algn="ctr">
              <a:buNone/>
              <a:defRPr/>
            </a:lvl8pPr>
            <a:lvl9pPr marL="2647005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451825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9246319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225" y="4407319"/>
            <a:ext cx="10363603" cy="1361490"/>
          </a:xfrm>
          <a:prstGeom prst="rect">
            <a:avLst/>
          </a:prstGeom>
        </p:spPr>
        <p:txBody>
          <a:bodyPr anchor="t"/>
          <a:lstStyle>
            <a:lvl1pPr algn="l">
              <a:defRPr sz="289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225" y="2906808"/>
            <a:ext cx="10363603" cy="150051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47"/>
            </a:lvl1pPr>
            <a:lvl2pPr marL="330876" indent="0">
              <a:buNone/>
              <a:defRPr sz="1303"/>
            </a:lvl2pPr>
            <a:lvl3pPr marL="661751" indent="0">
              <a:buNone/>
              <a:defRPr sz="1158"/>
            </a:lvl3pPr>
            <a:lvl4pPr marL="992627" indent="0">
              <a:buNone/>
              <a:defRPr sz="1013"/>
            </a:lvl4pPr>
            <a:lvl5pPr marL="1323503" indent="0">
              <a:buNone/>
              <a:defRPr sz="1013"/>
            </a:lvl5pPr>
            <a:lvl6pPr marL="1654378" indent="0">
              <a:buNone/>
              <a:defRPr sz="1013"/>
            </a:lvl6pPr>
            <a:lvl7pPr marL="1985254" indent="0">
              <a:buNone/>
              <a:defRPr sz="1013"/>
            </a:lvl7pPr>
            <a:lvl8pPr marL="2316129" indent="0">
              <a:buNone/>
              <a:defRPr sz="1013"/>
            </a:lvl8pPr>
            <a:lvl9pPr marL="2647005" indent="0">
              <a:buNone/>
              <a:defRPr sz="1013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6509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3080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0794" y="1600468"/>
            <a:ext cx="5432125" cy="4525659"/>
          </a:xfrm>
          <a:prstGeom prst="rect">
            <a:avLst/>
          </a:prstGeom>
        </p:spPr>
        <p:txBody>
          <a:bodyPr/>
          <a:lstStyle>
            <a:lvl1pPr>
              <a:defRPr sz="2026"/>
            </a:lvl1pPr>
            <a:lvl2pPr>
              <a:defRPr sz="1737"/>
            </a:lvl2pPr>
            <a:lvl3pPr>
              <a:defRPr sz="1447"/>
            </a:lvl3pPr>
            <a:lvl4pPr>
              <a:defRPr sz="1303"/>
            </a:lvl4pPr>
            <a:lvl5pPr>
              <a:defRPr sz="1303"/>
            </a:lvl5pPr>
            <a:lvl6pPr>
              <a:defRPr sz="1303"/>
            </a:lvl6pPr>
            <a:lvl7pPr>
              <a:defRPr sz="1303"/>
            </a:lvl7pPr>
            <a:lvl8pPr>
              <a:defRPr sz="1303"/>
            </a:lvl8pPr>
            <a:lvl9pPr>
              <a:defRPr sz="1303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24294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081" y="1534979"/>
            <a:ext cx="5387136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081" y="2174936"/>
            <a:ext cx="5387136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476" y="1534979"/>
            <a:ext cx="5389443" cy="63995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737" b="1"/>
            </a:lvl1pPr>
            <a:lvl2pPr marL="330876" indent="0">
              <a:buNone/>
              <a:defRPr sz="1447" b="1"/>
            </a:lvl2pPr>
            <a:lvl3pPr marL="661751" indent="0">
              <a:buNone/>
              <a:defRPr sz="1303" b="1"/>
            </a:lvl3pPr>
            <a:lvl4pPr marL="992627" indent="0">
              <a:buNone/>
              <a:defRPr sz="1158" b="1"/>
            </a:lvl4pPr>
            <a:lvl5pPr marL="1323503" indent="0">
              <a:buNone/>
              <a:defRPr sz="1158" b="1"/>
            </a:lvl5pPr>
            <a:lvl6pPr marL="1654378" indent="0">
              <a:buNone/>
              <a:defRPr sz="1158" b="1"/>
            </a:lvl6pPr>
            <a:lvl7pPr marL="1985254" indent="0">
              <a:buNone/>
              <a:defRPr sz="1158" b="1"/>
            </a:lvl7pPr>
            <a:lvl8pPr marL="2316129" indent="0">
              <a:buNone/>
              <a:defRPr sz="1158" b="1"/>
            </a:lvl8pPr>
            <a:lvl9pPr marL="2647005" indent="0">
              <a:buNone/>
              <a:defRPr sz="1158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476" y="2174936"/>
            <a:ext cx="5389443" cy="3951191"/>
          </a:xfrm>
          <a:prstGeom prst="rect">
            <a:avLst/>
          </a:prstGeom>
        </p:spPr>
        <p:txBody>
          <a:bodyPr/>
          <a:lstStyle>
            <a:lvl1pPr>
              <a:defRPr sz="1737"/>
            </a:lvl1pPr>
            <a:lvl2pPr>
              <a:defRPr sz="1447"/>
            </a:lvl2pPr>
            <a:lvl3pPr>
              <a:defRPr sz="1303"/>
            </a:lvl3pPr>
            <a:lvl4pPr>
              <a:defRPr sz="1158"/>
            </a:lvl4pPr>
            <a:lvl5pPr>
              <a:defRPr sz="1158"/>
            </a:lvl5pPr>
            <a:lvl6pPr>
              <a:defRPr sz="1158"/>
            </a:lvl6pPr>
            <a:lvl7pPr>
              <a:defRPr sz="1158"/>
            </a:lvl7pPr>
            <a:lvl8pPr>
              <a:defRPr sz="1158"/>
            </a:lvl8pPr>
            <a:lvl9pPr>
              <a:defRPr sz="115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911191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9247557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2509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3447"/>
            <a:ext cx="4012090" cy="1161575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519" y="273447"/>
            <a:ext cx="6816400" cy="5852681"/>
          </a:xfrm>
          <a:prstGeom prst="rect">
            <a:avLst/>
          </a:prstGeom>
        </p:spPr>
        <p:txBody>
          <a:bodyPr/>
          <a:lstStyle>
            <a:lvl1pPr>
              <a:defRPr sz="2316"/>
            </a:lvl1pPr>
            <a:lvl2pPr>
              <a:defRPr sz="2026"/>
            </a:lvl2pPr>
            <a:lvl3pPr>
              <a:defRPr sz="1737"/>
            </a:lvl3pPr>
            <a:lvl4pPr>
              <a:defRPr sz="1447"/>
            </a:lvl4pPr>
            <a:lvl5pPr>
              <a:defRPr sz="1447"/>
            </a:lvl5pPr>
            <a:lvl6pPr>
              <a:defRPr sz="1447"/>
            </a:lvl6pPr>
            <a:lvl7pPr>
              <a:defRPr sz="1447"/>
            </a:lvl7pPr>
            <a:lvl8pPr>
              <a:defRPr sz="1447"/>
            </a:lvl8pPr>
            <a:lvl9pPr>
              <a:defRPr sz="144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081" y="1435021"/>
            <a:ext cx="4012090" cy="46911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76491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181" y="4800256"/>
            <a:ext cx="7314739" cy="567574"/>
          </a:xfrm>
          <a:prstGeom prst="rect">
            <a:avLst/>
          </a:prstGeom>
        </p:spPr>
        <p:txBody>
          <a:bodyPr anchor="b"/>
          <a:lstStyle>
            <a:lvl1pPr algn="l">
              <a:defRPr sz="1447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181" y="612384"/>
            <a:ext cx="7314739" cy="41154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16"/>
            </a:lvl1pPr>
            <a:lvl2pPr marL="330876" indent="0">
              <a:buNone/>
              <a:defRPr sz="2026"/>
            </a:lvl2pPr>
            <a:lvl3pPr marL="661751" indent="0">
              <a:buNone/>
              <a:defRPr sz="1737"/>
            </a:lvl3pPr>
            <a:lvl4pPr marL="992627" indent="0">
              <a:buNone/>
              <a:defRPr sz="1447"/>
            </a:lvl4pPr>
            <a:lvl5pPr marL="1323503" indent="0">
              <a:buNone/>
              <a:defRPr sz="1447"/>
            </a:lvl5pPr>
            <a:lvl6pPr marL="1654378" indent="0">
              <a:buNone/>
              <a:defRPr sz="1447"/>
            </a:lvl6pPr>
            <a:lvl7pPr marL="1985254" indent="0">
              <a:buNone/>
              <a:defRPr sz="1447"/>
            </a:lvl7pPr>
            <a:lvl8pPr marL="2316129" indent="0">
              <a:buNone/>
              <a:defRPr sz="1447"/>
            </a:lvl8pPr>
            <a:lvl9pPr marL="2647005" indent="0">
              <a:buNone/>
              <a:defRPr sz="1447"/>
            </a:lvl9pPr>
          </a:lstStyle>
          <a:p>
            <a:pPr marL="0" marR="0" lvl="0" indent="0" algn="l" defTabSz="108591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316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181" y="5367830"/>
            <a:ext cx="7314739" cy="80425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13"/>
            </a:lvl1pPr>
            <a:lvl2pPr marL="330876" indent="0">
              <a:buNone/>
              <a:defRPr sz="868"/>
            </a:lvl2pPr>
            <a:lvl3pPr marL="661751" indent="0">
              <a:buNone/>
              <a:defRPr sz="724"/>
            </a:lvl3pPr>
            <a:lvl4pPr marL="992627" indent="0">
              <a:buNone/>
              <a:defRPr sz="651"/>
            </a:lvl4pPr>
            <a:lvl5pPr marL="1323503" indent="0">
              <a:buNone/>
              <a:defRPr sz="651"/>
            </a:lvl5pPr>
            <a:lvl6pPr marL="1654378" indent="0">
              <a:buNone/>
              <a:defRPr sz="651"/>
            </a:lvl6pPr>
            <a:lvl7pPr marL="1985254" indent="0">
              <a:buNone/>
              <a:defRPr sz="651"/>
            </a:lvl7pPr>
            <a:lvl8pPr marL="2316129" indent="0">
              <a:buNone/>
              <a:defRPr sz="651"/>
            </a:lvl8pPr>
            <a:lvl9pPr marL="2647005" indent="0">
              <a:buNone/>
              <a:defRPr sz="65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851990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919776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748" y="274597"/>
            <a:ext cx="2743171" cy="585153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081" y="274597"/>
            <a:ext cx="8119925" cy="585153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760007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988933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21ACC7-9DAA-420E-A142-C363226952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244F041-C749-471B-9BD0-A159C46C59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72F1D1D-3847-4855-A271-6F2447071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3CB7BD-F513-4507-BAFB-BFD909DA2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182962-FCBE-4F76-A822-E9FF4DBB4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807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129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F2E22-6BBE-4EB6-8074-5F27088EB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415E4B-911A-4921-9D48-F2543C693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7C45AF-554B-4C71-B123-7CC45FC1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693BD40-E999-4736-AB89-48C33EAD2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2BDEE43-0B11-484D-BDD4-5DC6FE2AD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26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314EB4-3227-48F6-AF24-25A95140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E56D06-AD18-4ED2-A1F0-FCE2B1C04F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748614-ACBE-4EE3-82C7-02A9B81E3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452A3B-FFD9-469A-83CB-8820DF06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B3BE0A4-2675-423F-B005-9861811FC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58D311-064F-4E6C-AC99-8CEF5513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C86CEE5-FFC2-4C40-8CA5-73EC41B80A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71C2A9E-E9A5-4982-8587-B178E0451B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9474F35-B8A5-495A-9DA7-6EFBC13E4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E47523-B8B1-4D13-A3C6-FF8CD1BD6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FD258B8-2F8D-4764-8B95-8352ECD21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3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D1AC69-E6FE-46FC-9F8F-C1C47A0E7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E5077EF-586B-4A7D-9C9E-49C06C64F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657D9E-B2DC-4642-9C69-7CD574861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DB62AD3-0CCF-4614-A209-77F7C792BB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03A2F4FC-1E5B-4B67-B127-7AC1DE879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348A755-9423-4C61-B9DC-5D4074AE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592AA9D-E4A0-4B82-A730-AB7FAA57D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DA8CE58-6A17-40F7-AC8B-EB4F38D87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228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1F3F25-81C1-4958-BEC8-178CEE88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5254D5-7882-40A6-89FB-FEA9F6FBA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A03006-AFF0-457A-B0AD-1CB7583F6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64FFC0-3749-46CC-A788-81A041F16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66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D57B941-7A04-480A-AC18-E8F089830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7FDF17C-E711-42FF-8B6A-2972626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245B24C-4202-4086-A9C1-F0BAC69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D5E5EF-A6C2-4F80-B1FA-01478DBD1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7F5FF8C-E02E-4F72-A80F-2710C33D22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E1414D5-9429-46FC-AF15-919EF80E6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03A8AA-CF42-4950-9E37-25E83C1DF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8923FA-38BA-4436-BAC5-33337D04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23662E9-EA04-4754-8FD8-9986E8470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57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BF9CE1-307D-452F-9186-A5B879AD6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6391771-CDEC-4B46-9040-BC2F71AF7C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63D27B9-2D69-4ABC-853C-2BF70C235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B771AB-4974-49C6-AD9B-7A243ADB0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838292E-D382-4F00-BF67-543FBFF1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BD87C8D-2500-4291-9EAA-961F129D9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727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12A3B-2AD6-4D66-97ED-5DD2F5FAB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F4FC0CC-08E8-4A40-A441-A28F65B9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7F7BDF-35C4-4B5E-BD8D-BF7A1E9FB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D321-437D-4D7D-9E6F-AAB4AE8F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88BB708-BA58-4F73-BAAA-1959AF420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7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EA6B035-532E-4A9F-9D17-6123BD1C57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8EB2EC9-EB1C-4147-8D45-FDBC782E34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763B71E-2D8D-43BD-A87E-625BA3B84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FC824D-6B9E-48D7-BA29-55B8FE15D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FAB0C6-1121-47AB-8A80-5CCF87BF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04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6C8A62E-B04B-4079-BABC-1EEDA867F8B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998EDD53-3CE5-4869-876D-563DDF31F38D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C787FE57-D7ED-48A1-BA23-2E706B5839E9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C3E6097E-645A-4545-B999-F8596EF752C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B2D6DDE7-FBAF-4D6E-A34F-8FD6DCFA3402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88D9DC9-7614-4A89-A7F1-6D11EFBADE85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A9C7107-C0AD-483C-B07D-34E56400A31D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10B5625D-1AE9-466B-B985-396BEE22564B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D5E9083F-6805-4221-AD16-988FE7A2E11A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83FF06B1-BA99-4DEE-987B-14238876377B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13EE51E0-8653-419D-A416-02BCEDEA5F0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4A516D9C-048D-4C92-B27B-8D1558476F18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91417BB1-46C3-414B-A27B-63A42A803815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BF5B2E44-D303-4A1E-84F6-AE96C7350908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787F7A5-B165-47A5-9B07-E889B2CFF103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492491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063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482827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67444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D1AF2B1-6A90-CB69-DAB7-D57BA4B3C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2CB5D32-802B-F811-76CE-E817757D1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211B0A-F0F5-70FB-B3A8-74F4F5C6CC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F8BB81-0E4E-63DB-6569-E975D42DA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D01E25-B706-3BE5-9ADD-A48435FD1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80491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409BE50-598E-22C3-0E13-8F97F4DED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3B4EE1-D12F-B09A-0C25-0F53AD78E5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89C071-D5F8-0CB7-EA7E-7A540386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333FB1-F7FE-8F8E-F1FB-61352897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242CB4-28A3-7EA6-97C5-E6906336A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430719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092160-89B2-93CF-3CEB-14E3C3929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DB8FAFA-FB76-C83B-5479-558B391A0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9C31B8-6A48-DBC1-9925-6C56376CF6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26B69C1-2F9E-97A2-EAE2-D42AECC52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521B383-FC4A-D948-9277-C5C77BCC1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46562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20B30C-72BF-51F0-249F-FA8CC3A47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FD5BF7F-859A-C081-CED2-078C173E86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AE13D43-E0E9-775B-A673-BD9D11244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7D2BF71-95D5-242F-6BFD-1A652CECE9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6672779-990C-8C8C-573C-F02B00585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00961BB-55F0-2C92-1B69-CC3CF3A88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2048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913ACF2-155D-F80E-06B6-3D1DAA46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500E94-045F-5F94-0955-A2A464D98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D908EB9-1CB5-FAA0-265B-336ADE34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FC71FD3-4B8C-6BBD-1241-18E2C396FF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1B9E184-FB6B-1C77-2102-7A863CDC71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F4E01C5-8465-8739-931D-8D14BC18C7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D9F84E-6ED2-4CA0-8467-E95EA9C45FB3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EFD6706-F071-34FF-9658-F260818E6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8D69791-9EE3-03A7-48E1-635CC47C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795E81-9533-40F1-8751-3D6DE348B6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26258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">
            <a:extLst>
              <a:ext uri="{FF2B5EF4-FFF2-40B4-BE49-F238E27FC236}">
                <a16:creationId xmlns:a16="http://schemas.microsoft.com/office/drawing/2014/main" id="{2A1F954D-F86C-5B16-B366-58FC28EDDE4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9" name="图片 3">
            <a:extLst>
              <a:ext uri="{FF2B5EF4-FFF2-40B4-BE49-F238E27FC236}">
                <a16:creationId xmlns:a16="http://schemas.microsoft.com/office/drawing/2014/main" id="{5967E517-8B38-FC3B-5C3D-6A2F7EA2B0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EB7A0003-1137-060D-54EA-7F9457307D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01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062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10A329B1-5592-D61B-42AE-C288FD43976B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93B3D6D8-D371-498A-7468-B3D9B5D5B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9268A3C8-9E43-6227-289D-A4EB8D8E09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1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1358B0FE-14FF-EDD1-E082-758AC779AAC9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20CBE5A3-499D-262B-44B8-561910499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619125DE-4BF7-AF7E-841D-9BEC166FD3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66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209A4929-DC64-A9AA-E95B-A5F7EE2E31AA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9D8E4F97-8CA4-AAEB-89B5-E7A57BAA28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415914C3-6E5C-717B-2156-3EFC4F87A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8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D04846D5-A3D1-6E48-735D-0FBEEC1BBB34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AA7A598F-347F-970B-4EB7-D987263FD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1A9D8BB2-8759-F3EB-E838-B9F17191E8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8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EBE784FE-D522-4F33-848C-570B8D1603D5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C1741DBF-0148-4E55-89AE-881398BA17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92FC4DC8-B974-94D5-EA18-32FCDE2374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8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BE76EBC7-063F-A9AE-964A-CAD0403DADDF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AFB88F2C-3705-FCDE-138A-43D59DD1C2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2C3B2C3E-8AFC-F694-78A2-5F0B0CBED1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4">
            <a:extLst>
              <a:ext uri="{FF2B5EF4-FFF2-40B4-BE49-F238E27FC236}">
                <a16:creationId xmlns:a16="http://schemas.microsoft.com/office/drawing/2014/main" id="{987DCDB1-C2D9-FFFF-49E3-2C2F54FE98D8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20" name="图片 3">
            <a:extLst>
              <a:ext uri="{FF2B5EF4-FFF2-40B4-BE49-F238E27FC236}">
                <a16:creationId xmlns:a16="http://schemas.microsoft.com/office/drawing/2014/main" id="{579BF65E-B08A-1117-ADCD-2E0D3E3C4F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21" name="图片 14">
            <a:extLst>
              <a:ext uri="{FF2B5EF4-FFF2-40B4-BE49-F238E27FC236}">
                <a16:creationId xmlns:a16="http://schemas.microsoft.com/office/drawing/2014/main" id="{209FD26C-3A26-2B0D-F6B4-B06651B5C8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1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B1CC65AB-42BB-2061-0A52-95EDEE5F27AE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05BBFD63-612C-9D6C-A399-AC32BBF4CA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6EAA9495-BE6E-0C57-2581-03C10252F6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0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3D17E968-A6B9-02B8-24FD-8544AAFDC6F4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4095DFD7-91A3-4825-18CB-553A7AA4B2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D9F78E74-86EC-A3A0-BAFC-385CFA75B1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8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4">
            <a:extLst>
              <a:ext uri="{FF2B5EF4-FFF2-40B4-BE49-F238E27FC236}">
                <a16:creationId xmlns:a16="http://schemas.microsoft.com/office/drawing/2014/main" id="{5B406984-7534-0ECF-4FF7-CE1449B0D056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rgbClr val="4CBF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6" name="图片 3">
            <a:extLst>
              <a:ext uri="{FF2B5EF4-FFF2-40B4-BE49-F238E27FC236}">
                <a16:creationId xmlns:a16="http://schemas.microsoft.com/office/drawing/2014/main" id="{6B966772-BCA6-5E9F-CD08-25609FC991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830" y="-2"/>
            <a:ext cx="12192000" cy="6857998"/>
          </a:xfrm>
          <a:prstGeom prst="rect">
            <a:avLst/>
          </a:prstGeom>
        </p:spPr>
      </p:pic>
      <p:pic>
        <p:nvPicPr>
          <p:cNvPr id="17" name="图片 14">
            <a:extLst>
              <a:ext uri="{FF2B5EF4-FFF2-40B4-BE49-F238E27FC236}">
                <a16:creationId xmlns:a16="http://schemas.microsoft.com/office/drawing/2014/main" id="{F6AEE513-1CE5-1174-7404-856C5CFBDB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" y="-1800"/>
            <a:ext cx="12191999" cy="3278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1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5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0" Type="http://schemas.openxmlformats.org/officeDocument/2006/relationships/slideLayout" Target="../slideLayouts/slideLayout103.xml"/><Relationship Id="rId29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4" Type="http://schemas.openxmlformats.org/officeDocument/2006/relationships/theme" Target="../theme/theme9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43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4/12/2026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8167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wdDnDiag">
          <a:fgClr>
            <a:srgbClr val="FFF3F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730943" y="2690813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作品，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b="0" i="0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inpin heiti" charset="-122"/>
                <a:ea typeface="inpin heiti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79043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189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995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091309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</p:sldLayoutIdLst>
  <p:hf sldNum="0" hdr="0" ftr="0" dt="0"/>
  <p:txStyles>
    <p:titleStyle>
      <a:lvl1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ctr" defTabSz="1085915" rtl="0" eaLnBrk="0" fontAlgn="base" hangingPunct="0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330876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661751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992627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323503" algn="ctr" defTabSz="1085915" rtl="0" fontAlgn="base">
        <a:spcBef>
          <a:spcPct val="0"/>
        </a:spcBef>
        <a:spcAft>
          <a:spcPct val="0"/>
        </a:spcAft>
        <a:defRPr sz="5211">
          <a:solidFill>
            <a:schemeClr val="tx2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406701" indent="-406701" algn="l" defTabSz="1085915" rtl="0" eaLnBrk="0" fontAlgn="base" hangingPunct="0">
        <a:spcBef>
          <a:spcPct val="20000"/>
        </a:spcBef>
        <a:spcAft>
          <a:spcPct val="0"/>
        </a:spcAft>
        <a:buChar char="•"/>
        <a:defRPr sz="3763">
          <a:solidFill>
            <a:schemeClr val="tx1"/>
          </a:solidFill>
          <a:latin typeface="+mn-lt"/>
          <a:ea typeface="+mn-ea"/>
          <a:cs typeface="+mn-cs"/>
        </a:defRPr>
      </a:lvl1pPr>
      <a:lvl2pPr marL="882335" indent="-340067" algn="l" defTabSz="1085915" rtl="0" eaLnBrk="0" fontAlgn="base" hangingPunct="0">
        <a:spcBef>
          <a:spcPct val="20000"/>
        </a:spcBef>
        <a:spcAft>
          <a:spcPct val="0"/>
        </a:spcAft>
        <a:buChar char="–"/>
        <a:defRPr sz="3329">
          <a:solidFill>
            <a:schemeClr val="tx1"/>
          </a:solidFill>
          <a:latin typeface="+mn-lt"/>
          <a:ea typeface="+mn-ea"/>
        </a:defRPr>
      </a:lvl2pPr>
      <a:lvl3pPr marL="1357050" indent="-271134" algn="l" defTabSz="1085915" rtl="0" eaLnBrk="0" fontAlgn="base" hangingPunct="0">
        <a:spcBef>
          <a:spcPct val="20000"/>
        </a:spcBef>
        <a:spcAft>
          <a:spcPct val="0"/>
        </a:spcAft>
        <a:buChar char="•"/>
        <a:defRPr sz="2822">
          <a:solidFill>
            <a:schemeClr val="tx1"/>
          </a:solidFill>
          <a:latin typeface="+mn-lt"/>
          <a:ea typeface="+mn-ea"/>
        </a:defRPr>
      </a:lvl3pPr>
      <a:lvl4pPr marL="1900237" indent="-272513" algn="l" defTabSz="1085915" rtl="0" eaLnBrk="0" fontAlgn="base" hangingPunct="0">
        <a:spcBef>
          <a:spcPct val="20000"/>
        </a:spcBef>
        <a:spcAft>
          <a:spcPct val="0"/>
        </a:spcAft>
        <a:buChar char="–"/>
        <a:defRPr sz="2388">
          <a:solidFill>
            <a:schemeClr val="tx1"/>
          </a:solidFill>
          <a:latin typeface="+mn-lt"/>
          <a:ea typeface="+mn-ea"/>
        </a:defRPr>
      </a:lvl4pPr>
      <a:lvl5pPr marL="2442506" indent="-271134" algn="l" defTabSz="1085915" rtl="0" eaLnBrk="0" fontAlgn="base" hangingPunct="0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5pPr>
      <a:lvl6pPr marL="2773381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6pPr>
      <a:lvl7pPr marL="3104257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7pPr>
      <a:lvl8pPr marL="3435133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8pPr>
      <a:lvl9pPr marL="3766008" indent="-271134" algn="l" defTabSz="1085915" rtl="0" fontAlgn="base">
        <a:spcBef>
          <a:spcPct val="20000"/>
        </a:spcBef>
        <a:spcAft>
          <a:spcPct val="0"/>
        </a:spcAft>
        <a:buChar char="»"/>
        <a:defRPr sz="2388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1pPr>
      <a:lvl2pPr marL="330876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2pPr>
      <a:lvl3pPr marL="661751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3pPr>
      <a:lvl4pPr marL="992627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4pPr>
      <a:lvl5pPr marL="1323503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5pPr>
      <a:lvl6pPr marL="1654378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6pPr>
      <a:lvl7pPr marL="1985254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7pPr>
      <a:lvl8pPr marL="2316129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8pPr>
      <a:lvl9pPr marL="2647005" algn="l" defTabSz="661751" rtl="0" eaLnBrk="1" latinLnBrk="0" hangingPunct="1">
        <a:defRPr sz="13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6E7A7E3-C052-4F26-8593-90A1661B9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3163F2A-6CC8-4465-AB95-C19EDFDC0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334D36-E394-4C6A-93FF-DC27BD554E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746BDC-6E1E-47ED-9C55-4B4F52EF42A6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B6AA6E-F520-4171-BFB6-ECE7ABBD2B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C87B62-9A7F-4CE4-A19B-E319C35670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5D3779-DBD7-452A-97A9-C3E41A43C94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7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defTabSz="457200"/>
            <a:r>
              <a:rPr lang="en-US" altLang="zh-CN" sz="600" dirty="0">
                <a:solidFill>
                  <a:srgbClr val="FFFFFF">
                    <a:alpha val="0"/>
                  </a:srgbClr>
                </a:solidFill>
                <a:latin typeface="微软雅黑" panose="020B0503020204020204" pitchFamily="34" charset="-122"/>
                <a:sym typeface="+mn-ea"/>
              </a:rPr>
              <a:t>ibaotu.com</a:t>
            </a: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5CD96D62-AE49-41B9-80E6-E1E0FD3BCC37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750674"/>
          </a:xfrm>
        </p:grpSpPr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EA2709D7-4076-4042-A170-5324C4069DEC}"/>
                </a:ext>
              </a:extLst>
            </p:cNvPr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58041176-3F6C-45DD-BA61-F6AB03534BE5}"/>
                </a:ext>
              </a:extLst>
            </p:cNvPr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AA52AADE-244C-4660-94D1-FF0BECB8A5F8}"/>
                </a:ext>
              </a:extLst>
            </p:cNvPr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0C8ECE69-CBF3-46E2-95D4-76CEF8951AF1}"/>
                </a:ext>
              </a:extLst>
            </p:cNvPr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6FC926A-9E58-42F3-A254-901D166EE8AB}"/>
                </a:ext>
              </a:extLst>
            </p:cNvPr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0082A139-47CD-4316-A50E-635DCA61B726}"/>
                </a:ext>
              </a:extLst>
            </p:cNvPr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0C56966C-87CE-4C19-B415-D1A116FFD55C}"/>
                </a:ext>
              </a:extLst>
            </p:cNvPr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40DF2F10-C9D9-469E-BA5B-4361A0E04F5C}"/>
                </a:ext>
              </a:extLst>
            </p:cNvPr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FA96DBA7-5DE5-42C4-B77B-9E09808F12BE}"/>
                </a:ext>
              </a:extLst>
            </p:cNvPr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C58800CD-0121-49FB-AF2E-869EB0AE685C}"/>
                </a:ext>
              </a:extLst>
            </p:cNvPr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46187C43-DC9C-48EB-800E-48E616220C24}"/>
                </a:ext>
              </a:extLst>
            </p:cNvPr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922023CD-DC59-496E-812C-A35B44A072DF}"/>
                </a:ext>
              </a:extLst>
            </p:cNvPr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BF835750-1013-4D35-95B6-D7E4B0B0E2BF}"/>
                </a:ext>
              </a:extLst>
            </p:cNvPr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4E7862D5-26D4-4CF0-A6A0-57B4835E763D}"/>
                </a:ext>
              </a:extLst>
            </p:cNvPr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8" name="Group 4">
            <a:extLst>
              <a:ext uri="{FF2B5EF4-FFF2-40B4-BE49-F238E27FC236}">
                <a16:creationId xmlns:a16="http://schemas.microsoft.com/office/drawing/2014/main" id="{612EB653-DB89-4A83-BCB9-AB55D6DF6F0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-319548" y="5517737"/>
            <a:ext cx="12831097" cy="1340263"/>
            <a:chOff x="0" y="1761"/>
            <a:chExt cx="7678" cy="802"/>
          </a:xfrm>
        </p:grpSpPr>
        <p:grpSp>
          <p:nvGrpSpPr>
            <p:cNvPr id="19" name="Group 205">
              <a:extLst>
                <a:ext uri="{FF2B5EF4-FFF2-40B4-BE49-F238E27FC236}">
                  <a16:creationId xmlns:a16="http://schemas.microsoft.com/office/drawing/2014/main" id="{0E1575A5-C7B0-4FE8-928F-4CD3F8C9DE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>
                <a:extLst>
                  <a:ext uri="{FF2B5EF4-FFF2-40B4-BE49-F238E27FC236}">
                    <a16:creationId xmlns:a16="http://schemas.microsoft.com/office/drawing/2014/main" id="{4F88AE74-2F4D-44B3-8A39-0594A073A2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6">
                <a:extLst>
                  <a:ext uri="{FF2B5EF4-FFF2-40B4-BE49-F238E27FC236}">
                    <a16:creationId xmlns:a16="http://schemas.microsoft.com/office/drawing/2014/main" id="{3138CD61-CB5E-4B04-93E2-578C13F6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7">
                <a:extLst>
                  <a:ext uri="{FF2B5EF4-FFF2-40B4-BE49-F238E27FC236}">
                    <a16:creationId xmlns:a16="http://schemas.microsoft.com/office/drawing/2014/main" id="{9DACD59F-FB7D-477A-A880-EC14DB2D2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8">
                <a:extLst>
                  <a:ext uri="{FF2B5EF4-FFF2-40B4-BE49-F238E27FC236}">
                    <a16:creationId xmlns:a16="http://schemas.microsoft.com/office/drawing/2014/main" id="{DE67CD92-A527-4855-9B4B-F1B3C02B0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9">
                <a:extLst>
                  <a:ext uri="{FF2B5EF4-FFF2-40B4-BE49-F238E27FC236}">
                    <a16:creationId xmlns:a16="http://schemas.microsoft.com/office/drawing/2014/main" id="{5C7113BE-9B04-4629-8925-E02ADEC0E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10">
                <a:extLst>
                  <a:ext uri="{FF2B5EF4-FFF2-40B4-BE49-F238E27FC236}">
                    <a16:creationId xmlns:a16="http://schemas.microsoft.com/office/drawing/2014/main" id="{3F2501DC-B482-45D6-9CEC-FD21676C0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11">
                <a:extLst>
                  <a:ext uri="{FF2B5EF4-FFF2-40B4-BE49-F238E27FC236}">
                    <a16:creationId xmlns:a16="http://schemas.microsoft.com/office/drawing/2014/main" id="{5265D4DF-4B27-4C82-87E1-81758A4E1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12">
                <a:extLst>
                  <a:ext uri="{FF2B5EF4-FFF2-40B4-BE49-F238E27FC236}">
                    <a16:creationId xmlns:a16="http://schemas.microsoft.com/office/drawing/2014/main" id="{84E6E25C-1B32-42D4-931A-564F3F8FC6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13">
                <a:extLst>
                  <a:ext uri="{FF2B5EF4-FFF2-40B4-BE49-F238E27FC236}">
                    <a16:creationId xmlns:a16="http://schemas.microsoft.com/office/drawing/2014/main" id="{73410D53-110D-49B0-A0E9-B3D0C902C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14">
                <a:extLst>
                  <a:ext uri="{FF2B5EF4-FFF2-40B4-BE49-F238E27FC236}">
                    <a16:creationId xmlns:a16="http://schemas.microsoft.com/office/drawing/2014/main" id="{444154B4-A697-46ED-A340-6A7A4E9E2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15">
                <a:extLst>
                  <a:ext uri="{FF2B5EF4-FFF2-40B4-BE49-F238E27FC236}">
                    <a16:creationId xmlns:a16="http://schemas.microsoft.com/office/drawing/2014/main" id="{199F46DF-4044-4FB8-BBC7-9B0997A70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16">
                <a:extLst>
                  <a:ext uri="{FF2B5EF4-FFF2-40B4-BE49-F238E27FC236}">
                    <a16:creationId xmlns:a16="http://schemas.microsoft.com/office/drawing/2014/main" id="{94B6E31A-92F0-4A71-9EA1-FCF1F60B02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17">
                <a:extLst>
                  <a:ext uri="{FF2B5EF4-FFF2-40B4-BE49-F238E27FC236}">
                    <a16:creationId xmlns:a16="http://schemas.microsoft.com/office/drawing/2014/main" id="{4AC2D6EB-6CC0-4D3B-820C-D31290EA92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18">
                <a:extLst>
                  <a:ext uri="{FF2B5EF4-FFF2-40B4-BE49-F238E27FC236}">
                    <a16:creationId xmlns:a16="http://schemas.microsoft.com/office/drawing/2014/main" id="{5FF7AB43-2ADD-48E7-9587-E20A1049F3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Rectangle 19">
                <a:extLst>
                  <a:ext uri="{FF2B5EF4-FFF2-40B4-BE49-F238E27FC236}">
                    <a16:creationId xmlns:a16="http://schemas.microsoft.com/office/drawing/2014/main" id="{434F64C2-2F95-420A-BE6A-DDBB97AC3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5" name="Freeform 20">
                <a:extLst>
                  <a:ext uri="{FF2B5EF4-FFF2-40B4-BE49-F238E27FC236}">
                    <a16:creationId xmlns:a16="http://schemas.microsoft.com/office/drawing/2014/main" id="{95BB1E19-C72A-48E5-9185-6E7B783B34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6" name="Freeform 21">
                <a:extLst>
                  <a:ext uri="{FF2B5EF4-FFF2-40B4-BE49-F238E27FC236}">
                    <a16:creationId xmlns:a16="http://schemas.microsoft.com/office/drawing/2014/main" id="{DB75EEF7-6121-428E-A12B-5FB0AD0B9B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7" name="Freeform 22">
                <a:extLst>
                  <a:ext uri="{FF2B5EF4-FFF2-40B4-BE49-F238E27FC236}">
                    <a16:creationId xmlns:a16="http://schemas.microsoft.com/office/drawing/2014/main" id="{EE67D84A-FB3A-4789-89D7-A8D81D1EC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8" name="Rectangle 23">
                <a:extLst>
                  <a:ext uri="{FF2B5EF4-FFF2-40B4-BE49-F238E27FC236}">
                    <a16:creationId xmlns:a16="http://schemas.microsoft.com/office/drawing/2014/main" id="{D8FBBE68-0593-4AEF-A4C8-B3441B9C9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9" name="Freeform 24">
                <a:extLst>
                  <a:ext uri="{FF2B5EF4-FFF2-40B4-BE49-F238E27FC236}">
                    <a16:creationId xmlns:a16="http://schemas.microsoft.com/office/drawing/2014/main" id="{C1CCB0E0-41AA-473F-8E42-29E183057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0" name="Rectangle 25">
                <a:extLst>
                  <a:ext uri="{FF2B5EF4-FFF2-40B4-BE49-F238E27FC236}">
                    <a16:creationId xmlns:a16="http://schemas.microsoft.com/office/drawing/2014/main" id="{9597F86F-6C8A-49C5-853D-9E0443AEE1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1" name="Oval 26">
                <a:extLst>
                  <a:ext uri="{FF2B5EF4-FFF2-40B4-BE49-F238E27FC236}">
                    <a16:creationId xmlns:a16="http://schemas.microsoft.com/office/drawing/2014/main" id="{919387DB-C63E-4E97-B40F-E53905D163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" name="Freeform 27">
                <a:extLst>
                  <a:ext uri="{FF2B5EF4-FFF2-40B4-BE49-F238E27FC236}">
                    <a16:creationId xmlns:a16="http://schemas.microsoft.com/office/drawing/2014/main" id="{E01FEB3F-77A1-4EEA-8B99-DB381D53B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3" name="Freeform 28">
                <a:extLst>
                  <a:ext uri="{FF2B5EF4-FFF2-40B4-BE49-F238E27FC236}">
                    <a16:creationId xmlns:a16="http://schemas.microsoft.com/office/drawing/2014/main" id="{04CAFA91-AC7F-40BA-9DE3-9B40943555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4" name="Rectangle 29">
                <a:extLst>
                  <a:ext uri="{FF2B5EF4-FFF2-40B4-BE49-F238E27FC236}">
                    <a16:creationId xmlns:a16="http://schemas.microsoft.com/office/drawing/2014/main" id="{EDEA2000-858D-4BB7-A888-89E149B4F6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Oval 30">
                <a:extLst>
                  <a:ext uri="{FF2B5EF4-FFF2-40B4-BE49-F238E27FC236}">
                    <a16:creationId xmlns:a16="http://schemas.microsoft.com/office/drawing/2014/main" id="{C4557293-0509-42FF-8224-BD1CEF8E7F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31">
                <a:extLst>
                  <a:ext uri="{FF2B5EF4-FFF2-40B4-BE49-F238E27FC236}">
                    <a16:creationId xmlns:a16="http://schemas.microsoft.com/office/drawing/2014/main" id="{99E107C1-B3D8-403F-A9E1-1E09FA13E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32">
                <a:extLst>
                  <a:ext uri="{FF2B5EF4-FFF2-40B4-BE49-F238E27FC236}">
                    <a16:creationId xmlns:a16="http://schemas.microsoft.com/office/drawing/2014/main" id="{919BD4C7-AAF6-43F5-B93C-5C96D94577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Rectangle 33">
                <a:extLst>
                  <a:ext uri="{FF2B5EF4-FFF2-40B4-BE49-F238E27FC236}">
                    <a16:creationId xmlns:a16="http://schemas.microsoft.com/office/drawing/2014/main" id="{BB5494A3-5DE2-4640-BED4-3F2EA5553C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Oval 34">
                <a:extLst>
                  <a:ext uri="{FF2B5EF4-FFF2-40B4-BE49-F238E27FC236}">
                    <a16:creationId xmlns:a16="http://schemas.microsoft.com/office/drawing/2014/main" id="{C743AAC9-D2AC-4F6A-A30F-3888FDE06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0" name="Freeform 35">
                <a:extLst>
                  <a:ext uri="{FF2B5EF4-FFF2-40B4-BE49-F238E27FC236}">
                    <a16:creationId xmlns:a16="http://schemas.microsoft.com/office/drawing/2014/main" id="{4FA02400-9DA7-4EDE-A701-5F3716611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1" name="Freeform 36">
                <a:extLst>
                  <a:ext uri="{FF2B5EF4-FFF2-40B4-BE49-F238E27FC236}">
                    <a16:creationId xmlns:a16="http://schemas.microsoft.com/office/drawing/2014/main" id="{066531B8-9B65-4F79-9157-1F9FE4063F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2" name="Rectangle 37">
                <a:extLst>
                  <a:ext uri="{FF2B5EF4-FFF2-40B4-BE49-F238E27FC236}">
                    <a16:creationId xmlns:a16="http://schemas.microsoft.com/office/drawing/2014/main" id="{8EEB8646-3AB2-42DD-B626-3E0DD2B38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3" name="Oval 38">
                <a:extLst>
                  <a:ext uri="{FF2B5EF4-FFF2-40B4-BE49-F238E27FC236}">
                    <a16:creationId xmlns:a16="http://schemas.microsoft.com/office/drawing/2014/main" id="{CA495488-654C-417C-9F39-613BA7C5B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4" name="Freeform 39">
                <a:extLst>
                  <a:ext uri="{FF2B5EF4-FFF2-40B4-BE49-F238E27FC236}">
                    <a16:creationId xmlns:a16="http://schemas.microsoft.com/office/drawing/2014/main" id="{A7A9C771-85C0-42E0-A148-9E1A1891BF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Freeform 40">
                <a:extLst>
                  <a:ext uri="{FF2B5EF4-FFF2-40B4-BE49-F238E27FC236}">
                    <a16:creationId xmlns:a16="http://schemas.microsoft.com/office/drawing/2014/main" id="{58EC5587-79AE-493A-93AD-34B34B6CE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41">
                <a:extLst>
                  <a:ext uri="{FF2B5EF4-FFF2-40B4-BE49-F238E27FC236}">
                    <a16:creationId xmlns:a16="http://schemas.microsoft.com/office/drawing/2014/main" id="{DCBFF6A3-5913-423D-9E16-B2FD4B925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42">
                <a:extLst>
                  <a:ext uri="{FF2B5EF4-FFF2-40B4-BE49-F238E27FC236}">
                    <a16:creationId xmlns:a16="http://schemas.microsoft.com/office/drawing/2014/main" id="{04F6F569-18D3-49E5-823D-0863CE47F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43">
                <a:extLst>
                  <a:ext uri="{FF2B5EF4-FFF2-40B4-BE49-F238E27FC236}">
                    <a16:creationId xmlns:a16="http://schemas.microsoft.com/office/drawing/2014/main" id="{50B6E8CD-F872-4CD2-92A1-D742B732D9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44">
                <a:extLst>
                  <a:ext uri="{FF2B5EF4-FFF2-40B4-BE49-F238E27FC236}">
                    <a16:creationId xmlns:a16="http://schemas.microsoft.com/office/drawing/2014/main" id="{B7E8716A-A86E-41A9-88DB-398E3DE8B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45">
                <a:extLst>
                  <a:ext uri="{FF2B5EF4-FFF2-40B4-BE49-F238E27FC236}">
                    <a16:creationId xmlns:a16="http://schemas.microsoft.com/office/drawing/2014/main" id="{EB5E67A2-1FB1-453B-BD17-07A61701F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Freeform 46">
                <a:extLst>
                  <a:ext uri="{FF2B5EF4-FFF2-40B4-BE49-F238E27FC236}">
                    <a16:creationId xmlns:a16="http://schemas.microsoft.com/office/drawing/2014/main" id="{0F157CA4-F068-48FA-86EA-38A9554817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47">
                <a:extLst>
                  <a:ext uri="{FF2B5EF4-FFF2-40B4-BE49-F238E27FC236}">
                    <a16:creationId xmlns:a16="http://schemas.microsoft.com/office/drawing/2014/main" id="{F9B18AF3-0BBB-4555-9520-1313B930EC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Oval 48">
                <a:extLst>
                  <a:ext uri="{FF2B5EF4-FFF2-40B4-BE49-F238E27FC236}">
                    <a16:creationId xmlns:a16="http://schemas.microsoft.com/office/drawing/2014/main" id="{46CC254D-B304-4130-940D-6B6C35CC57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Freeform 49">
                <a:extLst>
                  <a:ext uri="{FF2B5EF4-FFF2-40B4-BE49-F238E27FC236}">
                    <a16:creationId xmlns:a16="http://schemas.microsoft.com/office/drawing/2014/main" id="{E13C4D00-B03F-4F13-A46C-1FD8CF2026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Freeform 50">
                <a:extLst>
                  <a:ext uri="{FF2B5EF4-FFF2-40B4-BE49-F238E27FC236}">
                    <a16:creationId xmlns:a16="http://schemas.microsoft.com/office/drawing/2014/main" id="{7F8F74CE-D1A8-4F03-AD20-1571045F85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Freeform 51">
                <a:extLst>
                  <a:ext uri="{FF2B5EF4-FFF2-40B4-BE49-F238E27FC236}">
                    <a16:creationId xmlns:a16="http://schemas.microsoft.com/office/drawing/2014/main" id="{703FE9D6-1416-4FB8-89C8-5F793022DB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Freeform 52">
                <a:extLst>
                  <a:ext uri="{FF2B5EF4-FFF2-40B4-BE49-F238E27FC236}">
                    <a16:creationId xmlns:a16="http://schemas.microsoft.com/office/drawing/2014/main" id="{7240AA30-D554-43A5-901E-C2AFCB309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Freeform 53">
                <a:extLst>
                  <a:ext uri="{FF2B5EF4-FFF2-40B4-BE49-F238E27FC236}">
                    <a16:creationId xmlns:a16="http://schemas.microsoft.com/office/drawing/2014/main" id="{81091CF3-08F5-4EA2-8205-193F28552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Freeform 54">
                <a:extLst>
                  <a:ext uri="{FF2B5EF4-FFF2-40B4-BE49-F238E27FC236}">
                    <a16:creationId xmlns:a16="http://schemas.microsoft.com/office/drawing/2014/main" id="{B5019A9A-4693-412F-9772-74DB5367B7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55">
                <a:extLst>
                  <a:ext uri="{FF2B5EF4-FFF2-40B4-BE49-F238E27FC236}">
                    <a16:creationId xmlns:a16="http://schemas.microsoft.com/office/drawing/2014/main" id="{F0702D5E-6A40-4611-8738-BC174264C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56">
                <a:extLst>
                  <a:ext uri="{FF2B5EF4-FFF2-40B4-BE49-F238E27FC236}">
                    <a16:creationId xmlns:a16="http://schemas.microsoft.com/office/drawing/2014/main" id="{7240B550-4C85-4BC2-8B53-2466ACB1F6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Rectangle 57">
                <a:extLst>
                  <a:ext uri="{FF2B5EF4-FFF2-40B4-BE49-F238E27FC236}">
                    <a16:creationId xmlns:a16="http://schemas.microsoft.com/office/drawing/2014/main" id="{4BCC3DD6-8687-4977-939B-6D027443A4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Oval 58">
                <a:extLst>
                  <a:ext uri="{FF2B5EF4-FFF2-40B4-BE49-F238E27FC236}">
                    <a16:creationId xmlns:a16="http://schemas.microsoft.com/office/drawing/2014/main" id="{05DDAE2A-3606-4F36-B0E0-795BA140F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59">
                <a:extLst>
                  <a:ext uri="{FF2B5EF4-FFF2-40B4-BE49-F238E27FC236}">
                    <a16:creationId xmlns:a16="http://schemas.microsoft.com/office/drawing/2014/main" id="{601F7091-314D-4044-9C28-408BA47F8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5" name="Freeform 60">
                <a:extLst>
                  <a:ext uri="{FF2B5EF4-FFF2-40B4-BE49-F238E27FC236}">
                    <a16:creationId xmlns:a16="http://schemas.microsoft.com/office/drawing/2014/main" id="{AB78975F-BD41-4C50-8DDA-71CA7DE6D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6" name="Freeform 61">
                <a:extLst>
                  <a:ext uri="{FF2B5EF4-FFF2-40B4-BE49-F238E27FC236}">
                    <a16:creationId xmlns:a16="http://schemas.microsoft.com/office/drawing/2014/main" id="{D4F4F130-439C-4FE9-93AC-2F02A0393F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7" name="Freeform 62">
                <a:extLst>
                  <a:ext uri="{FF2B5EF4-FFF2-40B4-BE49-F238E27FC236}">
                    <a16:creationId xmlns:a16="http://schemas.microsoft.com/office/drawing/2014/main" id="{8AD92ED7-0941-45AA-A664-094B812A9E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8" name="Freeform 63">
                <a:extLst>
                  <a:ext uri="{FF2B5EF4-FFF2-40B4-BE49-F238E27FC236}">
                    <a16:creationId xmlns:a16="http://schemas.microsoft.com/office/drawing/2014/main" id="{F9F673BC-E913-43D8-8CDE-7A0946C34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9" name="Freeform 64">
                <a:extLst>
                  <a:ext uri="{FF2B5EF4-FFF2-40B4-BE49-F238E27FC236}">
                    <a16:creationId xmlns:a16="http://schemas.microsoft.com/office/drawing/2014/main" id="{9099B87F-6B08-46A2-A4C8-4CD9EBA0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65">
                <a:extLst>
                  <a:ext uri="{FF2B5EF4-FFF2-40B4-BE49-F238E27FC236}">
                    <a16:creationId xmlns:a16="http://schemas.microsoft.com/office/drawing/2014/main" id="{7B579D7D-0705-476C-87EA-2E2AD49A58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Freeform 66">
                <a:extLst>
                  <a:ext uri="{FF2B5EF4-FFF2-40B4-BE49-F238E27FC236}">
                    <a16:creationId xmlns:a16="http://schemas.microsoft.com/office/drawing/2014/main" id="{C0C22477-30A6-4C28-913D-015D6A9320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Freeform 67">
                <a:extLst>
                  <a:ext uri="{FF2B5EF4-FFF2-40B4-BE49-F238E27FC236}">
                    <a16:creationId xmlns:a16="http://schemas.microsoft.com/office/drawing/2014/main" id="{C2B75C4E-C155-4819-B18F-F448B77DA0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205D5217-D50C-4A37-AE1F-7F67900068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Rectangle 69">
                <a:extLst>
                  <a:ext uri="{FF2B5EF4-FFF2-40B4-BE49-F238E27FC236}">
                    <a16:creationId xmlns:a16="http://schemas.microsoft.com/office/drawing/2014/main" id="{9ACAC9B1-64E6-4C1A-9DA3-0BEA3C0AA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85554650-85E1-412E-A6B0-BC029222EE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B38D65B8-AF49-440A-85B4-6309D53399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34F8F60E-74A2-443F-96C2-304151AE5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883C559E-E24B-4E11-BEE3-979ACECBB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B2512790-88BD-4F91-86AF-7DE641D01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Freeform 75">
                <a:extLst>
                  <a:ext uri="{FF2B5EF4-FFF2-40B4-BE49-F238E27FC236}">
                    <a16:creationId xmlns:a16="http://schemas.microsoft.com/office/drawing/2014/main" id="{48F968EF-6193-4545-B48F-7C2BC8F0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1" name="Freeform 76">
                <a:extLst>
                  <a:ext uri="{FF2B5EF4-FFF2-40B4-BE49-F238E27FC236}">
                    <a16:creationId xmlns:a16="http://schemas.microsoft.com/office/drawing/2014/main" id="{DBFFFD6A-2695-4CC4-8B3D-024056D12E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2" name="Freeform 77">
                <a:extLst>
                  <a:ext uri="{FF2B5EF4-FFF2-40B4-BE49-F238E27FC236}">
                    <a16:creationId xmlns:a16="http://schemas.microsoft.com/office/drawing/2014/main" id="{7690E13A-2857-4C64-8B3B-6A47FD5C03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3" name="Freeform 78">
                <a:extLst>
                  <a:ext uri="{FF2B5EF4-FFF2-40B4-BE49-F238E27FC236}">
                    <a16:creationId xmlns:a16="http://schemas.microsoft.com/office/drawing/2014/main" id="{896BEA30-0B65-473D-8833-5D0989662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4" name="Freeform 79">
                <a:extLst>
                  <a:ext uri="{FF2B5EF4-FFF2-40B4-BE49-F238E27FC236}">
                    <a16:creationId xmlns:a16="http://schemas.microsoft.com/office/drawing/2014/main" id="{89C072FF-26E3-4CB7-A6EF-334203C6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80">
                <a:extLst>
                  <a:ext uri="{FF2B5EF4-FFF2-40B4-BE49-F238E27FC236}">
                    <a16:creationId xmlns:a16="http://schemas.microsoft.com/office/drawing/2014/main" id="{D221F439-A46B-4ED1-BAB1-25B09EDF6B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81">
                <a:extLst>
                  <a:ext uri="{FF2B5EF4-FFF2-40B4-BE49-F238E27FC236}">
                    <a16:creationId xmlns:a16="http://schemas.microsoft.com/office/drawing/2014/main" id="{A219146B-4664-46CF-961E-B7F5D1F3FC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82">
                <a:extLst>
                  <a:ext uri="{FF2B5EF4-FFF2-40B4-BE49-F238E27FC236}">
                    <a16:creationId xmlns:a16="http://schemas.microsoft.com/office/drawing/2014/main" id="{6C6EADDF-A300-4172-A5EE-311D17CE6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83">
                <a:extLst>
                  <a:ext uri="{FF2B5EF4-FFF2-40B4-BE49-F238E27FC236}">
                    <a16:creationId xmlns:a16="http://schemas.microsoft.com/office/drawing/2014/main" id="{1A53CE1F-0211-4DFF-8F99-A1FB0BA0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84">
                <a:extLst>
                  <a:ext uri="{FF2B5EF4-FFF2-40B4-BE49-F238E27FC236}">
                    <a16:creationId xmlns:a16="http://schemas.microsoft.com/office/drawing/2014/main" id="{C33608AA-C616-45D5-B364-7C0E005F2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0" name="Freeform 85">
                <a:extLst>
                  <a:ext uri="{FF2B5EF4-FFF2-40B4-BE49-F238E27FC236}">
                    <a16:creationId xmlns:a16="http://schemas.microsoft.com/office/drawing/2014/main" id="{1B407384-E041-4D0D-AF5A-AAA664710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1" name="Freeform 86">
                <a:extLst>
                  <a:ext uri="{FF2B5EF4-FFF2-40B4-BE49-F238E27FC236}">
                    <a16:creationId xmlns:a16="http://schemas.microsoft.com/office/drawing/2014/main" id="{D028043D-09DF-4EE9-9D93-BF5DBB67D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2" name="Freeform 87">
                <a:extLst>
                  <a:ext uri="{FF2B5EF4-FFF2-40B4-BE49-F238E27FC236}">
                    <a16:creationId xmlns:a16="http://schemas.microsoft.com/office/drawing/2014/main" id="{D726B283-5465-4290-BE45-2C0DB56452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3" name="Freeform 88">
                <a:extLst>
                  <a:ext uri="{FF2B5EF4-FFF2-40B4-BE49-F238E27FC236}">
                    <a16:creationId xmlns:a16="http://schemas.microsoft.com/office/drawing/2014/main" id="{2A22FF00-B843-483E-9CE3-A8CDD22F4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4" name="Rectangle 89">
                <a:extLst>
                  <a:ext uri="{FF2B5EF4-FFF2-40B4-BE49-F238E27FC236}">
                    <a16:creationId xmlns:a16="http://schemas.microsoft.com/office/drawing/2014/main" id="{A9008DD5-92BA-4F36-AB8C-EB8753755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5" name="Freeform 90">
                <a:extLst>
                  <a:ext uri="{FF2B5EF4-FFF2-40B4-BE49-F238E27FC236}">
                    <a16:creationId xmlns:a16="http://schemas.microsoft.com/office/drawing/2014/main" id="{9B5B219D-17AE-4B82-82C3-6A6FB0C21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6" name="Freeform 91">
                <a:extLst>
                  <a:ext uri="{FF2B5EF4-FFF2-40B4-BE49-F238E27FC236}">
                    <a16:creationId xmlns:a16="http://schemas.microsoft.com/office/drawing/2014/main" id="{D0DCB3C9-3170-4139-88ED-607C154C1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7" name="Freeform 92">
                <a:extLst>
                  <a:ext uri="{FF2B5EF4-FFF2-40B4-BE49-F238E27FC236}">
                    <a16:creationId xmlns:a16="http://schemas.microsoft.com/office/drawing/2014/main" id="{E7C92802-680D-4D66-8730-3D917ED9D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8" name="Freeform 93">
                <a:extLst>
                  <a:ext uri="{FF2B5EF4-FFF2-40B4-BE49-F238E27FC236}">
                    <a16:creationId xmlns:a16="http://schemas.microsoft.com/office/drawing/2014/main" id="{A1651E47-DF5B-4A90-99AF-48D8EDFDEF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09" name="Freeform 94">
                <a:extLst>
                  <a:ext uri="{FF2B5EF4-FFF2-40B4-BE49-F238E27FC236}">
                    <a16:creationId xmlns:a16="http://schemas.microsoft.com/office/drawing/2014/main" id="{B7A1F926-FB3D-4CC8-9AA9-DD042B989E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0" name="Freeform 95">
                <a:extLst>
                  <a:ext uri="{FF2B5EF4-FFF2-40B4-BE49-F238E27FC236}">
                    <a16:creationId xmlns:a16="http://schemas.microsoft.com/office/drawing/2014/main" id="{7C2F043A-E8BA-4BF2-A474-953F731F8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96">
                <a:extLst>
                  <a:ext uri="{FF2B5EF4-FFF2-40B4-BE49-F238E27FC236}">
                    <a16:creationId xmlns:a16="http://schemas.microsoft.com/office/drawing/2014/main" id="{63F86DB5-3E72-4214-8E99-76A9B657BF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97">
                <a:extLst>
                  <a:ext uri="{FF2B5EF4-FFF2-40B4-BE49-F238E27FC236}">
                    <a16:creationId xmlns:a16="http://schemas.microsoft.com/office/drawing/2014/main" id="{C0986A04-0094-4E7E-966D-A1480CF82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98">
                <a:extLst>
                  <a:ext uri="{FF2B5EF4-FFF2-40B4-BE49-F238E27FC236}">
                    <a16:creationId xmlns:a16="http://schemas.microsoft.com/office/drawing/2014/main" id="{13C08577-A1DE-4655-8F50-19BE372C97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99">
                <a:extLst>
                  <a:ext uri="{FF2B5EF4-FFF2-40B4-BE49-F238E27FC236}">
                    <a16:creationId xmlns:a16="http://schemas.microsoft.com/office/drawing/2014/main" id="{9BBD72A1-51E0-4123-9372-85AEF838B5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00">
                <a:extLst>
                  <a:ext uri="{FF2B5EF4-FFF2-40B4-BE49-F238E27FC236}">
                    <a16:creationId xmlns:a16="http://schemas.microsoft.com/office/drawing/2014/main" id="{89819C5F-EEC0-47F7-9DB0-1371F875C1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6" name="Freeform 101">
                <a:extLst>
                  <a:ext uri="{FF2B5EF4-FFF2-40B4-BE49-F238E27FC236}">
                    <a16:creationId xmlns:a16="http://schemas.microsoft.com/office/drawing/2014/main" id="{B7445721-8888-476C-96A9-B7F11A0048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7" name="Freeform 102">
                <a:extLst>
                  <a:ext uri="{FF2B5EF4-FFF2-40B4-BE49-F238E27FC236}">
                    <a16:creationId xmlns:a16="http://schemas.microsoft.com/office/drawing/2014/main" id="{F520EB80-E939-41BD-8AD0-032B7FE81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8" name="Freeform 103">
                <a:extLst>
                  <a:ext uri="{FF2B5EF4-FFF2-40B4-BE49-F238E27FC236}">
                    <a16:creationId xmlns:a16="http://schemas.microsoft.com/office/drawing/2014/main" id="{C61DFD00-B1E9-48DD-9737-3C9EA4A7AE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19" name="Freeform 104">
                <a:extLst>
                  <a:ext uri="{FF2B5EF4-FFF2-40B4-BE49-F238E27FC236}">
                    <a16:creationId xmlns:a16="http://schemas.microsoft.com/office/drawing/2014/main" id="{B4CEFF44-D42C-47FA-A6B1-65181F6FF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0" name="Freeform 105">
                <a:extLst>
                  <a:ext uri="{FF2B5EF4-FFF2-40B4-BE49-F238E27FC236}">
                    <a16:creationId xmlns:a16="http://schemas.microsoft.com/office/drawing/2014/main" id="{5F407F26-E4E4-4F3A-9CFE-2487EA5B85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1" name="Freeform 106">
                <a:extLst>
                  <a:ext uri="{FF2B5EF4-FFF2-40B4-BE49-F238E27FC236}">
                    <a16:creationId xmlns:a16="http://schemas.microsoft.com/office/drawing/2014/main" id="{37EC5FCB-DC9F-4009-A531-D0D7F6591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2" name="Freeform 107">
                <a:extLst>
                  <a:ext uri="{FF2B5EF4-FFF2-40B4-BE49-F238E27FC236}">
                    <a16:creationId xmlns:a16="http://schemas.microsoft.com/office/drawing/2014/main" id="{8CCB91BC-C7F5-4284-80EF-2A4DE62B02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3" name="Freeform 108">
                <a:extLst>
                  <a:ext uri="{FF2B5EF4-FFF2-40B4-BE49-F238E27FC236}">
                    <a16:creationId xmlns:a16="http://schemas.microsoft.com/office/drawing/2014/main" id="{E5A39129-723D-4258-A6E0-90C06C933C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Rectangle 109">
                <a:extLst>
                  <a:ext uri="{FF2B5EF4-FFF2-40B4-BE49-F238E27FC236}">
                    <a16:creationId xmlns:a16="http://schemas.microsoft.com/office/drawing/2014/main" id="{601B0D52-C333-45EA-AFF9-3E19E4175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10">
                <a:extLst>
                  <a:ext uri="{FF2B5EF4-FFF2-40B4-BE49-F238E27FC236}">
                    <a16:creationId xmlns:a16="http://schemas.microsoft.com/office/drawing/2014/main" id="{C0C2CCC7-F5A2-411D-8D15-AAA4BD7FB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11">
                <a:extLst>
                  <a:ext uri="{FF2B5EF4-FFF2-40B4-BE49-F238E27FC236}">
                    <a16:creationId xmlns:a16="http://schemas.microsoft.com/office/drawing/2014/main" id="{836CEE18-4E52-47D6-9DFB-B1C7450C3B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12">
                <a:extLst>
                  <a:ext uri="{FF2B5EF4-FFF2-40B4-BE49-F238E27FC236}">
                    <a16:creationId xmlns:a16="http://schemas.microsoft.com/office/drawing/2014/main" id="{8A277518-BD6A-472F-99D9-CA441F3209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13">
                <a:extLst>
                  <a:ext uri="{FF2B5EF4-FFF2-40B4-BE49-F238E27FC236}">
                    <a16:creationId xmlns:a16="http://schemas.microsoft.com/office/drawing/2014/main" id="{C3113B2E-E3BD-431A-9687-F096350134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29" name="Freeform 114">
                <a:extLst>
                  <a:ext uri="{FF2B5EF4-FFF2-40B4-BE49-F238E27FC236}">
                    <a16:creationId xmlns:a16="http://schemas.microsoft.com/office/drawing/2014/main" id="{D3C95FA1-B953-4534-9417-A99C4F90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0" name="Freeform 115">
                <a:extLst>
                  <a:ext uri="{FF2B5EF4-FFF2-40B4-BE49-F238E27FC236}">
                    <a16:creationId xmlns:a16="http://schemas.microsoft.com/office/drawing/2014/main" id="{A803FFC8-97B4-41FB-A3DC-3FBCC19D4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1" name="Freeform 116">
                <a:extLst>
                  <a:ext uri="{FF2B5EF4-FFF2-40B4-BE49-F238E27FC236}">
                    <a16:creationId xmlns:a16="http://schemas.microsoft.com/office/drawing/2014/main" id="{A9F1F19A-51FC-451F-AD13-21FDD0D95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2" name="Freeform 117">
                <a:extLst>
                  <a:ext uri="{FF2B5EF4-FFF2-40B4-BE49-F238E27FC236}">
                    <a16:creationId xmlns:a16="http://schemas.microsoft.com/office/drawing/2014/main" id="{6172557C-0CA3-4344-B623-6C10FBF801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3" name="Freeform 118">
                <a:extLst>
                  <a:ext uri="{FF2B5EF4-FFF2-40B4-BE49-F238E27FC236}">
                    <a16:creationId xmlns:a16="http://schemas.microsoft.com/office/drawing/2014/main" id="{8984F3C0-FBC0-46F6-AE9E-764BF6C738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4" name="Freeform 119">
                <a:extLst>
                  <a:ext uri="{FF2B5EF4-FFF2-40B4-BE49-F238E27FC236}">
                    <a16:creationId xmlns:a16="http://schemas.microsoft.com/office/drawing/2014/main" id="{386DF36E-E3D4-477E-AE4E-086B7CDCAF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5" name="Freeform 120">
                <a:extLst>
                  <a:ext uri="{FF2B5EF4-FFF2-40B4-BE49-F238E27FC236}">
                    <a16:creationId xmlns:a16="http://schemas.microsoft.com/office/drawing/2014/main" id="{2825A8E7-FAD5-40AC-8695-F0260206A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6" name="Freeform 121">
                <a:extLst>
                  <a:ext uri="{FF2B5EF4-FFF2-40B4-BE49-F238E27FC236}">
                    <a16:creationId xmlns:a16="http://schemas.microsoft.com/office/drawing/2014/main" id="{FC043736-BEF7-4BD9-8006-380D67EEB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Freeform 122">
                <a:extLst>
                  <a:ext uri="{FF2B5EF4-FFF2-40B4-BE49-F238E27FC236}">
                    <a16:creationId xmlns:a16="http://schemas.microsoft.com/office/drawing/2014/main" id="{76A428C0-E341-4CA2-82B1-05EC3F8E2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eeform 123">
                <a:extLst>
                  <a:ext uri="{FF2B5EF4-FFF2-40B4-BE49-F238E27FC236}">
                    <a16:creationId xmlns:a16="http://schemas.microsoft.com/office/drawing/2014/main" id="{F287FBEB-F1E2-4897-B52C-ACB40C9DF7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39" name="Freeform 124">
                <a:extLst>
                  <a:ext uri="{FF2B5EF4-FFF2-40B4-BE49-F238E27FC236}">
                    <a16:creationId xmlns:a16="http://schemas.microsoft.com/office/drawing/2014/main" id="{9F93D0E5-D554-4902-9504-112501E1C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25">
                <a:extLst>
                  <a:ext uri="{FF2B5EF4-FFF2-40B4-BE49-F238E27FC236}">
                    <a16:creationId xmlns:a16="http://schemas.microsoft.com/office/drawing/2014/main" id="{E20728D7-2375-4C5E-A587-408DC90DD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26">
                <a:extLst>
                  <a:ext uri="{FF2B5EF4-FFF2-40B4-BE49-F238E27FC236}">
                    <a16:creationId xmlns:a16="http://schemas.microsoft.com/office/drawing/2014/main" id="{8BFAA816-ADE2-4E01-872C-6E2E98F613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27">
                <a:extLst>
                  <a:ext uri="{FF2B5EF4-FFF2-40B4-BE49-F238E27FC236}">
                    <a16:creationId xmlns:a16="http://schemas.microsoft.com/office/drawing/2014/main" id="{EFCF20BA-7208-46AD-B4AF-E64C13FFAB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28">
                <a:extLst>
                  <a:ext uri="{FF2B5EF4-FFF2-40B4-BE49-F238E27FC236}">
                    <a16:creationId xmlns:a16="http://schemas.microsoft.com/office/drawing/2014/main" id="{EB0FD74C-8CA2-4597-9DAA-F99DE19E5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29">
                <a:extLst>
                  <a:ext uri="{FF2B5EF4-FFF2-40B4-BE49-F238E27FC236}">
                    <a16:creationId xmlns:a16="http://schemas.microsoft.com/office/drawing/2014/main" id="{1075EDC7-01C1-4790-9DC1-034612499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5" name="Freeform 130">
                <a:extLst>
                  <a:ext uri="{FF2B5EF4-FFF2-40B4-BE49-F238E27FC236}">
                    <a16:creationId xmlns:a16="http://schemas.microsoft.com/office/drawing/2014/main" id="{DCEECC97-9C9E-4531-987E-BEFB1EFD1E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Freeform 131">
                <a:extLst>
                  <a:ext uri="{FF2B5EF4-FFF2-40B4-BE49-F238E27FC236}">
                    <a16:creationId xmlns:a16="http://schemas.microsoft.com/office/drawing/2014/main" id="{17D1D7B8-B47B-4D95-80DE-D7C817EAB7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eeform 132">
                <a:extLst>
                  <a:ext uri="{FF2B5EF4-FFF2-40B4-BE49-F238E27FC236}">
                    <a16:creationId xmlns:a16="http://schemas.microsoft.com/office/drawing/2014/main" id="{04316606-AE2F-43A3-B962-8EAD388C60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8" name="Freeform 133">
                <a:extLst>
                  <a:ext uri="{FF2B5EF4-FFF2-40B4-BE49-F238E27FC236}">
                    <a16:creationId xmlns:a16="http://schemas.microsoft.com/office/drawing/2014/main" id="{D9E6CD75-BBD0-412C-B666-CB6E54475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Freeform 134">
                <a:extLst>
                  <a:ext uri="{FF2B5EF4-FFF2-40B4-BE49-F238E27FC236}">
                    <a16:creationId xmlns:a16="http://schemas.microsoft.com/office/drawing/2014/main" id="{4B8303EF-9B61-4885-B2B4-2CEB4699B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eeform 135">
                <a:extLst>
                  <a:ext uri="{FF2B5EF4-FFF2-40B4-BE49-F238E27FC236}">
                    <a16:creationId xmlns:a16="http://schemas.microsoft.com/office/drawing/2014/main" id="{831531D5-CC59-4F8F-AB77-233EC1AFF6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1" name="Freeform 136">
                <a:extLst>
                  <a:ext uri="{FF2B5EF4-FFF2-40B4-BE49-F238E27FC236}">
                    <a16:creationId xmlns:a16="http://schemas.microsoft.com/office/drawing/2014/main" id="{0A8B4080-62B7-47C6-A5BE-8F064B58B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Freeform 137">
                <a:extLst>
                  <a:ext uri="{FF2B5EF4-FFF2-40B4-BE49-F238E27FC236}">
                    <a16:creationId xmlns:a16="http://schemas.microsoft.com/office/drawing/2014/main" id="{7C38755E-897B-4B98-A14A-D5A89C99F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eeform 138">
                <a:extLst>
                  <a:ext uri="{FF2B5EF4-FFF2-40B4-BE49-F238E27FC236}">
                    <a16:creationId xmlns:a16="http://schemas.microsoft.com/office/drawing/2014/main" id="{4D4C28CF-556C-4D75-B995-2F313257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4" name="Freeform 139">
                <a:extLst>
                  <a:ext uri="{FF2B5EF4-FFF2-40B4-BE49-F238E27FC236}">
                    <a16:creationId xmlns:a16="http://schemas.microsoft.com/office/drawing/2014/main" id="{7D967C3C-F508-40B5-A228-7DBF3A1233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40">
                <a:extLst>
                  <a:ext uri="{FF2B5EF4-FFF2-40B4-BE49-F238E27FC236}">
                    <a16:creationId xmlns:a16="http://schemas.microsoft.com/office/drawing/2014/main" id="{03758C37-2A9B-46B2-8B73-E3202BEA36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41">
                <a:extLst>
                  <a:ext uri="{FF2B5EF4-FFF2-40B4-BE49-F238E27FC236}">
                    <a16:creationId xmlns:a16="http://schemas.microsoft.com/office/drawing/2014/main" id="{3415ECFA-B295-42BE-B333-AA65FA391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42">
                <a:extLst>
                  <a:ext uri="{FF2B5EF4-FFF2-40B4-BE49-F238E27FC236}">
                    <a16:creationId xmlns:a16="http://schemas.microsoft.com/office/drawing/2014/main" id="{F4FA7101-7DFE-43FC-BBD1-3F22E3A3E2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Freeform 143">
                <a:extLst>
                  <a:ext uri="{FF2B5EF4-FFF2-40B4-BE49-F238E27FC236}">
                    <a16:creationId xmlns:a16="http://schemas.microsoft.com/office/drawing/2014/main" id="{961A977F-9845-47BF-B32D-D71E6E282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44">
                <a:extLst>
                  <a:ext uri="{FF2B5EF4-FFF2-40B4-BE49-F238E27FC236}">
                    <a16:creationId xmlns:a16="http://schemas.microsoft.com/office/drawing/2014/main" id="{4DA09335-C889-4DA5-9D2B-2E27B9314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0" name="Freeform 145">
                <a:extLst>
                  <a:ext uri="{FF2B5EF4-FFF2-40B4-BE49-F238E27FC236}">
                    <a16:creationId xmlns:a16="http://schemas.microsoft.com/office/drawing/2014/main" id="{0790F8EA-0773-4E33-A82D-8F7E886774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1" name="Freeform 146">
                <a:extLst>
                  <a:ext uri="{FF2B5EF4-FFF2-40B4-BE49-F238E27FC236}">
                    <a16:creationId xmlns:a16="http://schemas.microsoft.com/office/drawing/2014/main" id="{C043AC62-635A-410A-BB20-E805C1CF3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2" name="Freeform 147">
                <a:extLst>
                  <a:ext uri="{FF2B5EF4-FFF2-40B4-BE49-F238E27FC236}">
                    <a16:creationId xmlns:a16="http://schemas.microsoft.com/office/drawing/2014/main" id="{B2BFAA23-6E9E-4FCC-B5FC-01B5DB22A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3" name="Freeform 148">
                <a:extLst>
                  <a:ext uri="{FF2B5EF4-FFF2-40B4-BE49-F238E27FC236}">
                    <a16:creationId xmlns:a16="http://schemas.microsoft.com/office/drawing/2014/main" id="{F24536EE-1938-4ADD-8C5F-EEB1BDF4D7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4" name="Freeform 149">
                <a:extLst>
                  <a:ext uri="{FF2B5EF4-FFF2-40B4-BE49-F238E27FC236}">
                    <a16:creationId xmlns:a16="http://schemas.microsoft.com/office/drawing/2014/main" id="{C8614121-494C-440B-A5EF-8582D5B54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5" name="Freeform 150">
                <a:extLst>
                  <a:ext uri="{FF2B5EF4-FFF2-40B4-BE49-F238E27FC236}">
                    <a16:creationId xmlns:a16="http://schemas.microsoft.com/office/drawing/2014/main" id="{E4AE05C7-47BE-4D4F-9B99-B922999027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6" name="Freeform 151">
                <a:extLst>
                  <a:ext uri="{FF2B5EF4-FFF2-40B4-BE49-F238E27FC236}">
                    <a16:creationId xmlns:a16="http://schemas.microsoft.com/office/drawing/2014/main" id="{C8989F17-4AE4-40CD-A819-3CE0F43512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7" name="Freeform 152">
                <a:extLst>
                  <a:ext uri="{FF2B5EF4-FFF2-40B4-BE49-F238E27FC236}">
                    <a16:creationId xmlns:a16="http://schemas.microsoft.com/office/drawing/2014/main" id="{D630E3E4-8460-4CFD-A2DE-AEA33659B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8" name="Freeform 153">
                <a:extLst>
                  <a:ext uri="{FF2B5EF4-FFF2-40B4-BE49-F238E27FC236}">
                    <a16:creationId xmlns:a16="http://schemas.microsoft.com/office/drawing/2014/main" id="{20508EDA-304E-4042-97CF-CD9EFA16F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69" name="Freeform 154">
                <a:extLst>
                  <a:ext uri="{FF2B5EF4-FFF2-40B4-BE49-F238E27FC236}">
                    <a16:creationId xmlns:a16="http://schemas.microsoft.com/office/drawing/2014/main" id="{79BAE213-3089-4384-B8F3-0EDC8EC9E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0" name="Freeform 155">
                <a:extLst>
                  <a:ext uri="{FF2B5EF4-FFF2-40B4-BE49-F238E27FC236}">
                    <a16:creationId xmlns:a16="http://schemas.microsoft.com/office/drawing/2014/main" id="{51DD3ED4-BE23-4790-896C-B15EE08073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56">
                <a:extLst>
                  <a:ext uri="{FF2B5EF4-FFF2-40B4-BE49-F238E27FC236}">
                    <a16:creationId xmlns:a16="http://schemas.microsoft.com/office/drawing/2014/main" id="{7702BFB1-B84B-4C02-B1F4-77968E46A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57">
                <a:extLst>
                  <a:ext uri="{FF2B5EF4-FFF2-40B4-BE49-F238E27FC236}">
                    <a16:creationId xmlns:a16="http://schemas.microsoft.com/office/drawing/2014/main" id="{FABC9D47-E649-4632-A800-ADEC41D50D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58">
                <a:extLst>
                  <a:ext uri="{FF2B5EF4-FFF2-40B4-BE49-F238E27FC236}">
                    <a16:creationId xmlns:a16="http://schemas.microsoft.com/office/drawing/2014/main" id="{1F46F392-C27B-4B63-8FB2-69C3CA58AA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59">
                <a:extLst>
                  <a:ext uri="{FF2B5EF4-FFF2-40B4-BE49-F238E27FC236}">
                    <a16:creationId xmlns:a16="http://schemas.microsoft.com/office/drawing/2014/main" id="{DFBCD8F9-A4F9-4DA2-9C45-006F0CD26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60">
                <a:extLst>
                  <a:ext uri="{FF2B5EF4-FFF2-40B4-BE49-F238E27FC236}">
                    <a16:creationId xmlns:a16="http://schemas.microsoft.com/office/drawing/2014/main" id="{EB1871E0-0355-465D-9B6D-3720FE2B1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61">
                <a:extLst>
                  <a:ext uri="{FF2B5EF4-FFF2-40B4-BE49-F238E27FC236}">
                    <a16:creationId xmlns:a16="http://schemas.microsoft.com/office/drawing/2014/main" id="{CAD4DB9D-5E98-4AB7-A9EC-5B0038F83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62">
                <a:extLst>
                  <a:ext uri="{FF2B5EF4-FFF2-40B4-BE49-F238E27FC236}">
                    <a16:creationId xmlns:a16="http://schemas.microsoft.com/office/drawing/2014/main" id="{9C18730F-9F6F-4897-A89E-2199FFD9B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63">
                <a:extLst>
                  <a:ext uri="{FF2B5EF4-FFF2-40B4-BE49-F238E27FC236}">
                    <a16:creationId xmlns:a16="http://schemas.microsoft.com/office/drawing/2014/main" id="{EC60835D-1B2F-4B6E-8568-5A5BE58A6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9" name="Freeform 164">
                <a:extLst>
                  <a:ext uri="{FF2B5EF4-FFF2-40B4-BE49-F238E27FC236}">
                    <a16:creationId xmlns:a16="http://schemas.microsoft.com/office/drawing/2014/main" id="{FE1D1A20-F213-47BD-A6C9-2613A415D1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0" name="Freeform 165">
                <a:extLst>
                  <a:ext uri="{FF2B5EF4-FFF2-40B4-BE49-F238E27FC236}">
                    <a16:creationId xmlns:a16="http://schemas.microsoft.com/office/drawing/2014/main" id="{B23794F4-FF86-4471-9898-C4F5E9068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1" name="Freeform 166">
                <a:extLst>
                  <a:ext uri="{FF2B5EF4-FFF2-40B4-BE49-F238E27FC236}">
                    <a16:creationId xmlns:a16="http://schemas.microsoft.com/office/drawing/2014/main" id="{B17AD9C9-608A-45E8-BC8D-F444C51125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2" name="Freeform 167">
                <a:extLst>
                  <a:ext uri="{FF2B5EF4-FFF2-40B4-BE49-F238E27FC236}">
                    <a16:creationId xmlns:a16="http://schemas.microsoft.com/office/drawing/2014/main" id="{DE734902-A1BD-4D2D-8B4E-3C7F7F8E4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Freeform 168">
                <a:extLst>
                  <a:ext uri="{FF2B5EF4-FFF2-40B4-BE49-F238E27FC236}">
                    <a16:creationId xmlns:a16="http://schemas.microsoft.com/office/drawing/2014/main" id="{F613EC00-B372-46DA-AEB8-6DB1BC9C0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4" name="Freeform 169">
                <a:extLst>
                  <a:ext uri="{FF2B5EF4-FFF2-40B4-BE49-F238E27FC236}">
                    <a16:creationId xmlns:a16="http://schemas.microsoft.com/office/drawing/2014/main" id="{7BB42E02-5246-4479-89C7-5A9E6E4F5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5" name="Freeform 170">
                <a:extLst>
                  <a:ext uri="{FF2B5EF4-FFF2-40B4-BE49-F238E27FC236}">
                    <a16:creationId xmlns:a16="http://schemas.microsoft.com/office/drawing/2014/main" id="{C6639A25-F2E2-4335-934A-6E94C4472B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6" name="Freeform 171">
                <a:extLst>
                  <a:ext uri="{FF2B5EF4-FFF2-40B4-BE49-F238E27FC236}">
                    <a16:creationId xmlns:a16="http://schemas.microsoft.com/office/drawing/2014/main" id="{C59E2DD2-B562-411C-8959-0D0BCFA2ED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72">
                <a:extLst>
                  <a:ext uri="{FF2B5EF4-FFF2-40B4-BE49-F238E27FC236}">
                    <a16:creationId xmlns:a16="http://schemas.microsoft.com/office/drawing/2014/main" id="{76B11712-ABD3-4045-8056-BADEBF8E13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73">
                <a:extLst>
                  <a:ext uri="{FF2B5EF4-FFF2-40B4-BE49-F238E27FC236}">
                    <a16:creationId xmlns:a16="http://schemas.microsoft.com/office/drawing/2014/main" id="{14C4E23B-289F-46A9-96C5-81A99FB2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74">
                <a:extLst>
                  <a:ext uri="{FF2B5EF4-FFF2-40B4-BE49-F238E27FC236}">
                    <a16:creationId xmlns:a16="http://schemas.microsoft.com/office/drawing/2014/main" id="{1A07C2A3-9717-4B4C-A1D0-7C2EAA058A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75">
                <a:extLst>
                  <a:ext uri="{FF2B5EF4-FFF2-40B4-BE49-F238E27FC236}">
                    <a16:creationId xmlns:a16="http://schemas.microsoft.com/office/drawing/2014/main" id="{F2EF4105-2CFE-46F1-9A84-F4E9F5555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76">
                <a:extLst>
                  <a:ext uri="{FF2B5EF4-FFF2-40B4-BE49-F238E27FC236}">
                    <a16:creationId xmlns:a16="http://schemas.microsoft.com/office/drawing/2014/main" id="{3CBC9553-9536-4DE7-9BEB-D91A0306C0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177">
                <a:extLst>
                  <a:ext uri="{FF2B5EF4-FFF2-40B4-BE49-F238E27FC236}">
                    <a16:creationId xmlns:a16="http://schemas.microsoft.com/office/drawing/2014/main" id="{3765DFFC-07EF-4A4B-A8C7-D184F55CEF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178">
                <a:extLst>
                  <a:ext uri="{FF2B5EF4-FFF2-40B4-BE49-F238E27FC236}">
                    <a16:creationId xmlns:a16="http://schemas.microsoft.com/office/drawing/2014/main" id="{FEAEE8F4-F334-42E8-9C5D-7951B51E0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179">
                <a:extLst>
                  <a:ext uri="{FF2B5EF4-FFF2-40B4-BE49-F238E27FC236}">
                    <a16:creationId xmlns:a16="http://schemas.microsoft.com/office/drawing/2014/main" id="{739CDF31-DBDB-4DBD-B5C3-0A53427BA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5" name="Freeform 180">
                <a:extLst>
                  <a:ext uri="{FF2B5EF4-FFF2-40B4-BE49-F238E27FC236}">
                    <a16:creationId xmlns:a16="http://schemas.microsoft.com/office/drawing/2014/main" id="{43DDAFCD-7D87-482F-9B80-268BED9420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6" name="Freeform 181">
                <a:extLst>
                  <a:ext uri="{FF2B5EF4-FFF2-40B4-BE49-F238E27FC236}">
                    <a16:creationId xmlns:a16="http://schemas.microsoft.com/office/drawing/2014/main" id="{6ED55A25-643F-4FEC-913A-2F5671203A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7" name="Freeform 182">
                <a:extLst>
                  <a:ext uri="{FF2B5EF4-FFF2-40B4-BE49-F238E27FC236}">
                    <a16:creationId xmlns:a16="http://schemas.microsoft.com/office/drawing/2014/main" id="{DBB872C7-69C9-4A8B-BA7C-4FD5E5B973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8" name="Freeform 183">
                <a:extLst>
                  <a:ext uri="{FF2B5EF4-FFF2-40B4-BE49-F238E27FC236}">
                    <a16:creationId xmlns:a16="http://schemas.microsoft.com/office/drawing/2014/main" id="{BEC76E33-06A2-4593-87A6-ABB6CE983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9" name="Freeform 184">
                <a:extLst>
                  <a:ext uri="{FF2B5EF4-FFF2-40B4-BE49-F238E27FC236}">
                    <a16:creationId xmlns:a16="http://schemas.microsoft.com/office/drawing/2014/main" id="{6DD3C405-8779-464B-A614-C54071586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0" name="Freeform 185">
                <a:extLst>
                  <a:ext uri="{FF2B5EF4-FFF2-40B4-BE49-F238E27FC236}">
                    <a16:creationId xmlns:a16="http://schemas.microsoft.com/office/drawing/2014/main" id="{61DBFF03-A114-469A-94CA-3F368008C0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1" name="Freeform 186">
                <a:extLst>
                  <a:ext uri="{FF2B5EF4-FFF2-40B4-BE49-F238E27FC236}">
                    <a16:creationId xmlns:a16="http://schemas.microsoft.com/office/drawing/2014/main" id="{BAA1EA85-5B73-48C3-BCE9-A77EA4051A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2" name="Freeform 187">
                <a:extLst>
                  <a:ext uri="{FF2B5EF4-FFF2-40B4-BE49-F238E27FC236}">
                    <a16:creationId xmlns:a16="http://schemas.microsoft.com/office/drawing/2014/main" id="{3F5E92DE-5A8A-4525-9EC1-91D74427C0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3" name="Freeform 188">
                <a:extLst>
                  <a:ext uri="{FF2B5EF4-FFF2-40B4-BE49-F238E27FC236}">
                    <a16:creationId xmlns:a16="http://schemas.microsoft.com/office/drawing/2014/main" id="{362D6D21-B2B6-491B-9033-B8CCB2D03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4" name="Freeform 189">
                <a:extLst>
                  <a:ext uri="{FF2B5EF4-FFF2-40B4-BE49-F238E27FC236}">
                    <a16:creationId xmlns:a16="http://schemas.microsoft.com/office/drawing/2014/main" id="{F4AD8FB9-4B2C-44A1-BA47-E2B799C676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5" name="Freeform 190">
                <a:extLst>
                  <a:ext uri="{FF2B5EF4-FFF2-40B4-BE49-F238E27FC236}">
                    <a16:creationId xmlns:a16="http://schemas.microsoft.com/office/drawing/2014/main" id="{094CB7E4-C05F-4D11-BC2A-D59E2EB821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6" name="Freeform 191">
                <a:extLst>
                  <a:ext uri="{FF2B5EF4-FFF2-40B4-BE49-F238E27FC236}">
                    <a16:creationId xmlns:a16="http://schemas.microsoft.com/office/drawing/2014/main" id="{1A91B92E-4DAC-4E32-BF96-041455F20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7" name="Freeform 192">
                <a:extLst>
                  <a:ext uri="{FF2B5EF4-FFF2-40B4-BE49-F238E27FC236}">
                    <a16:creationId xmlns:a16="http://schemas.microsoft.com/office/drawing/2014/main" id="{2BB97105-8195-4780-A964-2AAF57C74A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8" name="Freeform 193">
                <a:extLst>
                  <a:ext uri="{FF2B5EF4-FFF2-40B4-BE49-F238E27FC236}">
                    <a16:creationId xmlns:a16="http://schemas.microsoft.com/office/drawing/2014/main" id="{B42E86D6-89D0-40FA-BD2B-53060C0934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9" name="Freeform 194">
                <a:extLst>
                  <a:ext uri="{FF2B5EF4-FFF2-40B4-BE49-F238E27FC236}">
                    <a16:creationId xmlns:a16="http://schemas.microsoft.com/office/drawing/2014/main" id="{4DC3B883-D679-4F21-9918-8B042D74E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0" name="Freeform 195">
                <a:extLst>
                  <a:ext uri="{FF2B5EF4-FFF2-40B4-BE49-F238E27FC236}">
                    <a16:creationId xmlns:a16="http://schemas.microsoft.com/office/drawing/2014/main" id="{BAF3C083-DDF0-4256-B8F2-F1BD7F1393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1" name="Freeform 196">
                <a:extLst>
                  <a:ext uri="{FF2B5EF4-FFF2-40B4-BE49-F238E27FC236}">
                    <a16:creationId xmlns:a16="http://schemas.microsoft.com/office/drawing/2014/main" id="{F12EE5A8-1CA7-4C1D-BBDA-CC87F18819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2" name="Freeform 197">
                <a:extLst>
                  <a:ext uri="{FF2B5EF4-FFF2-40B4-BE49-F238E27FC236}">
                    <a16:creationId xmlns:a16="http://schemas.microsoft.com/office/drawing/2014/main" id="{31D41BD4-9934-4393-B58F-F26FE2684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3" name="Freeform 198">
                <a:extLst>
                  <a:ext uri="{FF2B5EF4-FFF2-40B4-BE49-F238E27FC236}">
                    <a16:creationId xmlns:a16="http://schemas.microsoft.com/office/drawing/2014/main" id="{2E91D217-D13A-4CAA-9A28-A2B00B7A6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4" name="Freeform 199">
                <a:extLst>
                  <a:ext uri="{FF2B5EF4-FFF2-40B4-BE49-F238E27FC236}">
                    <a16:creationId xmlns:a16="http://schemas.microsoft.com/office/drawing/2014/main" id="{8B910884-E37D-4A31-882E-2E9B8216EF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5" name="Freeform 200">
                <a:extLst>
                  <a:ext uri="{FF2B5EF4-FFF2-40B4-BE49-F238E27FC236}">
                    <a16:creationId xmlns:a16="http://schemas.microsoft.com/office/drawing/2014/main" id="{9B3848EC-D3EC-4E1C-877C-0D9309C34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6" name="Freeform 201">
                <a:extLst>
                  <a:ext uri="{FF2B5EF4-FFF2-40B4-BE49-F238E27FC236}">
                    <a16:creationId xmlns:a16="http://schemas.microsoft.com/office/drawing/2014/main" id="{57CCC3DC-C073-4B53-BED3-A784AA0B6F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7" name="Freeform 202">
                <a:extLst>
                  <a:ext uri="{FF2B5EF4-FFF2-40B4-BE49-F238E27FC236}">
                    <a16:creationId xmlns:a16="http://schemas.microsoft.com/office/drawing/2014/main" id="{B485A619-653E-47A3-82CA-D085E4AE21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8" name="Freeform 203">
                <a:extLst>
                  <a:ext uri="{FF2B5EF4-FFF2-40B4-BE49-F238E27FC236}">
                    <a16:creationId xmlns:a16="http://schemas.microsoft.com/office/drawing/2014/main" id="{83391D3F-A282-410C-9B38-F29C22D3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9" name="Freeform 204">
                <a:extLst>
                  <a:ext uri="{FF2B5EF4-FFF2-40B4-BE49-F238E27FC236}">
                    <a16:creationId xmlns:a16="http://schemas.microsoft.com/office/drawing/2014/main" id="{AF5A6CC7-C4A0-4707-AF9E-3CD57E038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zh-CN" alt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0" name="Freeform 206">
              <a:extLst>
                <a:ext uri="{FF2B5EF4-FFF2-40B4-BE49-F238E27FC236}">
                  <a16:creationId xmlns:a16="http://schemas.microsoft.com/office/drawing/2014/main" id="{EABD3E35-C7B0-4EE4-98D8-76DB2A0812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1" name="Freeform 207">
              <a:extLst>
                <a:ext uri="{FF2B5EF4-FFF2-40B4-BE49-F238E27FC236}">
                  <a16:creationId xmlns:a16="http://schemas.microsoft.com/office/drawing/2014/main" id="{AEBAE833-D96C-4C67-A5F2-D82361A13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2" name="Freeform 208">
              <a:extLst>
                <a:ext uri="{FF2B5EF4-FFF2-40B4-BE49-F238E27FC236}">
                  <a16:creationId xmlns:a16="http://schemas.microsoft.com/office/drawing/2014/main" id="{A27A868F-C8C1-4D13-A89C-798D3D59D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3" name="Freeform 209">
              <a:extLst>
                <a:ext uri="{FF2B5EF4-FFF2-40B4-BE49-F238E27FC236}">
                  <a16:creationId xmlns:a16="http://schemas.microsoft.com/office/drawing/2014/main" id="{D72D4850-CCDE-4CDF-9110-4356A580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4" name="Freeform 210">
              <a:extLst>
                <a:ext uri="{FF2B5EF4-FFF2-40B4-BE49-F238E27FC236}">
                  <a16:creationId xmlns:a16="http://schemas.microsoft.com/office/drawing/2014/main" id="{B90A4148-D9C9-4244-A5CA-79D7CF133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5" name="Freeform 211">
              <a:extLst>
                <a:ext uri="{FF2B5EF4-FFF2-40B4-BE49-F238E27FC236}">
                  <a16:creationId xmlns:a16="http://schemas.microsoft.com/office/drawing/2014/main" id="{9DBBCE5E-7C28-49E1-A6F5-BA7724261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6" name="Freeform 212">
              <a:extLst>
                <a:ext uri="{FF2B5EF4-FFF2-40B4-BE49-F238E27FC236}">
                  <a16:creationId xmlns:a16="http://schemas.microsoft.com/office/drawing/2014/main" id="{96652EF1-00B4-42E8-8A55-5EE4150D2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7" name="Freeform 213">
              <a:extLst>
                <a:ext uri="{FF2B5EF4-FFF2-40B4-BE49-F238E27FC236}">
                  <a16:creationId xmlns:a16="http://schemas.microsoft.com/office/drawing/2014/main" id="{52313CA5-5644-4E31-B556-7FDA51DF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8" name="Freeform 214">
              <a:extLst>
                <a:ext uri="{FF2B5EF4-FFF2-40B4-BE49-F238E27FC236}">
                  <a16:creationId xmlns:a16="http://schemas.microsoft.com/office/drawing/2014/main" id="{0732B938-DBD6-49ED-9993-E37BFEFCA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29" name="Freeform 215">
              <a:extLst>
                <a:ext uri="{FF2B5EF4-FFF2-40B4-BE49-F238E27FC236}">
                  <a16:creationId xmlns:a16="http://schemas.microsoft.com/office/drawing/2014/main" id="{5DA09C0E-651A-49ED-9A0A-5A1BB87E6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0" name="Freeform 216">
              <a:extLst>
                <a:ext uri="{FF2B5EF4-FFF2-40B4-BE49-F238E27FC236}">
                  <a16:creationId xmlns:a16="http://schemas.microsoft.com/office/drawing/2014/main" id="{6D861889-A8A2-4702-A403-A462A6CBA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1" name="Freeform 217">
              <a:extLst>
                <a:ext uri="{FF2B5EF4-FFF2-40B4-BE49-F238E27FC236}">
                  <a16:creationId xmlns:a16="http://schemas.microsoft.com/office/drawing/2014/main" id="{A3E8ED66-D680-4E44-8DB2-FC707A5F5C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2" name="Freeform 218">
              <a:extLst>
                <a:ext uri="{FF2B5EF4-FFF2-40B4-BE49-F238E27FC236}">
                  <a16:creationId xmlns:a16="http://schemas.microsoft.com/office/drawing/2014/main" id="{7C5D4DAC-945C-43CC-BC57-56CCB86AD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3" name="Freeform 219">
              <a:extLst>
                <a:ext uri="{FF2B5EF4-FFF2-40B4-BE49-F238E27FC236}">
                  <a16:creationId xmlns:a16="http://schemas.microsoft.com/office/drawing/2014/main" id="{C70A71C2-19FF-4FA8-AAEE-D5273BE45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4" name="Freeform 220">
              <a:extLst>
                <a:ext uri="{FF2B5EF4-FFF2-40B4-BE49-F238E27FC236}">
                  <a16:creationId xmlns:a16="http://schemas.microsoft.com/office/drawing/2014/main" id="{6AAECBBB-F252-4828-907E-E15B58A06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5" name="Freeform 221">
              <a:extLst>
                <a:ext uri="{FF2B5EF4-FFF2-40B4-BE49-F238E27FC236}">
                  <a16:creationId xmlns:a16="http://schemas.microsoft.com/office/drawing/2014/main" id="{D2276E10-A756-4226-893C-B95350795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6" name="Freeform 222">
              <a:extLst>
                <a:ext uri="{FF2B5EF4-FFF2-40B4-BE49-F238E27FC236}">
                  <a16:creationId xmlns:a16="http://schemas.microsoft.com/office/drawing/2014/main" id="{D1A3EE41-497B-44F3-9E8A-F55514D0A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7" name="Freeform 223">
              <a:extLst>
                <a:ext uri="{FF2B5EF4-FFF2-40B4-BE49-F238E27FC236}">
                  <a16:creationId xmlns:a16="http://schemas.microsoft.com/office/drawing/2014/main" id="{0F7B3EBA-F4D3-4AF3-953A-C17BB74EDE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8" name="Freeform 224">
              <a:extLst>
                <a:ext uri="{FF2B5EF4-FFF2-40B4-BE49-F238E27FC236}">
                  <a16:creationId xmlns:a16="http://schemas.microsoft.com/office/drawing/2014/main" id="{0A8D970D-E410-4ED9-ADF2-0E429F6125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39" name="Freeform 225">
              <a:extLst>
                <a:ext uri="{FF2B5EF4-FFF2-40B4-BE49-F238E27FC236}">
                  <a16:creationId xmlns:a16="http://schemas.microsoft.com/office/drawing/2014/main" id="{47C7B823-F04F-4171-9C74-473C50078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0" name="Freeform 226">
              <a:extLst>
                <a:ext uri="{FF2B5EF4-FFF2-40B4-BE49-F238E27FC236}">
                  <a16:creationId xmlns:a16="http://schemas.microsoft.com/office/drawing/2014/main" id="{7B55E44D-290F-46B5-AE26-96FBC2400F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1" name="Freeform 227">
              <a:extLst>
                <a:ext uri="{FF2B5EF4-FFF2-40B4-BE49-F238E27FC236}">
                  <a16:creationId xmlns:a16="http://schemas.microsoft.com/office/drawing/2014/main" id="{06D1A045-3A1E-49EA-B01D-8EA24D433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2" name="Freeform 228">
              <a:extLst>
                <a:ext uri="{FF2B5EF4-FFF2-40B4-BE49-F238E27FC236}">
                  <a16:creationId xmlns:a16="http://schemas.microsoft.com/office/drawing/2014/main" id="{A046B578-2AFC-438B-97D3-6774BF218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3" name="Freeform 229">
              <a:extLst>
                <a:ext uri="{FF2B5EF4-FFF2-40B4-BE49-F238E27FC236}">
                  <a16:creationId xmlns:a16="http://schemas.microsoft.com/office/drawing/2014/main" id="{CA49E734-27FC-4BD2-98A0-4A92159FE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4" name="Freeform 230">
              <a:extLst>
                <a:ext uri="{FF2B5EF4-FFF2-40B4-BE49-F238E27FC236}">
                  <a16:creationId xmlns:a16="http://schemas.microsoft.com/office/drawing/2014/main" id="{FE0E4AEF-9A9B-4522-995A-71649F717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5" name="Freeform 231">
              <a:extLst>
                <a:ext uri="{FF2B5EF4-FFF2-40B4-BE49-F238E27FC236}">
                  <a16:creationId xmlns:a16="http://schemas.microsoft.com/office/drawing/2014/main" id="{CA5BA31B-6DAD-4A30-A01E-D47C46DD72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6" name="Freeform 232">
              <a:extLst>
                <a:ext uri="{FF2B5EF4-FFF2-40B4-BE49-F238E27FC236}">
                  <a16:creationId xmlns:a16="http://schemas.microsoft.com/office/drawing/2014/main" id="{6255F007-D115-4869-BDFF-6A58443ED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7" name="Freeform 233">
              <a:extLst>
                <a:ext uri="{FF2B5EF4-FFF2-40B4-BE49-F238E27FC236}">
                  <a16:creationId xmlns:a16="http://schemas.microsoft.com/office/drawing/2014/main" id="{77A40817-06CD-4990-8BF6-D04DA67D1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8" name="Freeform 234">
              <a:extLst>
                <a:ext uri="{FF2B5EF4-FFF2-40B4-BE49-F238E27FC236}">
                  <a16:creationId xmlns:a16="http://schemas.microsoft.com/office/drawing/2014/main" id="{5230E45A-7403-4011-9BAC-192F84132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49" name="Freeform 235">
              <a:extLst>
                <a:ext uri="{FF2B5EF4-FFF2-40B4-BE49-F238E27FC236}">
                  <a16:creationId xmlns:a16="http://schemas.microsoft.com/office/drawing/2014/main" id="{98B567C3-0EB3-457C-B9BD-938F097D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0" name="Freeform 236">
              <a:extLst>
                <a:ext uri="{FF2B5EF4-FFF2-40B4-BE49-F238E27FC236}">
                  <a16:creationId xmlns:a16="http://schemas.microsoft.com/office/drawing/2014/main" id="{765A5C3D-A38E-4231-B4EE-C11326D538E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1" name="Freeform 237">
              <a:extLst>
                <a:ext uri="{FF2B5EF4-FFF2-40B4-BE49-F238E27FC236}">
                  <a16:creationId xmlns:a16="http://schemas.microsoft.com/office/drawing/2014/main" id="{DAA37AE3-CB8B-49B9-804C-19543E5256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2" name="Freeform 238">
              <a:extLst>
                <a:ext uri="{FF2B5EF4-FFF2-40B4-BE49-F238E27FC236}">
                  <a16:creationId xmlns:a16="http://schemas.microsoft.com/office/drawing/2014/main" id="{DF01442F-CEE1-467C-A44F-B71258CB4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3" name="Freeform 239">
              <a:extLst>
                <a:ext uri="{FF2B5EF4-FFF2-40B4-BE49-F238E27FC236}">
                  <a16:creationId xmlns:a16="http://schemas.microsoft.com/office/drawing/2014/main" id="{2B613D84-A5EB-4E94-9306-0AC3F8287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4" name="Freeform 240">
              <a:extLst>
                <a:ext uri="{FF2B5EF4-FFF2-40B4-BE49-F238E27FC236}">
                  <a16:creationId xmlns:a16="http://schemas.microsoft.com/office/drawing/2014/main" id="{E018DE82-C0C0-4675-94D0-4A1AD6727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5" name="Freeform 241">
              <a:extLst>
                <a:ext uri="{FF2B5EF4-FFF2-40B4-BE49-F238E27FC236}">
                  <a16:creationId xmlns:a16="http://schemas.microsoft.com/office/drawing/2014/main" id="{9A96CCD6-B53F-4F48-AD38-6A7B7099C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6" name="Freeform 242">
              <a:extLst>
                <a:ext uri="{FF2B5EF4-FFF2-40B4-BE49-F238E27FC236}">
                  <a16:creationId xmlns:a16="http://schemas.microsoft.com/office/drawing/2014/main" id="{B1DEB4BB-C6F6-4932-9361-44D0044FC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7" name="Freeform 243">
              <a:extLst>
                <a:ext uri="{FF2B5EF4-FFF2-40B4-BE49-F238E27FC236}">
                  <a16:creationId xmlns:a16="http://schemas.microsoft.com/office/drawing/2014/main" id="{88B3820F-E575-45D4-9E45-148EBA0D64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8" name="Freeform 244">
              <a:extLst>
                <a:ext uri="{FF2B5EF4-FFF2-40B4-BE49-F238E27FC236}">
                  <a16:creationId xmlns:a16="http://schemas.microsoft.com/office/drawing/2014/main" id="{981B44BD-21F3-449B-B76C-A8BFA0A8D3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59" name="Freeform 245">
              <a:extLst>
                <a:ext uri="{FF2B5EF4-FFF2-40B4-BE49-F238E27FC236}">
                  <a16:creationId xmlns:a16="http://schemas.microsoft.com/office/drawing/2014/main" id="{B7DF98C7-5E9F-4E0B-B697-7825EE730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246">
              <a:extLst>
                <a:ext uri="{FF2B5EF4-FFF2-40B4-BE49-F238E27FC236}">
                  <a16:creationId xmlns:a16="http://schemas.microsoft.com/office/drawing/2014/main" id="{AE373B76-9EFF-43BE-87C8-77E0D7E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1" name="Freeform 247">
              <a:extLst>
                <a:ext uri="{FF2B5EF4-FFF2-40B4-BE49-F238E27FC236}">
                  <a16:creationId xmlns:a16="http://schemas.microsoft.com/office/drawing/2014/main" id="{AD2225D0-7AAF-4557-9C4C-2D1A698CEA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2" name="Freeform 248">
              <a:extLst>
                <a:ext uri="{FF2B5EF4-FFF2-40B4-BE49-F238E27FC236}">
                  <a16:creationId xmlns:a16="http://schemas.microsoft.com/office/drawing/2014/main" id="{34B8F9D5-BB89-4981-B8C0-11517FCDB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3" name="Freeform 249">
              <a:extLst>
                <a:ext uri="{FF2B5EF4-FFF2-40B4-BE49-F238E27FC236}">
                  <a16:creationId xmlns:a16="http://schemas.microsoft.com/office/drawing/2014/main" id="{691248AB-0988-4D08-858D-69E91AD6D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4" name="Freeform 250">
              <a:extLst>
                <a:ext uri="{FF2B5EF4-FFF2-40B4-BE49-F238E27FC236}">
                  <a16:creationId xmlns:a16="http://schemas.microsoft.com/office/drawing/2014/main" id="{8276BB28-6704-4751-9B55-05EECBB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5" name="Freeform 251">
              <a:extLst>
                <a:ext uri="{FF2B5EF4-FFF2-40B4-BE49-F238E27FC236}">
                  <a16:creationId xmlns:a16="http://schemas.microsoft.com/office/drawing/2014/main" id="{E86768EC-5FCE-4174-B88F-A6DEA6390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6" name="Freeform 252">
              <a:extLst>
                <a:ext uri="{FF2B5EF4-FFF2-40B4-BE49-F238E27FC236}">
                  <a16:creationId xmlns:a16="http://schemas.microsoft.com/office/drawing/2014/main" id="{F2BA1C1E-D91F-492B-B6F3-1DE9AE830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7" name="Freeform 253">
              <a:extLst>
                <a:ext uri="{FF2B5EF4-FFF2-40B4-BE49-F238E27FC236}">
                  <a16:creationId xmlns:a16="http://schemas.microsoft.com/office/drawing/2014/main" id="{99875C78-DACA-4E24-B7A5-8A43F75DF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8" name="Freeform 254">
              <a:extLst>
                <a:ext uri="{FF2B5EF4-FFF2-40B4-BE49-F238E27FC236}">
                  <a16:creationId xmlns:a16="http://schemas.microsoft.com/office/drawing/2014/main" id="{4A2ACBED-65C9-4468-A64F-987AD565B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69" name="Freeform 255">
              <a:extLst>
                <a:ext uri="{FF2B5EF4-FFF2-40B4-BE49-F238E27FC236}">
                  <a16:creationId xmlns:a16="http://schemas.microsoft.com/office/drawing/2014/main" id="{79173BEB-C58B-4035-9723-8489E8EE2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0" name="Freeform 256">
              <a:extLst>
                <a:ext uri="{FF2B5EF4-FFF2-40B4-BE49-F238E27FC236}">
                  <a16:creationId xmlns:a16="http://schemas.microsoft.com/office/drawing/2014/main" id="{D248F03E-DDCB-4C03-8F4E-C2F9E25F340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1" name="Freeform 257">
              <a:extLst>
                <a:ext uri="{FF2B5EF4-FFF2-40B4-BE49-F238E27FC236}">
                  <a16:creationId xmlns:a16="http://schemas.microsoft.com/office/drawing/2014/main" id="{C8C4A4C3-5C99-4923-A437-B9F1F30745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2" name="Freeform 258">
              <a:extLst>
                <a:ext uri="{FF2B5EF4-FFF2-40B4-BE49-F238E27FC236}">
                  <a16:creationId xmlns:a16="http://schemas.microsoft.com/office/drawing/2014/main" id="{065828D4-DF0A-4308-8B37-CAADDDFF1B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3" name="Freeform 259">
              <a:extLst>
                <a:ext uri="{FF2B5EF4-FFF2-40B4-BE49-F238E27FC236}">
                  <a16:creationId xmlns:a16="http://schemas.microsoft.com/office/drawing/2014/main" id="{EF531473-177F-4A10-85D5-D1605625C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4" name="Freeform 260">
              <a:extLst>
                <a:ext uri="{FF2B5EF4-FFF2-40B4-BE49-F238E27FC236}">
                  <a16:creationId xmlns:a16="http://schemas.microsoft.com/office/drawing/2014/main" id="{1576CD83-DA3D-4565-A4C1-6F0D40ECF0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5" name="Freeform 261">
              <a:extLst>
                <a:ext uri="{FF2B5EF4-FFF2-40B4-BE49-F238E27FC236}">
                  <a16:creationId xmlns:a16="http://schemas.microsoft.com/office/drawing/2014/main" id="{24688FCA-9AAC-4FA5-8338-DB66613B9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6" name="Freeform 262">
              <a:extLst>
                <a:ext uri="{FF2B5EF4-FFF2-40B4-BE49-F238E27FC236}">
                  <a16:creationId xmlns:a16="http://schemas.microsoft.com/office/drawing/2014/main" id="{DCA692AA-21D3-4B1D-B7CC-79B7CD566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7" name="Freeform 263">
              <a:extLst>
                <a:ext uri="{FF2B5EF4-FFF2-40B4-BE49-F238E27FC236}">
                  <a16:creationId xmlns:a16="http://schemas.microsoft.com/office/drawing/2014/main" id="{65D65BF8-C61A-4528-9C36-E837F721E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8" name="Freeform 264">
              <a:extLst>
                <a:ext uri="{FF2B5EF4-FFF2-40B4-BE49-F238E27FC236}">
                  <a16:creationId xmlns:a16="http://schemas.microsoft.com/office/drawing/2014/main" id="{0C8DB2BE-256E-4FBD-A17E-460E275830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79" name="Freeform 265">
              <a:extLst>
                <a:ext uri="{FF2B5EF4-FFF2-40B4-BE49-F238E27FC236}">
                  <a16:creationId xmlns:a16="http://schemas.microsoft.com/office/drawing/2014/main" id="{158CCF00-9C42-419A-8799-2F956D42C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0" name="Freeform 266">
              <a:extLst>
                <a:ext uri="{FF2B5EF4-FFF2-40B4-BE49-F238E27FC236}">
                  <a16:creationId xmlns:a16="http://schemas.microsoft.com/office/drawing/2014/main" id="{C56ABAC4-51B6-4B1A-9DCC-CDE7BB37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1" name="Freeform 267">
              <a:extLst>
                <a:ext uri="{FF2B5EF4-FFF2-40B4-BE49-F238E27FC236}">
                  <a16:creationId xmlns:a16="http://schemas.microsoft.com/office/drawing/2014/main" id="{4F38971E-A0EB-46A1-93CB-B1AC5DBE6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2" name="Freeform 268">
              <a:extLst>
                <a:ext uri="{FF2B5EF4-FFF2-40B4-BE49-F238E27FC236}">
                  <a16:creationId xmlns:a16="http://schemas.microsoft.com/office/drawing/2014/main" id="{198474DE-F457-4E67-BEB4-F81287819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3" name="Freeform 269">
              <a:extLst>
                <a:ext uri="{FF2B5EF4-FFF2-40B4-BE49-F238E27FC236}">
                  <a16:creationId xmlns:a16="http://schemas.microsoft.com/office/drawing/2014/main" id="{A09AC936-2596-453F-99E9-228DF7460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4" name="Freeform 270">
              <a:extLst>
                <a:ext uri="{FF2B5EF4-FFF2-40B4-BE49-F238E27FC236}">
                  <a16:creationId xmlns:a16="http://schemas.microsoft.com/office/drawing/2014/main" id="{1910D610-AA19-4D66-B9D9-6A2E271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5" name="Freeform 271">
              <a:extLst>
                <a:ext uri="{FF2B5EF4-FFF2-40B4-BE49-F238E27FC236}">
                  <a16:creationId xmlns:a16="http://schemas.microsoft.com/office/drawing/2014/main" id="{637A7DFE-FE78-40B6-A64F-E15AFF772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6" name="Freeform 272">
              <a:extLst>
                <a:ext uri="{FF2B5EF4-FFF2-40B4-BE49-F238E27FC236}">
                  <a16:creationId xmlns:a16="http://schemas.microsoft.com/office/drawing/2014/main" id="{440056CA-33A1-44CC-89CF-E62AD43AD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7" name="Freeform 273">
              <a:extLst>
                <a:ext uri="{FF2B5EF4-FFF2-40B4-BE49-F238E27FC236}">
                  <a16:creationId xmlns:a16="http://schemas.microsoft.com/office/drawing/2014/main" id="{4A513BF5-EE93-430E-A40E-B41DB0F88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8" name="Freeform 274">
              <a:extLst>
                <a:ext uri="{FF2B5EF4-FFF2-40B4-BE49-F238E27FC236}">
                  <a16:creationId xmlns:a16="http://schemas.microsoft.com/office/drawing/2014/main" id="{F4F8AC6F-AC3A-4E60-B9D1-5D7021CD9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275">
              <a:extLst>
                <a:ext uri="{FF2B5EF4-FFF2-40B4-BE49-F238E27FC236}">
                  <a16:creationId xmlns:a16="http://schemas.microsoft.com/office/drawing/2014/main" id="{EB77965A-B487-4EEB-855D-687101494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276">
              <a:extLst>
                <a:ext uri="{FF2B5EF4-FFF2-40B4-BE49-F238E27FC236}">
                  <a16:creationId xmlns:a16="http://schemas.microsoft.com/office/drawing/2014/main" id="{EB897AE9-A771-4561-888C-C392D6BA1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277">
              <a:extLst>
                <a:ext uri="{FF2B5EF4-FFF2-40B4-BE49-F238E27FC236}">
                  <a16:creationId xmlns:a16="http://schemas.microsoft.com/office/drawing/2014/main" id="{21040155-8E54-4CBF-9A80-992D6F965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278">
              <a:extLst>
                <a:ext uri="{FF2B5EF4-FFF2-40B4-BE49-F238E27FC236}">
                  <a16:creationId xmlns:a16="http://schemas.microsoft.com/office/drawing/2014/main" id="{DDAB9C51-E381-4B67-A5C8-AF6B865DB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279">
              <a:extLst>
                <a:ext uri="{FF2B5EF4-FFF2-40B4-BE49-F238E27FC236}">
                  <a16:creationId xmlns:a16="http://schemas.microsoft.com/office/drawing/2014/main" id="{758E90C3-234A-4D0E-9C3F-740FD1828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280">
              <a:extLst>
                <a:ext uri="{FF2B5EF4-FFF2-40B4-BE49-F238E27FC236}">
                  <a16:creationId xmlns:a16="http://schemas.microsoft.com/office/drawing/2014/main" id="{D8CE768F-B928-4ED6-9352-E19BE903C7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281">
              <a:extLst>
                <a:ext uri="{FF2B5EF4-FFF2-40B4-BE49-F238E27FC236}">
                  <a16:creationId xmlns:a16="http://schemas.microsoft.com/office/drawing/2014/main" id="{341A2601-A732-49FE-83CC-552087B9B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282">
              <a:extLst>
                <a:ext uri="{FF2B5EF4-FFF2-40B4-BE49-F238E27FC236}">
                  <a16:creationId xmlns:a16="http://schemas.microsoft.com/office/drawing/2014/main" id="{227830DE-D6B5-438E-B319-49F57586B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283">
              <a:extLst>
                <a:ext uri="{FF2B5EF4-FFF2-40B4-BE49-F238E27FC236}">
                  <a16:creationId xmlns:a16="http://schemas.microsoft.com/office/drawing/2014/main" id="{944C371C-2C7C-4C01-8B09-42B6B318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284">
              <a:extLst>
                <a:ext uri="{FF2B5EF4-FFF2-40B4-BE49-F238E27FC236}">
                  <a16:creationId xmlns:a16="http://schemas.microsoft.com/office/drawing/2014/main" id="{B7C91B49-C7D8-4194-B5D7-373BE3B7E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285">
              <a:extLst>
                <a:ext uri="{FF2B5EF4-FFF2-40B4-BE49-F238E27FC236}">
                  <a16:creationId xmlns:a16="http://schemas.microsoft.com/office/drawing/2014/main" id="{E8F708D4-764E-4158-970C-E7F46BB17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0" name="Freeform 286">
              <a:extLst>
                <a:ext uri="{FF2B5EF4-FFF2-40B4-BE49-F238E27FC236}">
                  <a16:creationId xmlns:a16="http://schemas.microsoft.com/office/drawing/2014/main" id="{B6EB617C-5A10-4DAC-8D00-961543D9C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1" name="Freeform 287">
              <a:extLst>
                <a:ext uri="{FF2B5EF4-FFF2-40B4-BE49-F238E27FC236}">
                  <a16:creationId xmlns:a16="http://schemas.microsoft.com/office/drawing/2014/main" id="{F70C8E5E-6D4B-4FDD-8BDB-AEA7CDA6AB3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2" name="Freeform 288">
              <a:extLst>
                <a:ext uri="{FF2B5EF4-FFF2-40B4-BE49-F238E27FC236}">
                  <a16:creationId xmlns:a16="http://schemas.microsoft.com/office/drawing/2014/main" id="{7654929B-ECE0-4153-ABB5-0414FB9F9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3" name="Freeform 289">
              <a:extLst>
                <a:ext uri="{FF2B5EF4-FFF2-40B4-BE49-F238E27FC236}">
                  <a16:creationId xmlns:a16="http://schemas.microsoft.com/office/drawing/2014/main" id="{A0B9B79D-7D53-4D03-A4E9-00C6EB8BDE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4" name="Freeform 290">
              <a:extLst>
                <a:ext uri="{FF2B5EF4-FFF2-40B4-BE49-F238E27FC236}">
                  <a16:creationId xmlns:a16="http://schemas.microsoft.com/office/drawing/2014/main" id="{8F9E8127-2635-4DA1-81F1-1E5B7E2FA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5" name="Freeform 291">
              <a:extLst>
                <a:ext uri="{FF2B5EF4-FFF2-40B4-BE49-F238E27FC236}">
                  <a16:creationId xmlns:a16="http://schemas.microsoft.com/office/drawing/2014/main" id="{00B78C97-E5E0-455A-BE2D-35667C959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6" name="Freeform 292">
              <a:extLst>
                <a:ext uri="{FF2B5EF4-FFF2-40B4-BE49-F238E27FC236}">
                  <a16:creationId xmlns:a16="http://schemas.microsoft.com/office/drawing/2014/main" id="{4B769716-F811-4AB7-8D21-3BC15808B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7" name="Freeform 293">
              <a:extLst>
                <a:ext uri="{FF2B5EF4-FFF2-40B4-BE49-F238E27FC236}">
                  <a16:creationId xmlns:a16="http://schemas.microsoft.com/office/drawing/2014/main" id="{7325CBB8-4452-47EA-B06D-A0797A075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8" name="Freeform 294">
              <a:extLst>
                <a:ext uri="{FF2B5EF4-FFF2-40B4-BE49-F238E27FC236}">
                  <a16:creationId xmlns:a16="http://schemas.microsoft.com/office/drawing/2014/main" id="{98BFA92A-AC4E-46F0-B1C5-C253AE756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09" name="Freeform 295">
              <a:extLst>
                <a:ext uri="{FF2B5EF4-FFF2-40B4-BE49-F238E27FC236}">
                  <a16:creationId xmlns:a16="http://schemas.microsoft.com/office/drawing/2014/main" id="{30E84ABF-01C7-49B3-A4BC-95472D44D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0" name="Freeform 296">
              <a:extLst>
                <a:ext uri="{FF2B5EF4-FFF2-40B4-BE49-F238E27FC236}">
                  <a16:creationId xmlns:a16="http://schemas.microsoft.com/office/drawing/2014/main" id="{6A3DA2F0-894E-42FD-A4B0-258FC8C87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1" name="Freeform 297">
              <a:extLst>
                <a:ext uri="{FF2B5EF4-FFF2-40B4-BE49-F238E27FC236}">
                  <a16:creationId xmlns:a16="http://schemas.microsoft.com/office/drawing/2014/main" id="{FC35C545-A76B-47A2-8A98-C4B72E661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2" name="Freeform 298">
              <a:extLst>
                <a:ext uri="{FF2B5EF4-FFF2-40B4-BE49-F238E27FC236}">
                  <a16:creationId xmlns:a16="http://schemas.microsoft.com/office/drawing/2014/main" id="{6F2D5959-86A7-4CDD-A5F9-EA1CBFF30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3" name="Freeform 299">
              <a:extLst>
                <a:ext uri="{FF2B5EF4-FFF2-40B4-BE49-F238E27FC236}">
                  <a16:creationId xmlns:a16="http://schemas.microsoft.com/office/drawing/2014/main" id="{60290581-5BB8-435B-A07A-4E8C19C8A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4" name="Freeform 300">
              <a:extLst>
                <a:ext uri="{FF2B5EF4-FFF2-40B4-BE49-F238E27FC236}">
                  <a16:creationId xmlns:a16="http://schemas.microsoft.com/office/drawing/2014/main" id="{8F8C3DE8-C5AF-4FA2-A68A-947104AF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5" name="Freeform 301">
              <a:extLst>
                <a:ext uri="{FF2B5EF4-FFF2-40B4-BE49-F238E27FC236}">
                  <a16:creationId xmlns:a16="http://schemas.microsoft.com/office/drawing/2014/main" id="{895484EF-DB9B-4CC6-B0D0-44A3F5EAB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6" name="Freeform 302">
              <a:extLst>
                <a:ext uri="{FF2B5EF4-FFF2-40B4-BE49-F238E27FC236}">
                  <a16:creationId xmlns:a16="http://schemas.microsoft.com/office/drawing/2014/main" id="{769CD946-965B-4CD0-AEC9-EF0E4BD15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7" name="Freeform 303">
              <a:extLst>
                <a:ext uri="{FF2B5EF4-FFF2-40B4-BE49-F238E27FC236}">
                  <a16:creationId xmlns:a16="http://schemas.microsoft.com/office/drawing/2014/main" id="{65AD46F2-A74F-4CFC-B821-F46ABC2FB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8" name="Freeform 304">
              <a:extLst>
                <a:ext uri="{FF2B5EF4-FFF2-40B4-BE49-F238E27FC236}">
                  <a16:creationId xmlns:a16="http://schemas.microsoft.com/office/drawing/2014/main" id="{8FBBBADC-89A7-4F82-9D0F-029393A7C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9" name="Freeform 305">
              <a:extLst>
                <a:ext uri="{FF2B5EF4-FFF2-40B4-BE49-F238E27FC236}">
                  <a16:creationId xmlns:a16="http://schemas.microsoft.com/office/drawing/2014/main" id="{378DA0E0-3A9B-48D4-A722-ACBFB05629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457200"/>
              <a:endParaRPr lang="zh-CN" alt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751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02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4" r:id="rId19"/>
    <p:sldLayoutId id="2147483815" r:id="rId20"/>
    <p:sldLayoutId id="2147483816" r:id="rId21"/>
    <p:sldLayoutId id="2147483817" r:id="rId22"/>
    <p:sldLayoutId id="2147483818" r:id="rId23"/>
    <p:sldLayoutId id="2147483819" r:id="rId24"/>
    <p:sldLayoutId id="2147483820" r:id="rId25"/>
    <p:sldLayoutId id="2147483821" r:id="rId26"/>
    <p:sldLayoutId id="2147483822" r:id="rId27"/>
    <p:sldLayoutId id="2147483823" r:id="rId28"/>
    <p:sldLayoutId id="2147483824" r:id="rId29"/>
    <p:sldLayoutId id="2147483825" r:id="rId30"/>
    <p:sldLayoutId id="2147483826" r:id="rId31"/>
    <p:sldLayoutId id="2147483827" r:id="rId32"/>
    <p:sldLayoutId id="2147483828" r:id="rId33"/>
    <p:sldLayoutId id="2147483829" r:id="rId34"/>
    <p:sldLayoutId id="2147483830" r:id="rId35"/>
    <p:sldLayoutId id="2147483831" r:id="rId36"/>
    <p:sldLayoutId id="2147483832" r:id="rId37"/>
    <p:sldLayoutId id="2147483833" r:id="rId38"/>
    <p:sldLayoutId id="2147483834" r:id="rId39"/>
    <p:sldLayoutId id="2147483835" r:id="rId40"/>
    <p:sldLayoutId id="2147483836" r:id="rId41"/>
    <p:sldLayoutId id="2147483837" r:id="rId42"/>
    <p:sldLayoutId id="2147483838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slideLayout" Target="../slideLayouts/slideLayout70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19.png"/><Relationship Id="rId10" Type="http://schemas.openxmlformats.org/officeDocument/2006/relationships/image" Target="../media/image38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>
            <a:extLst>
              <a:ext uri="{FF2B5EF4-FFF2-40B4-BE49-F238E27FC236}">
                <a16:creationId xmlns:a16="http://schemas.microsoft.com/office/drawing/2014/main" id="{AFBCFEEC-03F8-42CA-73AD-50F3A2EE39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4949669"/>
            <a:ext cx="12187170" cy="19083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A7C00C3-B5DF-22E5-6DA2-15B16C1F34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47"/>
          <a:stretch/>
        </p:blipFill>
        <p:spPr>
          <a:xfrm>
            <a:off x="-457742" y="1655504"/>
            <a:ext cx="13318855" cy="5036660"/>
          </a:xfrm>
          <a:prstGeom prst="rect">
            <a:avLst/>
          </a:prstGeom>
        </p:spPr>
      </p:pic>
      <p:pic>
        <p:nvPicPr>
          <p:cNvPr id="3" name="图片 10">
            <a:extLst>
              <a:ext uri="{FF2B5EF4-FFF2-40B4-BE49-F238E27FC236}">
                <a16:creationId xmlns:a16="http://schemas.microsoft.com/office/drawing/2014/main" id="{D09B2A12-7C7B-F8C0-EC4E-56A1AF92DD7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439" y="2334155"/>
            <a:ext cx="1107996" cy="1107996"/>
          </a:xfrm>
          <a:prstGeom prst="rect">
            <a:avLst/>
          </a:prstGeom>
        </p:spPr>
      </p:pic>
      <p:pic>
        <p:nvPicPr>
          <p:cNvPr id="23" name="图片 36">
            <a:extLst>
              <a:ext uri="{FF2B5EF4-FFF2-40B4-BE49-F238E27FC236}">
                <a16:creationId xmlns:a16="http://schemas.microsoft.com/office/drawing/2014/main" id="{FFB57864-4D33-D8D9-FCB6-8D3021230D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9504">
            <a:off x="3105603" y="3859503"/>
            <a:ext cx="1277052" cy="1298399"/>
          </a:xfrm>
          <a:prstGeom prst="rect">
            <a:avLst/>
          </a:prstGeom>
        </p:spPr>
      </p:pic>
      <p:pic>
        <p:nvPicPr>
          <p:cNvPr id="5" name="Picture 4" descr="A yellow and blue text&#10;&#10;Description automatically generated">
            <a:extLst>
              <a:ext uri="{FF2B5EF4-FFF2-40B4-BE49-F238E27FC236}">
                <a16:creationId xmlns:a16="http://schemas.microsoft.com/office/drawing/2014/main" id="{ED6E0F4B-5C6D-373D-073E-D02580C9A3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" y="2029777"/>
            <a:ext cx="9753600" cy="2066925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E1EF6BD1-FB0E-A3EF-5179-4BCA917BD6A8}"/>
              </a:ext>
            </a:extLst>
          </p:cNvPr>
          <p:cNvSpPr/>
          <p:nvPr/>
        </p:nvSpPr>
        <p:spPr>
          <a:xfrm>
            <a:off x="4738372" y="1202275"/>
            <a:ext cx="2170428" cy="850045"/>
          </a:xfrm>
          <a:prstGeom prst="wedgeRoundRectCallout">
            <a:avLst>
              <a:gd name="adj1" fmla="val -58315"/>
              <a:gd name="adj2" fmla="val 22918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BÀI</a:t>
            </a:r>
            <a:r>
              <a:rPr kumimoji="0" lang="en-US" sz="3600" b="1" i="0" u="none" strike="noStrike" kern="0" cap="none" spc="0" normalizeH="0" noProof="0" dirty="0">
                <a:ln>
                  <a:noFill/>
                </a:ln>
                <a:solidFill>
                  <a:srgbClr val="F7A9BD">
                    <a:lumMod val="1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sym typeface="Arial"/>
              </a:rPr>
              <a:t> 5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608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681" y="4069532"/>
            <a:ext cx="12221234" cy="278846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Picture 7" descr="1-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021" y="2126681"/>
            <a:ext cx="4872639" cy="352953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9" name="Picture 5" descr="1-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7145" y="3758744"/>
            <a:ext cx="3776553" cy="34100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Picture 6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45" y="-328596"/>
            <a:ext cx="9590071" cy="718659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0899A-1239-4AC9-9081-9D7323A1EC9C}"/>
              </a:ext>
            </a:extLst>
          </p:cNvPr>
          <p:cNvSpPr txBox="1"/>
          <p:nvPr/>
        </p:nvSpPr>
        <p:spPr>
          <a:xfrm rot="21280811">
            <a:off x="2334827" y="2126681"/>
            <a:ext cx="4634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Củng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cố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宋体"/>
                <a:cs typeface="+mn-cs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80CAB-9DB7-46BD-9E4B-07E91B47CD1A}"/>
              </a:ext>
            </a:extLst>
          </p:cNvPr>
          <p:cNvSpPr txBox="1"/>
          <p:nvPr/>
        </p:nvSpPr>
        <p:spPr>
          <a:xfrm rot="21280811">
            <a:off x="1428511" y="3375530"/>
            <a:ext cx="64467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  <a:defRPr/>
            </a:pPr>
            <a:r>
              <a:rPr lang="vi-VN" sz="3200">
                <a:solidFill>
                  <a:srgbClr val="FF0000"/>
                </a:solidFill>
              </a:rPr>
              <a:t>Hôm nay em được ôn lại nội dung nào đã học?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宋体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AB21530A-4E2F-4D0F-B7BC-6F1756A2CF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E0EA86B1-1F3E-453E-AA28-15765CFAA81B}"/>
              </a:ext>
            </a:extLst>
          </p:cNvPr>
          <p:cNvSpPr/>
          <p:nvPr/>
        </p:nvSpPr>
        <p:spPr>
          <a:xfrm>
            <a:off x="813552" y="771297"/>
            <a:ext cx="10580162" cy="5295674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AEFBE86B-C4F1-43EF-8966-4E40F0CDFC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17" y="3670248"/>
            <a:ext cx="1895550" cy="3124147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189EF2C-2885-4DF6-85EC-34A6D3361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098" y="3189792"/>
            <a:ext cx="2729137" cy="3648476"/>
          </a:xfrm>
          <a:prstGeom prst="rect">
            <a:avLst/>
          </a:prstGeom>
        </p:spPr>
      </p:pic>
      <p:sp>
        <p:nvSpPr>
          <p:cNvPr id="22" name="矩形 21">
            <a:extLst>
              <a:ext uri="{FF2B5EF4-FFF2-40B4-BE49-F238E27FC236}">
                <a16:creationId xmlns:a16="http://schemas.microsoft.com/office/drawing/2014/main" id="{0E6FCF24-BB20-45BA-AA05-CFDC559BBF73}"/>
              </a:ext>
            </a:extLst>
          </p:cNvPr>
          <p:cNvSpPr/>
          <p:nvPr/>
        </p:nvSpPr>
        <p:spPr>
          <a:xfrm>
            <a:off x="629476" y="1094129"/>
            <a:ext cx="1030515" cy="549503"/>
          </a:xfrm>
          <a:prstGeom prst="rect">
            <a:avLst/>
          </a:prstGeom>
          <a:solidFill>
            <a:srgbClr val="7CA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3FF8A6-C4E9-45D2-9482-9C426BDD4485}"/>
              </a:ext>
            </a:extLst>
          </p:cNvPr>
          <p:cNvSpPr/>
          <p:nvPr/>
        </p:nvSpPr>
        <p:spPr>
          <a:xfrm>
            <a:off x="354867" y="952393"/>
            <a:ext cx="639657" cy="341085"/>
          </a:xfrm>
          <a:prstGeom prst="rect">
            <a:avLst/>
          </a:prstGeom>
          <a:solidFill>
            <a:srgbClr val="7693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6DCC06D4-931A-4E57-9EA9-E4D3832E0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40" y="0"/>
            <a:ext cx="1334192" cy="3209524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2E5B665D-AB42-4939-9DF0-6556C44C9B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68098" y="6217248"/>
            <a:ext cx="1407621" cy="598895"/>
          </a:xfrm>
          <a:prstGeom prst="rect">
            <a:avLst/>
          </a:prstGeom>
        </p:spPr>
      </p:pic>
      <p:sp>
        <p:nvSpPr>
          <p:cNvPr id="48" name="矩形 47">
            <a:extLst>
              <a:ext uri="{FF2B5EF4-FFF2-40B4-BE49-F238E27FC236}">
                <a16:creationId xmlns:a16="http://schemas.microsoft.com/office/drawing/2014/main" id="{3A82107F-4D07-4FB8-A8F4-2FC24DB0DC70}"/>
              </a:ext>
            </a:extLst>
          </p:cNvPr>
          <p:cNvSpPr/>
          <p:nvPr/>
        </p:nvSpPr>
        <p:spPr>
          <a:xfrm rot="10800000">
            <a:off x="44313" y="2006653"/>
            <a:ext cx="11754139" cy="3392606"/>
          </a:xfrm>
          <a:prstGeom prst="rect">
            <a:avLst/>
          </a:prstGeom>
          <a:blipFill dpi="0" rotWithShape="1">
            <a:blip r:embed="rId10">
              <a:alphaModFix amt="4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16386649-0731-44C7-B9CE-7D5DA412C30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795" y="6412567"/>
            <a:ext cx="591684" cy="403576"/>
          </a:xfrm>
          <a:prstGeom prst="rect">
            <a:avLst/>
          </a:prstGeom>
        </p:spPr>
      </p:pic>
      <p:grpSp>
        <p:nvGrpSpPr>
          <p:cNvPr id="42" name="组合 41">
            <a:extLst>
              <a:ext uri="{FF2B5EF4-FFF2-40B4-BE49-F238E27FC236}">
                <a16:creationId xmlns:a16="http://schemas.microsoft.com/office/drawing/2014/main" id="{9B05D16D-43E5-4F06-926F-66562A6D3898}"/>
              </a:ext>
            </a:extLst>
          </p:cNvPr>
          <p:cNvGrpSpPr/>
          <p:nvPr/>
        </p:nvGrpSpPr>
        <p:grpSpPr>
          <a:xfrm>
            <a:off x="3551479" y="-1149492"/>
            <a:ext cx="4121264" cy="1032133"/>
            <a:chOff x="3854337" y="1487133"/>
            <a:chExt cx="4121264" cy="1032133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313EFC80-1982-4089-8B27-38E538F159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4337" y="1487133"/>
              <a:ext cx="4121264" cy="1032133"/>
            </a:xfrm>
            <a:prstGeom prst="rect">
              <a:avLst/>
            </a:prstGeom>
          </p:spPr>
        </p:pic>
        <p:sp>
          <p:nvSpPr>
            <p:cNvPr id="28" name="标题 1">
              <a:extLst>
                <a:ext uri="{FF2B5EF4-FFF2-40B4-BE49-F238E27FC236}">
                  <a16:creationId xmlns:a16="http://schemas.microsoft.com/office/drawing/2014/main" id="{F389331B-0A5E-4A37-A611-982CA5CEF253}"/>
                </a:ext>
              </a:extLst>
            </p:cNvPr>
            <p:cNvSpPr txBox="1">
              <a:spLocks/>
            </p:cNvSpPr>
            <p:nvPr/>
          </p:nvSpPr>
          <p:spPr>
            <a:xfrm>
              <a:off x="5407806" y="1831624"/>
              <a:ext cx="1417053" cy="4397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70000" lnSpcReduction="200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60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义启紫水晶体" panose="02010601030101010101" pitchFamily="2" charset="-122"/>
                  <a:ea typeface="义启紫水晶体" panose="02010601030101010101" pitchFamily="2" charset="-122"/>
                  <a:cs typeface="+mj-cs"/>
                </a:rPr>
                <a:t>6.16</a:t>
              </a:r>
              <a:endParaRPr kumimoji="0" lang="zh-CN" altLang="en-US" sz="44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义启紫水晶体" panose="02010601030101010101" pitchFamily="2" charset="-122"/>
                <a:ea typeface="义启紫水晶体" panose="02010601030101010101" pitchFamily="2" charset="-122"/>
                <a:cs typeface="+mj-cs"/>
              </a:endParaRPr>
            </a:p>
          </p:txBody>
        </p:sp>
      </p:grpSp>
      <p:pic>
        <p:nvPicPr>
          <p:cNvPr id="19" name="5bfec640e9c6d">
            <a:hlinkClick r:id="" action="ppaction://media"/>
            <a:extLst>
              <a:ext uri="{FF2B5EF4-FFF2-40B4-BE49-F238E27FC236}">
                <a16:creationId xmlns:a16="http://schemas.microsoft.com/office/drawing/2014/main" id="{59E585AD-40A9-4DDF-9FB3-6F824390FB7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6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9686" y="-1187710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7332" y="934154"/>
            <a:ext cx="14241611" cy="409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07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38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10" grpId="0" animBg="1"/>
      <p:bldP spid="22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533776" y="486000"/>
            <a:ext cx="11124448" cy="588600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B8C2BC9-635B-413F-9C7C-E853172172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876" y="-338138"/>
            <a:ext cx="1189301" cy="208033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B2E1574-CA7A-4213-BC0F-A78310C3A5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01" y="2122347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logo with a black background&#10;&#10;Description automatically generated">
            <a:extLst>
              <a:ext uri="{FF2B5EF4-FFF2-40B4-BE49-F238E27FC236}">
                <a16:creationId xmlns:a16="http://schemas.microsoft.com/office/drawing/2014/main" id="{680DD1C5-5770-FCCC-99AB-5E08C2DC85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374" y="1676400"/>
            <a:ext cx="6399606" cy="494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4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833620" y="2321560"/>
            <a:ext cx="2990215" cy="299021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87680" y="277495"/>
            <a:ext cx="11043920" cy="1040765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200" b="1" dirty="0">
                <a:solidFill>
                  <a:srgbClr val="002060"/>
                </a:solidFill>
                <a:latin typeface="Calibri"/>
              </a:rPr>
              <a:t>H</a:t>
            </a:r>
            <a:r>
              <a:rPr lang="vi-VN" sz="3200" b="1" dirty="0">
                <a:solidFill>
                  <a:srgbClr val="002060"/>
                </a:solidFill>
                <a:latin typeface="Calibri"/>
              </a:rPr>
              <a:t>oàn thành sơ đồ hệ thống kiến thức và nội dung đã học theo nhóm về chủ đề Gia đình.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" name="Content Placeholder 2" descr="Capture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680845" y="1558925"/>
            <a:ext cx="9295765" cy="5039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924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292821B-EEB6-4446-8863-18C9958D4F9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9529" y="1589889"/>
            <a:ext cx="4447419" cy="507972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CD90FE2-A08B-44EE-9A71-ADA5A9708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347" y="458458"/>
            <a:ext cx="3375781" cy="13897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13" descr="logohtchuan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4762500" y="1854200"/>
            <a:ext cx="2990215" cy="2990215"/>
          </a:xfrm>
          <a:prstGeom prst="rect">
            <a:avLst/>
          </a:prstGeom>
        </p:spPr>
      </p:pic>
      <p:pic>
        <p:nvPicPr>
          <p:cNvPr id="3" name="Content Placeholder 2" descr="Capture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1609725" y="1091565"/>
            <a:ext cx="9295765" cy="50399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491615" y="1854835"/>
            <a:ext cx="1942465" cy="497205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Ăn chín, uống sôi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501140" y="2466340"/>
            <a:ext cx="1942465" cy="78994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Chế biến thực phẩm nhiệt độ thích hợp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8863965" y="246634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 con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748790" y="544766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Rửa bát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8863965" y="4990465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Giáo viên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863965" y="5552440"/>
            <a:ext cx="1685290" cy="49720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Kĩ sư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4699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6B14D6E-C76E-4D6B-BAD4-72C6E970BD66}"/>
              </a:ext>
            </a:extLst>
          </p:cNvPr>
          <p:cNvGrpSpPr/>
          <p:nvPr/>
        </p:nvGrpSpPr>
        <p:grpSpPr>
          <a:xfrm>
            <a:off x="3886185" y="690139"/>
            <a:ext cx="7453385" cy="1463040"/>
            <a:chOff x="3886185" y="690139"/>
            <a:chExt cx="7453385" cy="1463040"/>
          </a:xfrm>
        </p:grpSpPr>
        <p:sp>
          <p:nvSpPr>
            <p:cNvPr id="4" name="Rounded Rectangular Callout 3"/>
            <p:cNvSpPr/>
            <p:nvPr/>
          </p:nvSpPr>
          <p:spPr>
            <a:xfrm rot="368258">
              <a:off x="3886185" y="690139"/>
              <a:ext cx="7453385" cy="1463040"/>
            </a:xfrm>
            <a:prstGeom prst="wedgeRoundRectCallout">
              <a:avLst>
                <a:gd name="adj1" fmla="val -53483"/>
                <a:gd name="adj2" fmla="val 80220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316489">
              <a:off x="4189923" y="729162"/>
              <a:ext cx="68459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dirty="0"/>
                <a:t>Gia đình là tổ ấm yêu thương”. Em và các thành viên trong gia đình cần thể hiện quan tâm, chăm sóc yêu thương nhau.</a:t>
              </a:r>
              <a:endParaRPr lang="en-US" sz="2800" dirty="0"/>
            </a:p>
          </p:txBody>
        </p: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8D46BC40-BB61-4AA0-9B1B-9F6D41183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" y="1964952"/>
            <a:ext cx="5718154" cy="41929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405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284480" y="238125"/>
            <a:ext cx="11633200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sp>
        <p:nvSpPr>
          <p:cNvPr id="30" name="Rounded Rectangle 8">
            <a:extLst>
              <a:ext uri="{FF2B5EF4-FFF2-40B4-BE49-F238E27FC236}">
                <a16:creationId xmlns:a16="http://schemas.microsoft.com/office/drawing/2014/main" id="{61A893B2-13E1-4056-8BBD-6D0C1D9AE6C5}"/>
              </a:ext>
            </a:extLst>
          </p:cNvPr>
          <p:cNvSpPr/>
          <p:nvPr/>
        </p:nvSpPr>
        <p:spPr>
          <a:xfrm>
            <a:off x="1023726" y="184080"/>
            <a:ext cx="10034902" cy="646986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0AD47">
                <a:lumMod val="75000"/>
              </a:srgbClr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uan sát hình 1, 2, 3 SGK/22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2F7FA-0544-401D-99A2-A5F0D7893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51" y="1677511"/>
            <a:ext cx="6596790" cy="3706178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8D656AF-4CC9-4BF1-94DD-9EDDB40AF8C3}"/>
              </a:ext>
            </a:extLst>
          </p:cNvPr>
          <p:cNvSpPr/>
          <p:nvPr/>
        </p:nvSpPr>
        <p:spPr>
          <a:xfrm>
            <a:off x="7017612" y="1592862"/>
            <a:ext cx="4640613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cs typeface="Arial" panose="020B0604020202020204" pitchFamily="34" charset="0"/>
              </a:rPr>
              <a:t>Hành động nào của Hoa và em trai Hoa thể hiện sự quan tâm và yêu thương dành cho bà?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BB2D1486-71FC-4BA8-88DA-9A35D731BC93}"/>
              </a:ext>
            </a:extLst>
          </p:cNvPr>
          <p:cNvSpPr/>
          <p:nvPr/>
        </p:nvSpPr>
        <p:spPr>
          <a:xfrm>
            <a:off x="7017612" y="3159010"/>
            <a:ext cx="4640613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cs typeface="Arial" panose="020B0604020202020204" pitchFamily="34" charset="0"/>
              </a:rPr>
              <a:t>Bố mẹ Hoa đã làm gì nhân ngày sinh nhật bà?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4A5E7A-21D3-47A9-9858-35163DD06BE2}"/>
              </a:ext>
            </a:extLst>
          </p:cNvPr>
          <p:cNvSpPr/>
          <p:nvPr/>
        </p:nvSpPr>
        <p:spPr>
          <a:xfrm>
            <a:off x="7017611" y="4345737"/>
            <a:ext cx="4640613" cy="9194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vi-VN" sz="2400" dirty="0">
                <a:cs typeface="Calibri" panose="020F0502020204030204" pitchFamily="34" charset="0"/>
              </a:rPr>
              <a:t>Những việc làm của mọi người thể hiện điều gì</a:t>
            </a:r>
            <a:r>
              <a:rPr lang="en-US" sz="2400" dirty="0"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2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284480" y="238125"/>
            <a:ext cx="11633200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92F7FA-0544-401D-99A2-A5F0D7893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51" y="1677511"/>
            <a:ext cx="6596790" cy="3706178"/>
          </a:xfrm>
          <a:prstGeom prst="rect">
            <a:avLst/>
          </a:prstGeom>
        </p:spPr>
      </p:pic>
      <p:sp>
        <p:nvSpPr>
          <p:cNvPr id="9" name="Rounded Rectangle 10">
            <a:extLst>
              <a:ext uri="{FF2B5EF4-FFF2-40B4-BE49-F238E27FC236}">
                <a16:creationId xmlns:a16="http://schemas.microsoft.com/office/drawing/2014/main" id="{D8D656AF-4CC9-4BF1-94DD-9EDDB40AF8C3}"/>
              </a:ext>
            </a:extLst>
          </p:cNvPr>
          <p:cNvSpPr/>
          <p:nvPr/>
        </p:nvSpPr>
        <p:spPr>
          <a:xfrm>
            <a:off x="7017611" y="1104652"/>
            <a:ext cx="4640613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white"/>
                </a:solidFill>
                <a:cs typeface="Arial" panose="020B0604020202020204" pitchFamily="34" charset="0"/>
              </a:rPr>
              <a:t>Hoa làm thiệp chúc mừng bà, em trai tựa vào vai bà âu yếm.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BB2D1486-71FC-4BA8-88DA-9A35D731BC93}"/>
              </a:ext>
            </a:extLst>
          </p:cNvPr>
          <p:cNvSpPr/>
          <p:nvPr/>
        </p:nvSpPr>
        <p:spPr>
          <a:xfrm>
            <a:off x="7017612" y="2874956"/>
            <a:ext cx="4640613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prstClr val="white"/>
                </a:solidFill>
                <a:cs typeface="Arial" panose="020B0604020202020204" pitchFamily="34" charset="0"/>
              </a:rPr>
              <a:t>Bố mẹ Hoa mua quà tặng bà.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D24A5E7A-21D3-47A9-9858-35163DD06BE2}"/>
              </a:ext>
            </a:extLst>
          </p:cNvPr>
          <p:cNvSpPr/>
          <p:nvPr/>
        </p:nvSpPr>
        <p:spPr>
          <a:xfrm>
            <a:off x="7017612" y="4083404"/>
            <a:ext cx="4640613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just"/>
            <a:r>
              <a:rPr lang="vi-VN" sz="2800">
                <a:solidFill>
                  <a:prstClr val="white"/>
                </a:solidFill>
                <a:cs typeface="Calibri" panose="020F0502020204030204" pitchFamily="34" charset="0"/>
              </a:rPr>
              <a:t>Đây là những việc làm thể hiện sự quan tâm chăm sóc tới ông bà cha mẹ.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92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23B6630-D15D-437F-8FCE-73E7023BB6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BF2FB1DD-BB2D-4824-BA33-653A974D3AB7}"/>
              </a:ext>
            </a:extLst>
          </p:cNvPr>
          <p:cNvSpPr/>
          <p:nvPr/>
        </p:nvSpPr>
        <p:spPr>
          <a:xfrm>
            <a:off x="284480" y="238125"/>
            <a:ext cx="11633200" cy="6381750"/>
          </a:xfrm>
          <a:prstGeom prst="rect">
            <a:avLst/>
          </a:prstGeom>
          <a:solidFill>
            <a:srgbClr val="FDF0E7"/>
          </a:solidFill>
          <a:ln>
            <a:noFill/>
          </a:ln>
          <a:effectLst>
            <a:outerShdw blurRad="228600" sx="101000" sy="101000" algn="ctr" rotWithShape="0">
              <a:prstClr val="black">
                <a:alpha val="2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等线" panose="020B0604020202020204" charset="-122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C043FF-2341-4958-8EDD-CE144A8380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584" y="2500837"/>
            <a:ext cx="4255118" cy="350944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6C2BD35B-05A6-4B27-9728-3C7792569336}"/>
              </a:ext>
            </a:extLst>
          </p:cNvPr>
          <p:cNvGrpSpPr/>
          <p:nvPr/>
        </p:nvGrpSpPr>
        <p:grpSpPr>
          <a:xfrm>
            <a:off x="2499361" y="690139"/>
            <a:ext cx="8840210" cy="1463040"/>
            <a:chOff x="3886185" y="690139"/>
            <a:chExt cx="7453385" cy="1463040"/>
          </a:xfrm>
        </p:grpSpPr>
        <p:sp>
          <p:nvSpPr>
            <p:cNvPr id="14" name="Rounded Rectangular Callout 3">
              <a:extLst>
                <a:ext uri="{FF2B5EF4-FFF2-40B4-BE49-F238E27FC236}">
                  <a16:creationId xmlns:a16="http://schemas.microsoft.com/office/drawing/2014/main" id="{7CC26CF1-3FCF-4EE0-8EA6-147AA54EF50B}"/>
                </a:ext>
              </a:extLst>
            </p:cNvPr>
            <p:cNvSpPr/>
            <p:nvPr/>
          </p:nvSpPr>
          <p:spPr>
            <a:xfrm rot="368258">
              <a:off x="3886185" y="690139"/>
              <a:ext cx="7453385" cy="1463040"/>
            </a:xfrm>
            <a:prstGeom prst="wedgeRoundRectCallout">
              <a:avLst>
                <a:gd name="adj1" fmla="val -42336"/>
                <a:gd name="adj2" fmla="val 96026"/>
                <a:gd name="adj3" fmla="val 16667"/>
              </a:avLst>
            </a:prstGeom>
            <a:solidFill>
              <a:srgbClr val="FFE890"/>
            </a:solidFill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7BB57F-82ED-45F0-903C-676E0A6801D8}"/>
                </a:ext>
              </a:extLst>
            </p:cNvPr>
            <p:cNvSpPr txBox="1"/>
            <p:nvPr/>
          </p:nvSpPr>
          <p:spPr>
            <a:xfrm rot="316489">
              <a:off x="4189923" y="729162"/>
              <a:ext cx="68459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800" dirty="0">
                  <a:latin typeface="Arial" panose="020B0604020202020204" pitchFamily="34" charset="0"/>
                  <a:cs typeface="Arial" panose="020B0604020202020204" pitchFamily="34" charset="0"/>
                </a:rPr>
                <a:t>ói với bạn các thế hệ trong gia đình mình; những việc đã làm và sẽ làm để thể hiện sự quan tâm và chăm sóc của bản thân với các thế hệ.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5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150050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9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275</Words>
  <Application>Microsoft Office PowerPoint</Application>
  <PresentationFormat>Widescreen</PresentationFormat>
  <Paragraphs>32</Paragraphs>
  <Slides>11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等线</vt:lpstr>
      <vt:lpstr>等线 Light</vt:lpstr>
      <vt:lpstr>微软雅黑</vt:lpstr>
      <vt:lpstr>微软雅黑</vt:lpstr>
      <vt:lpstr>Arial</vt:lpstr>
      <vt:lpstr>Calibri</vt:lpstr>
      <vt:lpstr>Calibri Light</vt:lpstr>
      <vt:lpstr>Cambria</vt:lpstr>
      <vt:lpstr>inpin heiti</vt:lpstr>
      <vt:lpstr>SVN-Newton</vt:lpstr>
      <vt:lpstr>SVN-Ready</vt:lpstr>
      <vt:lpstr>Times New Roman</vt:lpstr>
      <vt:lpstr>Utm AVO</vt:lpstr>
      <vt:lpstr>义启紫水晶体</vt:lpstr>
      <vt:lpstr>思源黑体 CN Bold</vt:lpstr>
      <vt:lpstr>1_Office Theme</vt:lpstr>
      <vt:lpstr>3_Office Theme</vt:lpstr>
      <vt:lpstr>3_Office 主题</vt:lpstr>
      <vt:lpstr>Office 主题</vt:lpstr>
      <vt:lpstr>1_Office 主题</vt:lpstr>
      <vt:lpstr>默认设计模板</vt:lpstr>
      <vt:lpstr>2_Office 主题​​</vt:lpstr>
      <vt:lpstr>2_包图主题2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26</cp:revision>
  <dcterms:created xsi:type="dcterms:W3CDTF">2021-08-27T00:50:55Z</dcterms:created>
  <dcterms:modified xsi:type="dcterms:W3CDTF">2026-04-12T11:13:15Z</dcterms:modified>
</cp:coreProperties>
</file>