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18"/>
  </p:notesMasterIdLst>
  <p:sldIdLst>
    <p:sldId id="519" r:id="rId3"/>
    <p:sldId id="257" r:id="rId4"/>
    <p:sldId id="554" r:id="rId5"/>
    <p:sldId id="555" r:id="rId6"/>
    <p:sldId id="277" r:id="rId7"/>
    <p:sldId id="265" r:id="rId8"/>
    <p:sldId id="288" r:id="rId9"/>
    <p:sldId id="285" r:id="rId10"/>
    <p:sldId id="556" r:id="rId11"/>
    <p:sldId id="260" r:id="rId12"/>
    <p:sldId id="558" r:id="rId13"/>
    <p:sldId id="557" r:id="rId14"/>
    <p:sldId id="559" r:id="rId15"/>
    <p:sldId id="560" r:id="rId16"/>
    <p:sldId id="51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D583BA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31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11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3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61FA-3E4A-4DE7-8419-7373DC889611}" type="datetime1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726" r:id="rId19"/>
    <p:sldLayoutId id="2147483727" r:id="rId20"/>
    <p:sldLayoutId id="2147483729" r:id="rId2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0" y="2784"/>
            <a:ext cx="119483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58" y="3456541"/>
            <a:ext cx="5017227" cy="2709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0F9461-DB40-14E9-37E5-C442E2F3A521}"/>
              </a:ext>
            </a:extLst>
          </p:cNvPr>
          <p:cNvSpPr/>
          <p:nvPr/>
        </p:nvSpPr>
        <p:spPr>
          <a:xfrm>
            <a:off x="922210" y="129224"/>
            <a:ext cx="10103969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1564" y="5126181"/>
            <a:ext cx="170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8D93C-805B-6629-4A70-EF7C1B063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853" y="1702787"/>
            <a:ext cx="7190167" cy="8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1165263" y="1675527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2" name="Rectangle 1"/>
          <p:cNvSpPr/>
          <p:nvPr/>
        </p:nvSpPr>
        <p:spPr>
          <a:xfrm>
            <a:off x="4987024" y="177309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6948DC-DC6E-C5A9-BD62-BBA639BD51D1}"/>
              </a:ext>
            </a:extLst>
          </p:cNvPr>
          <p:cNvSpPr/>
          <p:nvPr/>
        </p:nvSpPr>
        <p:spPr>
          <a:xfrm>
            <a:off x="3132430" y="3682210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D20C7-A1E1-A98B-C10F-A3B1C1AFC763}"/>
              </a:ext>
            </a:extLst>
          </p:cNvPr>
          <p:cNvSpPr txBox="1"/>
          <p:nvPr/>
        </p:nvSpPr>
        <p:spPr>
          <a:xfrm>
            <a:off x="7956227" y="3701969"/>
            <a:ext cx="195848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196770" y="2096745"/>
            <a:ext cx="10417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đọc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nhóm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Google Shape;1686;p48">
            <a:extLst>
              <a:ext uri="{FF2B5EF4-FFF2-40B4-BE49-F238E27FC236}">
                <a16:creationId xmlns:a16="http://schemas.microsoft.com/office/drawing/2014/main" id="{1049FC76-55BE-4E0C-D579-BF4D184B5EB5}"/>
              </a:ext>
            </a:extLst>
          </p:cNvPr>
          <p:cNvSpPr txBox="1">
            <a:spLocks/>
          </p:cNvSpPr>
          <p:nvPr/>
        </p:nvSpPr>
        <p:spPr>
          <a:xfrm>
            <a:off x="3503" y="-138028"/>
            <a:ext cx="2966800" cy="5588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kern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819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Google Shape;1686;p48">
            <a:extLst>
              <a:ext uri="{FF2B5EF4-FFF2-40B4-BE49-F238E27FC236}">
                <a16:creationId xmlns:a16="http://schemas.microsoft.com/office/drawing/2014/main" id="{1049FC76-55BE-4E0C-D579-BF4D184B5EB5}"/>
              </a:ext>
            </a:extLst>
          </p:cNvPr>
          <p:cNvSpPr txBox="1">
            <a:spLocks/>
          </p:cNvSpPr>
          <p:nvPr/>
        </p:nvSpPr>
        <p:spPr>
          <a:xfrm>
            <a:off x="3503" y="-138028"/>
            <a:ext cx="2966800" cy="5588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kern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9632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2" name="Google Shape;1686;p48">
            <a:extLst>
              <a:ext uri="{FF2B5EF4-FFF2-40B4-BE49-F238E27FC236}">
                <a16:creationId xmlns:a16="http://schemas.microsoft.com/office/drawing/2014/main" id="{1049FC76-55BE-4E0C-D579-BF4D184B5EB5}"/>
              </a:ext>
            </a:extLst>
          </p:cNvPr>
          <p:cNvSpPr txBox="1">
            <a:spLocks/>
          </p:cNvSpPr>
          <p:nvPr/>
        </p:nvSpPr>
        <p:spPr>
          <a:xfrm>
            <a:off x="3503" y="-138028"/>
            <a:ext cx="2966800" cy="55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8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775E3-6556-AC15-81DE-06013917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04" y="980733"/>
            <a:ext cx="9440592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64" y="430534"/>
            <a:ext cx="3260436" cy="17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69639BF-7EB9-5AD4-30A7-17E111276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7876" y="1308172"/>
            <a:ext cx="4386124" cy="95195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8C83-B742-E5AB-F2F8-E34233C26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93" y="434898"/>
            <a:ext cx="11528611" cy="6305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7655E-794F-E29D-F6BE-A3266E158A9E}"/>
              </a:ext>
            </a:extLst>
          </p:cNvPr>
          <p:cNvSpPr txBox="1"/>
          <p:nvPr/>
        </p:nvSpPr>
        <p:spPr>
          <a:xfrm>
            <a:off x="566035" y="27660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</p:spTree>
    <p:extLst>
      <p:ext uri="{BB962C8B-B14F-4D97-AF65-F5344CB8AC3E}">
        <p14:creationId xmlns:p14="http://schemas.microsoft.com/office/powerpoint/2010/main" val="292047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B592-6AA7-BF7D-6B24-8137783A3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7599B2-7D71-E8AD-7515-A46DABE82D3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68948A4-DF96-8836-905B-CDD65F9EBC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BE484-2442-CEED-B3C1-090199CD4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94" y="377548"/>
            <a:ext cx="11528611" cy="6102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9B10F9-4429-AEA7-046E-26D6436F5670}"/>
              </a:ext>
            </a:extLst>
          </p:cNvPr>
          <p:cNvSpPr txBox="1"/>
          <p:nvPr/>
        </p:nvSpPr>
        <p:spPr>
          <a:xfrm>
            <a:off x="331694" y="254303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</p:spTree>
    <p:extLst>
      <p:ext uri="{BB962C8B-B14F-4D97-AF65-F5344CB8AC3E}">
        <p14:creationId xmlns:p14="http://schemas.microsoft.com/office/powerpoint/2010/main" val="1123564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3367738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5018517" y="413023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5160808" y="499189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230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6" grpId="0" build="p"/>
      <p:bldP spid="89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Google Shape;1686;p48">
            <a:extLst>
              <a:ext uri="{FF2B5EF4-FFF2-40B4-BE49-F238E27FC236}">
                <a16:creationId xmlns:a16="http://schemas.microsoft.com/office/drawing/2014/main" id="{FB38FED2-D88D-F4E3-85E2-F72A62A4B48B}"/>
              </a:ext>
            </a:extLst>
          </p:cNvPr>
          <p:cNvSpPr txBox="1">
            <a:spLocks/>
          </p:cNvSpPr>
          <p:nvPr/>
        </p:nvSpPr>
        <p:spPr>
          <a:xfrm>
            <a:off x="-25481" y="-215695"/>
            <a:ext cx="2966800" cy="7764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3200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vi-VN" sz="3200" kern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686;p48">
            <a:extLst>
              <a:ext uri="{FF2B5EF4-FFF2-40B4-BE49-F238E27FC236}">
                <a16:creationId xmlns:a16="http://schemas.microsoft.com/office/drawing/2014/main" id="{8B34B3C7-BCA4-D49A-DA88-953E6F0500F8}"/>
              </a:ext>
            </a:extLst>
          </p:cNvPr>
          <p:cNvSpPr txBox="1">
            <a:spLocks/>
          </p:cNvSpPr>
          <p:nvPr/>
        </p:nvSpPr>
        <p:spPr>
          <a:xfrm>
            <a:off x="3503" y="-138028"/>
            <a:ext cx="2966800" cy="67580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vi-VN" kern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2" grpId="0" build="p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Google Shape;1686;p48">
            <a:extLst>
              <a:ext uri="{FF2B5EF4-FFF2-40B4-BE49-F238E27FC236}">
                <a16:creationId xmlns:a16="http://schemas.microsoft.com/office/drawing/2014/main" id="{1049FC76-55BE-4E0C-D579-BF4D184B5EB5}"/>
              </a:ext>
            </a:extLst>
          </p:cNvPr>
          <p:cNvSpPr txBox="1">
            <a:spLocks/>
          </p:cNvSpPr>
          <p:nvPr/>
        </p:nvSpPr>
        <p:spPr>
          <a:xfrm>
            <a:off x="3503" y="-138028"/>
            <a:ext cx="2966800" cy="5588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kern="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vi-VN" kern="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08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1424</Words>
  <Application>Microsoft Office PowerPoint</Application>
  <PresentationFormat>Widescreen</PresentationFormat>
  <Paragraphs>124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Linhtu75@gmail.com</cp:lastModifiedBy>
  <cp:revision>218</cp:revision>
  <dcterms:created xsi:type="dcterms:W3CDTF">2021-06-19T10:18:58Z</dcterms:created>
  <dcterms:modified xsi:type="dcterms:W3CDTF">2026-04-12T00:07:29Z</dcterms:modified>
</cp:coreProperties>
</file>