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52" r:id="rId4"/>
    <p:sldMasterId id="2147483964" r:id="rId5"/>
    <p:sldMasterId id="2147483976" r:id="rId6"/>
    <p:sldMasterId id="2147483988" r:id="rId7"/>
  </p:sldMasterIdLst>
  <p:notesMasterIdLst>
    <p:notesMasterId r:id="rId14"/>
  </p:notesMasterIdLst>
  <p:sldIdLst>
    <p:sldId id="261" r:id="rId8"/>
    <p:sldId id="256" r:id="rId9"/>
    <p:sldId id="353" r:id="rId10"/>
    <p:sldId id="257" r:id="rId11"/>
    <p:sldId id="35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FF"/>
    <a:srgbClr val="FF0066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3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9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0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5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0829F99-162A-4022-8B5C-FD2FA563F0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4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8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7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4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34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3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41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896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91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0829F99-162A-4022-8B5C-FD2FA563F0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7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4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4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95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39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55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8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09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4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77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51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689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1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27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22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883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2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6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5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93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96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922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710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832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26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938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4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173941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417747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矩形 23"/>
          <p:cNvSpPr/>
          <p:nvPr userDrawn="1"/>
        </p:nvSpPr>
        <p:spPr>
          <a:xfrm>
            <a:off x="353693" y="387330"/>
            <a:ext cx="11484614" cy="6083341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57150">
            <a:solidFill>
              <a:srgbClr val="F5D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6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 b="42832"/>
          <a:stretch>
            <a:fillRect/>
          </a:stretch>
        </p:blipFill>
        <p:spPr>
          <a:xfrm>
            <a:off x="-5065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187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033" y="241493"/>
            <a:ext cx="7800008" cy="588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437" y="563473"/>
            <a:ext cx="6346486" cy="564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520" y="254428"/>
            <a:ext cx="5905198" cy="1971332"/>
          </a:xfrm>
          <a:prstGeom prst="rect">
            <a:avLst/>
          </a:prstGeom>
        </p:spPr>
      </p:pic>
      <p:pic>
        <p:nvPicPr>
          <p:cNvPr id="1026" name="Picture 2" descr="Học giả quốc tế quan ngại về tình hình Biển Đông | Tạp chí Tuyên gi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3" y="2505714"/>
            <a:ext cx="2848970" cy="3182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A picture containing clipart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2643" l="9994" r="89942">
                        <a14:foregroundMark x1="47768" y1="91471" x2="47768" y2="91471"/>
                        <a14:foregroundMark x1="47413" y1="92643" x2="47413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288" y="-38313"/>
            <a:ext cx="4288654" cy="3430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F229A-B523-3CD1-A157-BD608507E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426" y="2324000"/>
            <a:ext cx="6364776" cy="310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033" y="241493"/>
            <a:ext cx="7800008" cy="5887850"/>
          </a:xfrm>
          <a:prstGeom prst="rect">
            <a:avLst/>
          </a:prstGeom>
        </p:spPr>
      </p:pic>
      <p:pic>
        <p:nvPicPr>
          <p:cNvPr id="7" name="Picture 6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BDDC40BA-D04A-375D-C38E-B825AC125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45" y="978605"/>
            <a:ext cx="6729953" cy="50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4A92AC1-6466-75DD-DE46-3A685B4FA288}"/>
              </a:ext>
            </a:extLst>
          </p:cNvPr>
          <p:cNvSpPr txBox="1"/>
          <p:nvPr/>
        </p:nvSpPr>
        <p:spPr>
          <a:xfrm>
            <a:off x="933629" y="513852"/>
            <a:ext cx="9635134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 descr="A child sitting at a desk&#10;&#10;Description automatically generated with low confidence">
            <a:extLst>
              <a:ext uri="{FF2B5EF4-FFF2-40B4-BE49-F238E27FC236}">
                <a16:creationId xmlns:a16="http://schemas.microsoft.com/office/drawing/2014/main" id="{F90855B6-CE60-64B8-0E3D-93DE4E257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8" r="7919" b="-1"/>
          <a:stretch/>
        </p:blipFill>
        <p:spPr>
          <a:xfrm>
            <a:off x="2679406" y="1647315"/>
            <a:ext cx="7894052" cy="444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>
            <a:extLst>
              <a:ext uri="{FF2B5EF4-FFF2-40B4-BE49-F238E27FC236}">
                <a16:creationId xmlns:a16="http://schemas.microsoft.com/office/drawing/2014/main" id="{B3F9509E-74F5-CE6E-3941-80F1710B6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883" y="2352780"/>
            <a:ext cx="4875091" cy="4875091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C446A73-BE92-305D-20F2-298960A5EF57}"/>
              </a:ext>
            </a:extLst>
          </p:cNvPr>
          <p:cNvSpPr/>
          <p:nvPr/>
        </p:nvSpPr>
        <p:spPr>
          <a:xfrm>
            <a:off x="988826" y="818707"/>
            <a:ext cx="6932429" cy="1605516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8" name="Picture 2" descr="Chắc tay súng canh giữ biển đảo">
            <a:extLst>
              <a:ext uri="{FF2B5EF4-FFF2-40B4-BE49-F238E27FC236}">
                <a16:creationId xmlns:a16="http://schemas.microsoft.com/office/drawing/2014/main" id="{8EF69B25-4AC4-6B82-0099-C534A9C8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60" y="2572232"/>
            <a:ext cx="5449038" cy="36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481611-3D90-4BA1-9D2A-05DD90A15533}"/>
              </a:ext>
            </a:extLst>
          </p:cNvPr>
          <p:cNvSpPr txBox="1"/>
          <p:nvPr/>
        </p:nvSpPr>
        <p:spPr>
          <a:xfrm>
            <a:off x="1573980" y="463311"/>
            <a:ext cx="928187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4 –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đang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nhiệm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7D3140-D4B8-4353-8AB4-06BF15879DC4}"/>
              </a:ext>
            </a:extLst>
          </p:cNvPr>
          <p:cNvGrpSpPr/>
          <p:nvPr/>
        </p:nvGrpSpPr>
        <p:grpSpPr>
          <a:xfrm>
            <a:off x="1037297" y="2017007"/>
            <a:ext cx="9990481" cy="4518723"/>
            <a:chOff x="259099" y="1231340"/>
            <a:chExt cx="6307398" cy="3245485"/>
          </a:xfrm>
          <a:solidFill>
            <a:srgbClr val="4472C4">
              <a:lumMod val="60000"/>
              <a:lumOff val="40000"/>
            </a:srgbClr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945C12-EC92-4D22-83DC-91131D2618EF}"/>
                </a:ext>
              </a:extLst>
            </p:cNvPr>
            <p:cNvGrpSpPr/>
            <p:nvPr/>
          </p:nvGrpSpPr>
          <p:grpSpPr>
            <a:xfrm>
              <a:off x="1736598" y="1231340"/>
              <a:ext cx="3474242" cy="770834"/>
              <a:chOff x="-828921" y="2906280"/>
              <a:chExt cx="3474242" cy="770834"/>
            </a:xfrm>
            <a:grpFill/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752C71DF-17B7-4A3A-8F6E-15A11CC16A4B}"/>
                  </a:ext>
                </a:extLst>
              </p:cNvPr>
              <p:cNvSpPr/>
              <p:nvPr/>
            </p:nvSpPr>
            <p:spPr>
              <a:xfrm>
                <a:off x="-782936" y="2910642"/>
                <a:ext cx="3338230" cy="766472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ED6EA6-68BD-4328-BAF8-BA659914929B}"/>
                  </a:ext>
                </a:extLst>
              </p:cNvPr>
              <p:cNvSpPr txBox="1"/>
              <p:nvPr/>
            </p:nvSpPr>
            <p:spPr>
              <a:xfrm>
                <a:off x="-828921" y="2906280"/>
                <a:ext cx="3474242" cy="71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Mở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đầu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gửi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lời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chào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đến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các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bộ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đội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hải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quân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9C6727F-627B-4111-A7E2-22A6553733DE}"/>
                </a:ext>
              </a:extLst>
            </p:cNvPr>
            <p:cNvGrpSpPr/>
            <p:nvPr/>
          </p:nvGrpSpPr>
          <p:grpSpPr>
            <a:xfrm>
              <a:off x="4710339" y="2123872"/>
              <a:ext cx="1856158" cy="1084026"/>
              <a:chOff x="442947" y="3217333"/>
              <a:chExt cx="1856158" cy="1084026"/>
            </a:xfrm>
            <a:grpFill/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AF86D8D6-2B63-41F7-9FEE-AEEED69EC610}"/>
                  </a:ext>
                </a:extLst>
              </p:cNvPr>
              <p:cNvSpPr/>
              <p:nvPr/>
            </p:nvSpPr>
            <p:spPr>
              <a:xfrm>
                <a:off x="462846" y="3217333"/>
                <a:ext cx="1788477" cy="1084026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DA9C51-5C9C-4809-BB21-3A30B8E84228}"/>
                  </a:ext>
                </a:extLst>
              </p:cNvPr>
              <p:cNvSpPr txBox="1"/>
              <p:nvPr/>
            </p:nvSpPr>
            <p:spPr>
              <a:xfrm>
                <a:off x="442947" y="3232404"/>
                <a:ext cx="1856158" cy="1044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Tiếp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theo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giới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thiệu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ngắn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gọn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về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mình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42F8AF-B66D-472C-B257-104B54824730}"/>
                </a:ext>
              </a:extLst>
            </p:cNvPr>
            <p:cNvGrpSpPr/>
            <p:nvPr/>
          </p:nvGrpSpPr>
          <p:grpSpPr>
            <a:xfrm>
              <a:off x="259099" y="2014718"/>
              <a:ext cx="1774890" cy="1369839"/>
              <a:chOff x="-1494767" y="1360106"/>
              <a:chExt cx="1774890" cy="1369839"/>
            </a:xfrm>
            <a:grpFill/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BCAF20A-7353-40C8-8F4C-E2BA697FBEA4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172918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878584-F8D0-40D9-A9ED-A04176C84E14}"/>
                  </a:ext>
                </a:extLst>
              </p:cNvPr>
              <p:cNvSpPr txBox="1"/>
              <p:nvPr/>
            </p:nvSpPr>
            <p:spPr>
              <a:xfrm>
                <a:off x="-1494767" y="1360106"/>
                <a:ext cx="1774890" cy="136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Cuối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cùng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gửi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lời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đến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các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bộ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đội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hải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quân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D64FEDD-5E87-48C9-A34F-909569BB6F81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43D935C-752A-4EDA-BF51-767309C4A017}"/>
                  </a:ext>
                </a:extLst>
              </p:cNvPr>
              <p:cNvGrpSpPr/>
              <p:nvPr/>
            </p:nvGrpSpPr>
            <p:grpSpPr>
              <a:xfrm>
                <a:off x="2468034" y="2220748"/>
                <a:ext cx="1896533" cy="1084023"/>
                <a:chOff x="2269067" y="2067995"/>
                <a:chExt cx="1896533" cy="1084023"/>
              </a:xfrm>
              <a:grpFill/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4D1A3D9C-2AF8-4A66-ABEC-E07C78085416}"/>
                    </a:ext>
                  </a:extLst>
                </p:cNvPr>
                <p:cNvSpPr/>
                <p:nvPr/>
              </p:nvSpPr>
              <p:spPr>
                <a:xfrm>
                  <a:off x="2269067" y="2067995"/>
                  <a:ext cx="1896533" cy="1084023"/>
                </a:xfrm>
                <a:prstGeom prst="ellipse">
                  <a:avLst/>
                </a:prstGeom>
                <a:solidFill>
                  <a:srgbClr val="44546A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234B7C3-FFD1-4C81-8CE1-F80F238D963A}"/>
                    </a:ext>
                  </a:extLst>
                </p:cNvPr>
                <p:cNvSpPr txBox="1"/>
                <p:nvPr/>
              </p:nvSpPr>
              <p:spPr>
                <a:xfrm>
                  <a:off x="2630785" y="2215999"/>
                  <a:ext cx="1160085" cy="812617"/>
                </a:xfrm>
                <a:prstGeom prst="rect">
                  <a:avLst/>
                </a:prstGeom>
                <a:solidFill>
                  <a:srgbClr val="44546A">
                    <a:lumMod val="75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Viết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lời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cảm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ơn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F9A63EA9-9DF9-4A82-B7C5-FE87BB2EA2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0979A20-A6DA-44A7-A954-74CB2600CB4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1AEF97F-A6E1-4186-80A5-3B6A6663B72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D11C28D-A381-4CCE-B1FF-0466153EB2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A96667D-9481-4C33-8A70-E489B4ED34CC}"/>
                </a:ext>
              </a:extLst>
            </p:cNvPr>
            <p:cNvGrpSpPr/>
            <p:nvPr/>
          </p:nvGrpSpPr>
          <p:grpSpPr>
            <a:xfrm>
              <a:off x="1782583" y="3432033"/>
              <a:ext cx="3442525" cy="1044792"/>
              <a:chOff x="-516556" y="3018530"/>
              <a:chExt cx="3442525" cy="1044792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1892FEE-A3E1-4DB0-A0A7-FC27642B7B7C}"/>
                  </a:ext>
                </a:extLst>
              </p:cNvPr>
              <p:cNvSpPr/>
              <p:nvPr/>
            </p:nvSpPr>
            <p:spPr>
              <a:xfrm>
                <a:off x="-516556" y="3058823"/>
                <a:ext cx="3338229" cy="92498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18D6920-CC7D-451D-AB60-173C2A8E2E79}"/>
                  </a:ext>
                </a:extLst>
              </p:cNvPr>
              <p:cNvSpPr txBox="1"/>
              <p:nvPr/>
            </p:nvSpPr>
            <p:spPr>
              <a:xfrm>
                <a:off x="-468364" y="3018530"/>
                <a:ext cx="3394333" cy="1044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viết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lời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cảm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ơn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và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nêu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rõ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lí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do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khiến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biết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ơn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các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bộ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đội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hải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quân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123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Wingdings</vt:lpstr>
      <vt:lpstr>字魂35号-经典雅黑</vt:lpstr>
      <vt:lpstr>1_Office 主题</vt:lpstr>
      <vt:lpstr>2_Office 主题</vt:lpstr>
      <vt:lpstr>https://www.freeppt7.com</vt:lpstr>
      <vt:lpstr>自定义设计方案</vt:lpstr>
      <vt:lpstr>1_自定义设计方案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62</cp:revision>
  <dcterms:created xsi:type="dcterms:W3CDTF">2021-07-20T01:55:21Z</dcterms:created>
  <dcterms:modified xsi:type="dcterms:W3CDTF">2026-04-13T02:06:44Z</dcterms:modified>
</cp:coreProperties>
</file>