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85" r:id="rId4"/>
    <p:sldMasterId id="2147483898" r:id="rId5"/>
    <p:sldMasterId id="2147483938" r:id="rId6"/>
  </p:sldMasterIdLst>
  <p:notesMasterIdLst>
    <p:notesMasterId r:id="rId12"/>
  </p:notesMasterIdLst>
  <p:sldIdLst>
    <p:sldId id="258" r:id="rId7"/>
    <p:sldId id="257" r:id="rId8"/>
    <p:sldId id="321" r:id="rId9"/>
    <p:sldId id="345" r:id="rId10"/>
    <p:sldId id="32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A43CB-8CD8-481B-826F-9EA9627E8B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0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字体：https://izihun.com/shangyongziti-618.html</a:t>
            </a:r>
          </a:p>
          <a:p>
            <a:r>
              <a:rPr lang="zh-CN" altLang="en-US"/>
              <a:t>音乐：</a:t>
            </a:r>
            <a:r>
              <a:rPr lang="zh-CN" altLang="en-US" dirty="0">
                <a:sym typeface="+mn-ea"/>
              </a:rPr>
              <a:t>https://ibaotu.com/sucai/19667627.html</a:t>
            </a:r>
            <a:endParaRPr lang="zh-CN" altLang="en-US" dirty="0"/>
          </a:p>
          <a:p>
            <a:r>
              <a:rPr lang="zh-CN" altLang="en-US"/>
              <a:t>素材：https://ibaotu.com/sucai/19804234.html，https://ibaotu.com/sucai/19470487.html，https://ibaotu.com/sucai/19841077.html，https://ibaotu.com/sucai/19466887.html，https://ibaotu.com/sucai/19813468.html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A43CB-8CD8-481B-826F-9EA9627E8B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3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8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5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4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7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9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2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2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5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6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2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9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6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69" y="2505075"/>
            <a:ext cx="9144000" cy="1135824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69" y="3640899"/>
            <a:ext cx="9144000" cy="5882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099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280"/>
            <a:ext cx="10515600" cy="469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66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91" y="1505377"/>
            <a:ext cx="8564418" cy="16596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791" y="3189178"/>
            <a:ext cx="8564418" cy="872754"/>
          </a:xfrm>
          <a:prstGeom prst="rect">
            <a:avLst/>
          </a:prstGeom>
          <a:blipFill>
            <a:blip r:embed="rId2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342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4787"/>
            <a:ext cx="10515600" cy="228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943799"/>
            <a:ext cx="10515600" cy="228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50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687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078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687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078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4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712"/>
            <a:ext cx="10515600" cy="930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9850D-0D6D-4A73-86CC-0144F5CF1F2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85E4F-3AC7-4976-9CE3-A9364AC471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40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61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90" y="2074653"/>
            <a:ext cx="41652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单击添加图片</a:t>
            </a:r>
          </a:p>
        </p:txBody>
      </p:sp>
    </p:spTree>
    <p:extLst>
      <p:ext uri="{BB962C8B-B14F-4D97-AF65-F5344CB8AC3E}">
        <p14:creationId xmlns:p14="http://schemas.microsoft.com/office/powerpoint/2010/main" val="28058834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8180" y="365125"/>
            <a:ext cx="1105619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8569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27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644716" cy="5178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949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59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7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12192000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338784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78280"/>
            <a:ext cx="10515600" cy="469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04805-93DF-4705-8899-8C80226729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2A499-BA2D-4B14-A23E-F832C66777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F41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D3F41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>
            <a:extLst>
              <a:ext uri="{FF2B5EF4-FFF2-40B4-BE49-F238E27FC236}">
                <a16:creationId xmlns:a16="http://schemas.microsoft.com/office/drawing/2014/main" id="{361D4EAB-336E-4B29-B514-09E9EA33B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5" y="-898920"/>
            <a:ext cx="6898782" cy="8333733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CF79171E-F9EC-430B-8266-59244DDCC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90" y="360786"/>
            <a:ext cx="7315200" cy="5395488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35F3A632-EAAE-435F-B060-CEF19BAF7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6252"/>
            <a:ext cx="12192000" cy="3479800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C9502201-D05A-4517-8A35-13D7D3B36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4549"/>
            <a:ext cx="12192000" cy="2203451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" y="224398"/>
            <a:ext cx="1972428" cy="2541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EDD59C-178D-D667-4747-2A7EEEB5B9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2388" y="685751"/>
            <a:ext cx="5675868" cy="4194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4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84" y="835161"/>
            <a:ext cx="1727420" cy="10976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2AF2B0-ACA0-42B0-99F0-D3EBF1E6EA99}"/>
              </a:ext>
            </a:extLst>
          </p:cNvPr>
          <p:cNvSpPr txBox="1"/>
          <p:nvPr/>
        </p:nvSpPr>
        <p:spPr>
          <a:xfrm>
            <a:off x="4564218" y="750937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1646E8-72C6-4B15-B7C9-E85AFDEE100D}"/>
              </a:ext>
            </a:extLst>
          </p:cNvPr>
          <p:cNvSpPr txBox="1"/>
          <p:nvPr/>
        </p:nvSpPr>
        <p:spPr>
          <a:xfrm>
            <a:off x="4678669" y="2422225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24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   </a:t>
            </a:r>
          </a:p>
        </p:txBody>
      </p:sp>
      <p:pic>
        <p:nvPicPr>
          <p:cNvPr id="1026" name="Picture 2" descr="tranh vẽ đề tài bác hồ với thiếu nhi-thiếu nhi với bác hồ - Google Tìm kiếm  | Anime, Drawing, Việt nam">
            <a:extLst>
              <a:ext uri="{FF2B5EF4-FFF2-40B4-BE49-F238E27FC236}">
                <a16:creationId xmlns:a16="http://schemas.microsoft.com/office/drawing/2014/main" id="{539DA158-5583-461B-B591-5EAA1B24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9" b="98455" l="10000" r="90000">
                        <a14:foregroundMark x1="49000" y1="7947" x2="49000" y2="7947"/>
                        <a14:foregroundMark x1="49167" y1="5519" x2="49167" y2="5519"/>
                        <a14:foregroundMark x1="37000" y1="57837" x2="37000" y2="57837"/>
                        <a14:foregroundMark x1="81500" y1="28698" x2="71833" y2="37086"/>
                        <a14:foregroundMark x1="71833" y1="37086" x2="70000" y2="42605"/>
                        <a14:foregroundMark x1="76167" y1="55188" x2="71833" y2="47461"/>
                        <a14:foregroundMark x1="83667" y1="92715" x2="14833" y2="94923"/>
                        <a14:foregroundMark x1="48667" y1="5740" x2="47667" y2="5740"/>
                        <a14:foregroundMark x1="52667" y1="97572" x2="51000" y2="98455"/>
                        <a14:foregroundMark x1="47333" y1="5077" x2="46500" y2="5077"/>
                        <a14:foregroundMark x1="46500" y1="2649" x2="45000" y2="3091"/>
                        <a14:foregroundMark x1="41667" y1="6181" x2="39000" y2="15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41" y="666887"/>
            <a:ext cx="5715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431AA6-3E90-4CB0-B9E5-3A905B583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0568" y="1519058"/>
            <a:ext cx="3420152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C6CBE-2DF8-4180-9F32-2B3D9FE285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2677" y="3240308"/>
            <a:ext cx="5645385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C8FF76-4E04-4440-98DB-29C4C5F43268}"/>
              </a:ext>
            </a:extLst>
          </p:cNvPr>
          <p:cNvSpPr txBox="1"/>
          <p:nvPr/>
        </p:nvSpPr>
        <p:spPr>
          <a:xfrm>
            <a:off x="1238250" y="824996"/>
            <a:ext cx="101441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1.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Kể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lại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việc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Bác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Hồ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đã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làm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trong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câu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chuyện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Chiếc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rễ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đa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tròn</a:t>
            </a:r>
            <a:r>
              <a:rPr lang="en-US" altLang="en-US" sz="3200" b="1" dirty="0">
                <a:solidFill>
                  <a:srgbClr val="FF0C56"/>
                </a:solidFill>
                <a:latin typeface="+mj-lt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EF0BFA-61A0-4922-B165-2436E28EB90F}"/>
              </a:ext>
            </a:extLst>
          </p:cNvPr>
          <p:cNvGrpSpPr/>
          <p:nvPr/>
        </p:nvGrpSpPr>
        <p:grpSpPr>
          <a:xfrm>
            <a:off x="973702" y="1619203"/>
            <a:ext cx="4889291" cy="2914698"/>
            <a:chOff x="859977" y="1135999"/>
            <a:chExt cx="4889291" cy="4889291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AECEBE9D-520E-471A-BD65-F51D21569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977" y="1135999"/>
              <a:ext cx="4889291" cy="488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EE20CE-1C04-40A3-AA6A-D036DA10F06E}"/>
                </a:ext>
              </a:extLst>
            </p:cNvPr>
            <p:cNvSpPr txBox="1"/>
            <p:nvPr/>
          </p:nvSpPr>
          <p:spPr>
            <a:xfrm>
              <a:off x="1553440" y="2319868"/>
              <a:ext cx="3227092" cy="263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Em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muốn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kể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về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việc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làm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nào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của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Bác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Hồ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21" name="Picture 6" descr="VẼ tranh bÁc hỒ vỚi thiẾu nhi bác đến thăm và tặng kẹo cho thiếu nhi hc art  – Artofit">
              <a:extLst>
                <a:ext uri="{FF2B5EF4-FFF2-40B4-BE49-F238E27FC236}">
                  <a16:creationId xmlns:a16="http://schemas.microsoft.com/office/drawing/2014/main" id="{7912B052-A7BB-4E46-885F-7ADE41A2FB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0" b="38294" l="31563" r="61250">
                          <a14:foregroundMark x1="42914" y1="14308" x2="59313" y2="33580"/>
                          <a14:foregroundMark x1="35551" y1="5657" x2="36844" y2="7177"/>
                          <a14:foregroundMark x1="33762" y1="3555" x2="34959" y2="4961"/>
                          <a14:foregroundMark x1="33021" y1="2684" x2="33396" y2="3125"/>
                          <a14:foregroundMark x1="40188" y1="35248" x2="54063" y2="37511"/>
                          <a14:foregroundMark x1="33125" y1="14795" x2="49750" y2="27676"/>
                          <a14:foregroundMark x1="47813" y1="8094" x2="58875" y2="38294"/>
                          <a14:backgroundMark x1="39438" y1="7050" x2="41250" y2="12881"/>
                          <a14:backgroundMark x1="42250" y1="14360" x2="38188" y2="7833"/>
                          <a14:backgroundMark x1="38188" y1="7833" x2="39875" y2="7050"/>
                          <a14:backgroundMark x1="42750" y1="14621" x2="37250" y2="6353"/>
                          <a14:backgroundMark x1="37250" y1="6353" x2="37063" y2="8355"/>
                          <a14:backgroundMark x1="31625" y1="1480" x2="33125" y2="2524"/>
                          <a14:backgroundMark x1="59938" y1="33159" x2="61250" y2="36641"/>
                          <a14:backgroundMark x1="39000" y1="9574" x2="37625" y2="7050"/>
                          <a14:backgroundMark x1="42875" y1="14621" x2="36750" y2="6876"/>
                          <a14:backgroundMark x1="33313" y1="3307" x2="33875" y2="3307"/>
                          <a14:backgroundMark x1="35250" y1="5657" x2="35250" y2="5657"/>
                          <a14:backgroundMark x1="35563" y1="4961" x2="35563" y2="4961"/>
                          <a14:backgroundMark x1="35375" y1="5222" x2="35375" y2="5222"/>
                          <a14:backgroundMark x1="36563" y1="7485" x2="36563" y2="7485"/>
                          <a14:backgroundMark x1="36563" y1="7050" x2="36563" y2="7050"/>
                          <a14:backgroundMark x1="36563" y1="7050" x2="36563" y2="7050"/>
                          <a14:backgroundMark x1="36563" y1="7050" x2="36563" y2="7050"/>
                          <a14:backgroundMark x1="36563" y1="7050" x2="36563" y2="7050"/>
                          <a14:backgroundMark x1="40938" y1="11662" x2="41688" y2="12533"/>
                          <a14:backgroundMark x1="42250" y1="13751" x2="42875" y2="143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02" t="-1278" r="36336" b="62594"/>
            <a:stretch/>
          </p:blipFill>
          <p:spPr bwMode="auto">
            <a:xfrm>
              <a:off x="3913554" y="3714001"/>
              <a:ext cx="1451794" cy="1219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67F8E9-519E-4B11-A620-978C311F0356}"/>
              </a:ext>
            </a:extLst>
          </p:cNvPr>
          <p:cNvGrpSpPr/>
          <p:nvPr/>
        </p:nvGrpSpPr>
        <p:grpSpPr>
          <a:xfrm>
            <a:off x="5921529" y="1522083"/>
            <a:ext cx="4848149" cy="2992768"/>
            <a:chOff x="5790411" y="1177140"/>
            <a:chExt cx="4848149" cy="4848149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07CDD6E-4D49-4C88-BF68-C9BD18BA9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3D6E32-9876-4E4C-A45F-2F489E8309FA}"/>
                </a:ext>
              </a:extLst>
            </p:cNvPr>
            <p:cNvSpPr txBox="1"/>
            <p:nvPr/>
          </p:nvSpPr>
          <p:spPr>
            <a:xfrm>
              <a:off x="6515027" y="2319869"/>
              <a:ext cx="3227092" cy="174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25400" indent="0" algn="ctr">
                <a:spcBef>
                  <a:spcPts val="0"/>
                </a:spcBef>
                <a:spcAft>
                  <a:spcPts val="0"/>
                </a:spcAft>
                <a:tabLst>
                  <a:tab pos="318135" algn="l"/>
                </a:tabLst>
              </a:pP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Bác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đã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làm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việc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đó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như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thế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nào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26" name="Picture 8" descr="VẼ tranh bÁc hỒ vỚi thiẾu nhi bác đến thăm và tặng kẹo cho thiếu nhi hc art  – Artofit">
              <a:extLst>
                <a:ext uri="{FF2B5EF4-FFF2-40B4-BE49-F238E27FC236}">
                  <a16:creationId xmlns:a16="http://schemas.microsoft.com/office/drawing/2014/main" id="{5E7B19D3-295D-451C-8562-EC49378C9B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470" b="76414" l="61438" r="86375">
                          <a14:foregroundMark x1="72500" y1="42733" x2="76375" y2="40818"/>
                          <a14:foregroundMark x1="61438" y1="52742" x2="63938" y2="59617"/>
                          <a14:foregroundMark x1="70522" y1="67711" x2="71938" y2="69452"/>
                          <a14:foregroundMark x1="69814" y1="66841" x2="70522" y2="67711"/>
                          <a14:foregroundMark x1="68823" y1="65622" x2="69814" y2="66841"/>
                          <a14:foregroundMark x1="63938" y1="59617" x2="68823" y2="65622"/>
                          <a14:foregroundMark x1="71938" y1="69452" x2="79938" y2="68146"/>
                          <a14:foregroundMark x1="79938" y1="68146" x2="80438" y2="68146"/>
                          <a14:foregroundMark x1="66500" y1="62054" x2="66063" y2="76240"/>
                          <a14:foregroundMark x1="79813" y1="69191" x2="72250" y2="72498"/>
                          <a14:foregroundMark x1="72250" y1="72498" x2="71563" y2="72063"/>
                          <a14:foregroundMark x1="72313" y1="73542" x2="82625" y2="67798"/>
                          <a14:foregroundMark x1="82625" y1="67798" x2="82500" y2="58573"/>
                          <a14:foregroundMark x1="83563" y1="60661" x2="85813" y2="65187"/>
                          <a14:foregroundMark x1="86375" y1="64752" x2="86375" y2="64752"/>
                          <a14:foregroundMark x1="85813" y1="63359" x2="85813" y2="63359"/>
                          <a14:foregroundMark x1="82063" y1="73368" x2="69938" y2="70844"/>
                          <a14:foregroundMark x1="79813" y1="75196" x2="67688" y2="75022"/>
                          <a14:foregroundMark x1="68313" y1="76066" x2="70375" y2="76240"/>
                          <a14:foregroundMark x1="82938" y1="76414" x2="82938" y2="76414"/>
                          <a14:backgroundMark x1="76250" y1="49956" x2="76250" y2="49956"/>
                          <a14:backgroundMark x1="76813" y1="51001" x2="76813" y2="51001"/>
                          <a14:backgroundMark x1="85375" y1="65622" x2="85375" y2="65622"/>
                          <a14:backgroundMark x1="77438" y1="51262" x2="77438" y2="51262"/>
                          <a14:backgroundMark x1="79063" y1="55614" x2="79063" y2="55614"/>
                          <a14:backgroundMark x1="79688" y1="56223" x2="79688" y2="56223"/>
                          <a14:backgroundMark x1="69938" y1="65622" x2="69938" y2="65622"/>
                          <a14:backgroundMark x1="70125" y1="67711" x2="70125" y2="67711"/>
                          <a14:backgroundMark x1="70125" y1="66841" x2="70125" y2="66841"/>
                          <a14:backgroundMark x1="70688" y1="66667" x2="70688" y2="66667"/>
                          <a14:backgroundMark x1="70250" y1="66667" x2="70250" y2="66667"/>
                          <a14:backgroundMark x1="75938" y1="41253" x2="75938" y2="41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8" t="39020" r="11132" b="22709"/>
            <a:stretch/>
          </p:blipFill>
          <p:spPr bwMode="auto">
            <a:xfrm>
              <a:off x="8813382" y="3752130"/>
              <a:ext cx="1246484" cy="122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EABE4C-5525-4FB7-9062-382BC0BF6924}"/>
              </a:ext>
            </a:extLst>
          </p:cNvPr>
          <p:cNvGrpSpPr/>
          <p:nvPr/>
        </p:nvGrpSpPr>
        <p:grpSpPr>
          <a:xfrm>
            <a:off x="3783577" y="3838528"/>
            <a:ext cx="4889291" cy="2914698"/>
            <a:chOff x="859977" y="1135999"/>
            <a:chExt cx="4889291" cy="4889291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B1F9AF3A-4581-45BC-9828-676ED5DFE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977" y="1135999"/>
              <a:ext cx="4889291" cy="488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59C0C9-BF8A-4619-9284-55EA5E85BAD2}"/>
                </a:ext>
              </a:extLst>
            </p:cNvPr>
            <p:cNvSpPr txBox="1"/>
            <p:nvPr/>
          </p:nvSpPr>
          <p:spPr>
            <a:xfrm>
              <a:off x="1553440" y="2319868"/>
              <a:ext cx="3227092" cy="263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Em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có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suy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nghĩ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gì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về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việc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làm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của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3200" i="1" dirty="0" err="1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Bác</a:t>
              </a:r>
              <a:r>
                <a:rPr lang="fr-FR" sz="3200" i="1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30" name="Picture 6" descr="VẼ tranh bÁc hỒ vỚi thiẾu nhi bác đến thăm và tặng kẹo cho thiếu nhi hc art  – Artofit">
              <a:extLst>
                <a:ext uri="{FF2B5EF4-FFF2-40B4-BE49-F238E27FC236}">
                  <a16:creationId xmlns:a16="http://schemas.microsoft.com/office/drawing/2014/main" id="{3E69D373-C571-4BE3-9150-79D0F3465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0" b="38294" l="31563" r="61250">
                          <a14:foregroundMark x1="42914" y1="14308" x2="59313" y2="33580"/>
                          <a14:foregroundMark x1="35551" y1="5657" x2="36844" y2="7177"/>
                          <a14:foregroundMark x1="33762" y1="3555" x2="34959" y2="4961"/>
                          <a14:foregroundMark x1="33021" y1="2684" x2="33396" y2="3125"/>
                          <a14:foregroundMark x1="40188" y1="35248" x2="54063" y2="37511"/>
                          <a14:foregroundMark x1="33125" y1="14795" x2="49750" y2="27676"/>
                          <a14:foregroundMark x1="47813" y1="8094" x2="58875" y2="38294"/>
                          <a14:backgroundMark x1="39438" y1="7050" x2="41250" y2="12881"/>
                          <a14:backgroundMark x1="42250" y1="14360" x2="38188" y2="7833"/>
                          <a14:backgroundMark x1="38188" y1="7833" x2="39875" y2="7050"/>
                          <a14:backgroundMark x1="42750" y1="14621" x2="37250" y2="6353"/>
                          <a14:backgroundMark x1="37250" y1="6353" x2="37063" y2="8355"/>
                          <a14:backgroundMark x1="31625" y1="1480" x2="33125" y2="2524"/>
                          <a14:backgroundMark x1="59938" y1="33159" x2="61250" y2="36641"/>
                          <a14:backgroundMark x1="39000" y1="9574" x2="37625" y2="7050"/>
                          <a14:backgroundMark x1="42875" y1="14621" x2="36750" y2="6876"/>
                          <a14:backgroundMark x1="33313" y1="3307" x2="33875" y2="3307"/>
                          <a14:backgroundMark x1="35250" y1="5657" x2="35250" y2="5657"/>
                          <a14:backgroundMark x1="35563" y1="4961" x2="35563" y2="4961"/>
                          <a14:backgroundMark x1="35375" y1="5222" x2="35375" y2="5222"/>
                          <a14:backgroundMark x1="36563" y1="7485" x2="36563" y2="7485"/>
                          <a14:backgroundMark x1="36563" y1="7050" x2="36563" y2="7050"/>
                          <a14:backgroundMark x1="36563" y1="7050" x2="36563" y2="7050"/>
                          <a14:backgroundMark x1="36563" y1="7050" x2="36563" y2="7050"/>
                          <a14:backgroundMark x1="36563" y1="7050" x2="36563" y2="7050"/>
                          <a14:backgroundMark x1="40938" y1="11662" x2="41688" y2="12533"/>
                          <a14:backgroundMark x1="42250" y1="13751" x2="42875" y2="143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02" t="-1278" r="36336" b="62594"/>
            <a:stretch/>
          </p:blipFill>
          <p:spPr bwMode="auto">
            <a:xfrm>
              <a:off x="3913554" y="3714001"/>
              <a:ext cx="1451794" cy="1219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74989B3B-02E6-4BF2-9162-52C7C2C8B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45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9C16E6-B37D-4C00-98AC-C1B5FBCCC37C}"/>
              </a:ext>
            </a:extLst>
          </p:cNvPr>
          <p:cNvSpPr txBox="1"/>
          <p:nvPr/>
        </p:nvSpPr>
        <p:spPr>
          <a:xfrm>
            <a:off x="2408289" y="1340448"/>
            <a:ext cx="7139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– 5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Bác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Hồ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Chiếc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rễ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đa</a:t>
            </a:r>
            <a:r>
              <a:rPr lang="en-029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920BE-8EA3-4411-9CBE-2882936E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654" y="3034786"/>
            <a:ext cx="5664205" cy="27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5553C-CBB8-7F7C-2FB8-4A6171740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244" y="0"/>
            <a:ext cx="761589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16"/>
  <p:tag name="KSO_WM_SLIDE_SIZE" val="828*3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000120140530B01PPBG">
  <a:themeElements>
    <a:clrScheme name="104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368</Words>
  <Application>Microsoft Office PowerPoint</Application>
  <PresentationFormat>Widescreen</PresentationFormat>
  <Paragraphs>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黑体</vt:lpstr>
      <vt:lpstr>Arial</vt:lpstr>
      <vt:lpstr>Arial-Rounded</vt:lpstr>
      <vt:lpstr>Calibri</vt:lpstr>
      <vt:lpstr>2_Office 主题</vt:lpstr>
      <vt:lpstr>https://www.freeppt7.com</vt:lpstr>
      <vt:lpstr>3_Office 主题</vt:lpstr>
      <vt:lpstr>Office 主题</vt:lpstr>
      <vt:lpstr>1_Office 主题</vt:lpstr>
      <vt:lpstr>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63</cp:revision>
  <dcterms:created xsi:type="dcterms:W3CDTF">2021-07-20T01:55:21Z</dcterms:created>
  <dcterms:modified xsi:type="dcterms:W3CDTF">2026-04-13T02:40:34Z</dcterms:modified>
</cp:coreProperties>
</file>