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698" r:id="rId2"/>
    <p:sldMasterId id="2147483711" r:id="rId3"/>
  </p:sldMasterIdLst>
  <p:notesMasterIdLst>
    <p:notesMasterId r:id="rId12"/>
  </p:notesMasterIdLst>
  <p:sldIdLst>
    <p:sldId id="470" r:id="rId4"/>
    <p:sldId id="471" r:id="rId5"/>
    <p:sldId id="480" r:id="rId6"/>
    <p:sldId id="479" r:id="rId7"/>
    <p:sldId id="481" r:id="rId8"/>
    <p:sldId id="318" r:id="rId9"/>
    <p:sldId id="493" r:id="rId10"/>
    <p:sldId id="4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029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94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38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41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96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38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8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94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9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8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3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7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323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4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1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84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79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2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51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3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3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263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2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6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57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1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3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1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12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61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20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07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01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20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30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57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313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02D9DD-5A1F-4E2B-BCA1-A228329DF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938" y="1435588"/>
            <a:ext cx="5432007" cy="9571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ED5AF-A9D0-4FBE-9C3F-27A180B8117E}"/>
              </a:ext>
            </a:extLst>
          </p:cNvPr>
          <p:cNvSpPr txBox="1"/>
          <p:nvPr/>
        </p:nvSpPr>
        <p:spPr>
          <a:xfrm>
            <a:off x="3373120" y="772160"/>
            <a:ext cx="632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F62C8-91CE-441E-AE51-C244A8B79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823" y="2532951"/>
            <a:ext cx="7212193" cy="2127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641649" y="1377831"/>
            <a:ext cx="1280246" cy="1275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1">
                <a:ln>
                  <a:noFill/>
                </a:ln>
                <a:solidFill>
                  <a:srgbClr val="5A967D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cs"/>
              </a:rPr>
              <a:t>1</a:t>
            </a:r>
            <a:endParaRPr kumimoji="0" lang="zh-CN" altLang="en-US" sz="8000" b="0" i="0" u="none" strike="noStrike" kern="1200" cap="none" spc="0" normalizeH="0" baseline="0" noProof="1">
              <a:ln>
                <a:noFill/>
              </a:ln>
              <a:solidFill>
                <a:srgbClr val="5A967D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6DB569-23CF-4157-9068-9826BA858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081" y="2615972"/>
            <a:ext cx="6529382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4641649" y="1377831"/>
            <a:ext cx="1280246" cy="1275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1">
                <a:ln>
                  <a:noFill/>
                </a:ln>
                <a:solidFill>
                  <a:srgbClr val="5A967D"/>
                </a:solidFill>
                <a:effectLst/>
                <a:uLnTx/>
                <a:uFillTx/>
                <a:latin typeface="Yeseva One" panose="00000500000000000000" charset="0"/>
                <a:ea typeface="Yeseva One" panose="00000500000000000000" charset="0"/>
                <a:cs typeface="+mn-cs"/>
              </a:rPr>
              <a:t>2</a:t>
            </a:r>
            <a:endParaRPr kumimoji="0" lang="zh-CN" altLang="en-US" sz="8000" b="0" i="0" u="none" strike="noStrike" kern="1200" cap="none" spc="0" normalizeH="0" baseline="0" noProof="1">
              <a:ln>
                <a:noFill/>
              </a:ln>
              <a:solidFill>
                <a:srgbClr val="5A967D"/>
              </a:solidFill>
              <a:effectLst/>
              <a:uLnTx/>
              <a:uFillTx/>
              <a:latin typeface="Yeseva One" panose="00000500000000000000" charset="0"/>
              <a:ea typeface="Yeseva One" panose="00000500000000000000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C8DE8-D26C-4A77-873D-02BD415D8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709" y="2252370"/>
            <a:ext cx="782794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" name="Picture 4" descr="A picture containing text, building, window&#10;&#10;Description automatically generated">
            <a:extLst>
              <a:ext uri="{FF2B5EF4-FFF2-40B4-BE49-F238E27FC236}">
                <a16:creationId xmlns:a16="http://schemas.microsoft.com/office/drawing/2014/main" id="{9D4DDBF3-56D4-40D0-9A7A-27619A9C2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" y="1194056"/>
            <a:ext cx="5907137" cy="38635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462794-8ACF-4255-984C-553BA5260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533231"/>
            <a:ext cx="5419814" cy="228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771FFC-EB7D-4369-8BDD-7DB56483ABA3}"/>
              </a:ext>
            </a:extLst>
          </p:cNvPr>
          <p:cNvSpPr txBox="1"/>
          <p:nvPr/>
        </p:nvSpPr>
        <p:spPr>
          <a:xfrm>
            <a:off x="0" y="407769"/>
            <a:ext cx="1229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  <a:t>1. </a:t>
            </a:r>
            <a:r>
              <a:rPr lang="vi-VN" sz="3600" b="1" dirty="0">
                <a:solidFill>
                  <a:srgbClr val="FFFF00"/>
                </a:solidFill>
                <a:cs typeface="Arial" panose="020B0604020202020204" pitchFamily="34" charset="0"/>
              </a:rPr>
              <a:t>Triển lãm tranh, ảnh đã sưu tầm về sự kiện ở trường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D2E64-1BCB-4999-BA30-681A9AB4E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37" y="2108201"/>
            <a:ext cx="7503798" cy="4058920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D3107D12-F098-46D2-A105-723E320616AD}"/>
              </a:ext>
            </a:extLst>
          </p:cNvPr>
          <p:cNvSpPr/>
          <p:nvPr/>
        </p:nvSpPr>
        <p:spPr>
          <a:xfrm flipH="1">
            <a:off x="7849872" y="2519680"/>
            <a:ext cx="4392928" cy="1381760"/>
          </a:xfrm>
          <a:prstGeom prst="wedgeRoundRectCallout">
            <a:avLst>
              <a:gd name="adj1" fmla="val 49616"/>
              <a:gd name="adj2" fmla="val -56882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em chọn sự kiện nào? Vì sao?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81BDA771-3D27-4889-ADC8-A697C07B4B03}"/>
              </a:ext>
            </a:extLst>
          </p:cNvPr>
          <p:cNvSpPr/>
          <p:nvPr/>
        </p:nvSpPr>
        <p:spPr>
          <a:xfrm flipH="1">
            <a:off x="7824472" y="4422140"/>
            <a:ext cx="4392928" cy="1897380"/>
          </a:xfrm>
          <a:prstGeom prst="wedgeRoundRectCallout">
            <a:avLst>
              <a:gd name="adj1" fmla="val 49616"/>
              <a:gd name="adj2" fmla="val -56882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pt-BR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nội dung các bức tranh, ảnh mà nhóm em lựa chọn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5" name="Picture 4" descr="A picture containing text, building, window&#10;&#10;Description automatically generated">
            <a:extLst>
              <a:ext uri="{FF2B5EF4-FFF2-40B4-BE49-F238E27FC236}">
                <a16:creationId xmlns:a16="http://schemas.microsoft.com/office/drawing/2014/main" id="{9D4DDBF3-56D4-40D0-9A7A-27619A9C2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" y="1194056"/>
            <a:ext cx="5907137" cy="38635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215B52-F4B2-459C-956C-79D2A0CA7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594" y="2335231"/>
            <a:ext cx="5669771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5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4C70820-C1AF-4694-B27B-B60259E43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48" y="990600"/>
            <a:ext cx="10249972" cy="40386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57811F2-0EF4-4AD0-BFDB-262086563EE2}"/>
              </a:ext>
            </a:extLst>
          </p:cNvPr>
          <p:cNvGrpSpPr/>
          <p:nvPr/>
        </p:nvGrpSpPr>
        <p:grpSpPr>
          <a:xfrm>
            <a:off x="3901789" y="4060704"/>
            <a:ext cx="3916499" cy="2746185"/>
            <a:chOff x="1197026" y="4232126"/>
            <a:chExt cx="3751815" cy="263071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D80F20-DA4E-4D66-9EF5-3F21D89E6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4DA0B2-FA1F-414A-968F-394704B7D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CB76510-1F3F-4B90-ABF2-EF197FD62296}"/>
              </a:ext>
            </a:extLst>
          </p:cNvPr>
          <p:cNvSpPr txBox="1"/>
          <p:nvPr/>
        </p:nvSpPr>
        <p:spPr>
          <a:xfrm>
            <a:off x="1082774" y="1627986"/>
            <a:ext cx="9062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0" lang="vi-VN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ề nhà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68</Words>
  <Application>Microsoft Office PowerPoint</Application>
  <PresentationFormat>Widescreen</PresentationFormat>
  <Paragraphs>15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等线 Light</vt:lpstr>
      <vt:lpstr>Arial</vt:lpstr>
      <vt:lpstr>Calibri</vt:lpstr>
      <vt:lpstr>Georgia</vt:lpstr>
      <vt:lpstr>Yeseva One</vt:lpstr>
      <vt:lpstr>1_Office 主题</vt:lpstr>
      <vt:lpstr>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Administrator</cp:lastModifiedBy>
  <cp:revision>17</cp:revision>
  <dcterms:created xsi:type="dcterms:W3CDTF">2021-06-03T09:12:28Z</dcterms:created>
  <dcterms:modified xsi:type="dcterms:W3CDTF">2026-04-13T06:59:32Z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