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66" r:id="rId2"/>
  </p:sldMasterIdLst>
  <p:notesMasterIdLst>
    <p:notesMasterId r:id="rId10"/>
  </p:notesMasterIdLst>
  <p:sldIdLst>
    <p:sldId id="334" r:id="rId3"/>
    <p:sldId id="276" r:id="rId4"/>
    <p:sldId id="265" r:id="rId5"/>
    <p:sldId id="338" r:id="rId6"/>
    <p:sldId id="339" r:id="rId7"/>
    <p:sldId id="340" r:id="rId8"/>
    <p:sldId id="33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5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F23B9DD-F399-E175-5A67-79A516ECF9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740" y="133648"/>
            <a:ext cx="1610312" cy="16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3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411605" y="3230883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733" y="3617967"/>
            <a:ext cx="534665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8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721972" y="2425511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5631" y="-776473"/>
            <a:ext cx="6678511" cy="6678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A6A729-86D5-27AB-5C28-C78CBE3B1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58" y="2109083"/>
            <a:ext cx="7968163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5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69FAA-F860-4017-7F2B-F2A891326021}"/>
              </a:ext>
            </a:extLst>
          </p:cNvPr>
          <p:cNvSpPr txBox="1"/>
          <p:nvPr/>
        </p:nvSpPr>
        <p:spPr>
          <a:xfrm>
            <a:off x="935083" y="267795"/>
            <a:ext cx="10254343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Kể về những bạn trong lớp có nụ cười thân thiện.</a:t>
            </a:r>
          </a:p>
        </p:txBody>
      </p:sp>
      <p:sp>
        <p:nvSpPr>
          <p:cNvPr id="3" name="Rounded Rectangular Callout 16">
            <a:extLst>
              <a:ext uri="{FF2B5EF4-FFF2-40B4-BE49-F238E27FC236}">
                <a16:creationId xmlns:a16="http://schemas.microsoft.com/office/drawing/2014/main" id="{D7191A4F-B59E-ADAE-5DF6-399A64EE174A}"/>
              </a:ext>
            </a:extLst>
          </p:cNvPr>
          <p:cNvSpPr/>
          <p:nvPr/>
        </p:nvSpPr>
        <p:spPr>
          <a:xfrm>
            <a:off x="3902531" y="1856567"/>
            <a:ext cx="8126185" cy="1036033"/>
          </a:xfrm>
          <a:prstGeom prst="wedgeRoundRectCallout">
            <a:avLst>
              <a:gd name="adj1" fmla="val -33829"/>
              <a:gd name="adj2" fmla="val 91917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  <a:cs typeface="Arial" panose="020B0604020202020204" pitchFamily="34" charset="0"/>
              </a:rPr>
              <a:t>Em cảm thấy thế nào khi cười với mọi người và khi người khác cười với em?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795D97A1-C2D3-F1A6-BA5D-38AC04D3B10B}"/>
              </a:ext>
            </a:extLst>
          </p:cNvPr>
          <p:cNvSpPr/>
          <p:nvPr/>
        </p:nvSpPr>
        <p:spPr>
          <a:xfrm>
            <a:off x="4268282" y="3821893"/>
            <a:ext cx="7923718" cy="1036033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vi-VN" sz="3200" dirty="0"/>
              <a:t>Kể một tình huống bạn đã cười thân thiện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6DE21-B7B6-5C24-2B2C-C7789AC43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" y="2915920"/>
            <a:ext cx="3434167" cy="34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69FAA-F860-4017-7F2B-F2A891326021}"/>
              </a:ext>
            </a:extLst>
          </p:cNvPr>
          <p:cNvSpPr txBox="1"/>
          <p:nvPr/>
        </p:nvSpPr>
        <p:spPr>
          <a:xfrm>
            <a:off x="935083" y="267795"/>
            <a:ext cx="10254343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Kể chuyện hoặc làm động tác vui nhộn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C374B0-B24A-2C66-5D9A-6A6BF216E956}"/>
              </a:ext>
            </a:extLst>
          </p:cNvPr>
          <p:cNvSpPr txBox="1"/>
          <p:nvPr/>
        </p:nvSpPr>
        <p:spPr>
          <a:xfrm>
            <a:off x="544815" y="2410926"/>
            <a:ext cx="4728225" cy="2554545"/>
          </a:xfrm>
          <a:prstGeom prst="rect">
            <a:avLst/>
          </a:prstGeom>
          <a:ln w="571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uan sát và thực hành đọc nhanh các câu dễ nói nhịu để tạo tiếng cười.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D258F7-E053-08D5-D9BE-0D811F7EF1F9}"/>
              </a:ext>
            </a:extLst>
          </p:cNvPr>
          <p:cNvSpPr txBox="1"/>
          <p:nvPr/>
        </p:nvSpPr>
        <p:spPr>
          <a:xfrm>
            <a:off x="5852160" y="2946400"/>
            <a:ext cx="5699760" cy="1536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28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93B719C-D6C4-4F44-010D-E10661EACCAE}"/>
              </a:ext>
            </a:extLst>
          </p:cNvPr>
          <p:cNvGrpSpPr/>
          <p:nvPr/>
        </p:nvGrpSpPr>
        <p:grpSpPr>
          <a:xfrm>
            <a:off x="800914" y="3788919"/>
            <a:ext cx="4278451" cy="2175001"/>
            <a:chOff x="892354" y="3758439"/>
            <a:chExt cx="4278451" cy="217500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FA2AE9B3-2B8D-410E-A957-49D3F4920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1E1549F-DA5A-EDDB-79F9-6013D1EF52B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5AA442-E19C-601B-227A-E9D92AE9AD6A}"/>
              </a:ext>
            </a:extLst>
          </p:cNvPr>
          <p:cNvGrpSpPr/>
          <p:nvPr/>
        </p:nvGrpSpPr>
        <p:grpSpPr>
          <a:xfrm>
            <a:off x="894080" y="1559657"/>
            <a:ext cx="10302240" cy="1412240"/>
            <a:chOff x="4144021" y="1484380"/>
            <a:chExt cx="7574794" cy="484022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AED98F-FBF8-BFA6-9E59-EB8230E913D5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6F084B01-F63F-33C6-FB15-3776F970CA0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id="{8E7BA713-7A74-3B1C-9C9B-D163715E1C1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919F72-0B77-7F21-2E39-860BA349172E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 một câu chuyện hài hoặc làm động tác vui nhộn để các bạn vui cười.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635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51515" y="0"/>
            <a:ext cx="8501743" cy="5535386"/>
            <a:chOff x="559754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95176" y="1148023"/>
              <a:ext cx="3989921" cy="1873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44145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-6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cuộc sống, ta luôn đón nhận niềm vui, nụ cười từ người khác và mang niềm vui, nụ cười cho người quanh ta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24D0622-DD6D-BC44-6568-CCECBEE1E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899" y="3746150"/>
            <a:ext cx="4359729" cy="4359729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D7CE845-74B2-960F-9FDC-4C5AD67C5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000" y="3499105"/>
            <a:ext cx="4053660" cy="405366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57FF2E5-B98F-47B7-60E7-AF8A71CA1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1" y="2775050"/>
            <a:ext cx="4341667" cy="12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55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00" y="775703"/>
            <a:ext cx="1136719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0CD58D-142E-8423-28E6-0F1F97101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19" y="221248"/>
            <a:ext cx="6070781" cy="6556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1AF328-0066-0599-B7BA-6FC9B8620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203" y="1476080"/>
            <a:ext cx="7821846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91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147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Cambria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62</cp:revision>
  <dcterms:created xsi:type="dcterms:W3CDTF">2021-06-07T06:59:14Z</dcterms:created>
  <dcterms:modified xsi:type="dcterms:W3CDTF">2026-04-13T08:05:36Z</dcterms:modified>
</cp:coreProperties>
</file>