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15" r:id="rId3"/>
  </p:sldMasterIdLst>
  <p:notesMasterIdLst>
    <p:notesMasterId r:id="rId15"/>
  </p:notesMasterIdLst>
  <p:sldIdLst>
    <p:sldId id="391" r:id="rId4"/>
    <p:sldId id="286" r:id="rId5"/>
    <p:sldId id="416" r:id="rId6"/>
    <p:sldId id="401" r:id="rId7"/>
    <p:sldId id="418" r:id="rId8"/>
    <p:sldId id="428" r:id="rId9"/>
    <p:sldId id="421" r:id="rId10"/>
    <p:sldId id="422" r:id="rId11"/>
    <p:sldId id="423" r:id="rId12"/>
    <p:sldId id="424" r:id="rId13"/>
    <p:sldId id="42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109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1463-38AD-44D0-82E0-22F178E5D11E}" type="datetimeFigureOut">
              <a:rPr lang="en-US" smtClean="0"/>
              <a:t>4/13/2026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5E7F-62A9-4701-BFC2-BAF91B9808FB}" type="slidenum">
              <a:rPr lang="en-US" smtClean="0"/>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40126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74515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69225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4755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20171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59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08922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9124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83923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6895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5675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177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039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955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8070368" y="1879100"/>
            <a:ext cx="2008714" cy="2313642"/>
          </a:xfrm>
          <a:custGeom>
            <a:avLst/>
            <a:gdLst>
              <a:gd name="connsiteX0" fmla="*/ 298238 w 2008714"/>
              <a:gd name="connsiteY0" fmla="*/ 0 h 2313642"/>
              <a:gd name="connsiteX1" fmla="*/ 2008714 w 2008714"/>
              <a:gd name="connsiteY1" fmla="*/ 246817 h 2313642"/>
              <a:gd name="connsiteX2" fmla="*/ 1710476 w 2008714"/>
              <a:gd name="connsiteY2" fmla="*/ 2313642 h 2313642"/>
              <a:gd name="connsiteX3" fmla="*/ 0 w 2008714"/>
              <a:gd name="connsiteY3" fmla="*/ 2066825 h 2313642"/>
            </a:gdLst>
            <a:ahLst/>
            <a:cxnLst>
              <a:cxn ang="0">
                <a:pos x="connsiteX0" y="connsiteY0"/>
              </a:cxn>
              <a:cxn ang="0">
                <a:pos x="connsiteX1" y="connsiteY1"/>
              </a:cxn>
              <a:cxn ang="0">
                <a:pos x="connsiteX2" y="connsiteY2"/>
              </a:cxn>
              <a:cxn ang="0">
                <a:pos x="connsiteX3" y="connsiteY3"/>
              </a:cxn>
            </a:cxnLst>
            <a:rect l="l" t="t" r="r" b="b"/>
            <a:pathLst>
              <a:path w="2008714" h="2313642">
                <a:moveTo>
                  <a:pt x="298238" y="0"/>
                </a:moveTo>
                <a:lnTo>
                  <a:pt x="2008714" y="246817"/>
                </a:lnTo>
                <a:lnTo>
                  <a:pt x="1710476" y="2313642"/>
                </a:lnTo>
                <a:lnTo>
                  <a:pt x="0" y="2066825"/>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9" name="图片占位符 18"/>
          <p:cNvSpPr>
            <a:spLocks noGrp="1"/>
          </p:cNvSpPr>
          <p:nvPr>
            <p:ph type="pic" sz="quarter" idx="11"/>
          </p:nvPr>
        </p:nvSpPr>
        <p:spPr>
          <a:xfrm>
            <a:off x="2057063" y="1637557"/>
            <a:ext cx="2301505" cy="2528693"/>
          </a:xfrm>
          <a:custGeom>
            <a:avLst/>
            <a:gdLst>
              <a:gd name="connsiteX0" fmla="*/ 1638879 w 2301505"/>
              <a:gd name="connsiteY0" fmla="*/ 0 h 2528693"/>
              <a:gd name="connsiteX1" fmla="*/ 2301505 w 2301505"/>
              <a:gd name="connsiteY1" fmla="*/ 1980313 h 2528693"/>
              <a:gd name="connsiteX2" fmla="*/ 662625 w 2301505"/>
              <a:gd name="connsiteY2" fmla="*/ 2528693 h 2528693"/>
              <a:gd name="connsiteX3" fmla="*/ 0 w 2301505"/>
              <a:gd name="connsiteY3" fmla="*/ 548379 h 2528693"/>
            </a:gdLst>
            <a:ahLst/>
            <a:cxnLst>
              <a:cxn ang="0">
                <a:pos x="connsiteX0" y="connsiteY0"/>
              </a:cxn>
              <a:cxn ang="0">
                <a:pos x="connsiteX1" y="connsiteY1"/>
              </a:cxn>
              <a:cxn ang="0">
                <a:pos x="connsiteX2" y="connsiteY2"/>
              </a:cxn>
              <a:cxn ang="0">
                <a:pos x="connsiteX3" y="connsiteY3"/>
              </a:cxn>
            </a:cxnLst>
            <a:rect l="l" t="t" r="r" b="b"/>
            <a:pathLst>
              <a:path w="2301505" h="2528693">
                <a:moveTo>
                  <a:pt x="1638879" y="0"/>
                </a:moveTo>
                <a:lnTo>
                  <a:pt x="2301505" y="1980313"/>
                </a:lnTo>
                <a:lnTo>
                  <a:pt x="662625" y="2528693"/>
                </a:lnTo>
                <a:lnTo>
                  <a:pt x="0" y="548379"/>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8" name="图片占位符 17"/>
          <p:cNvSpPr>
            <a:spLocks noGrp="1"/>
          </p:cNvSpPr>
          <p:nvPr>
            <p:ph type="pic" sz="quarter" idx="12"/>
          </p:nvPr>
        </p:nvSpPr>
        <p:spPr>
          <a:xfrm>
            <a:off x="3563550" y="1782257"/>
            <a:ext cx="2270491" cy="2507331"/>
          </a:xfrm>
          <a:custGeom>
            <a:avLst/>
            <a:gdLst>
              <a:gd name="connsiteX0" fmla="*/ 620305 w 2270491"/>
              <a:gd name="connsiteY0" fmla="*/ 0 h 2507331"/>
              <a:gd name="connsiteX1" fmla="*/ 2270491 w 2270491"/>
              <a:gd name="connsiteY1" fmla="*/ 513356 h 2507331"/>
              <a:gd name="connsiteX2" fmla="*/ 1650185 w 2270491"/>
              <a:gd name="connsiteY2" fmla="*/ 2507331 h 2507331"/>
              <a:gd name="connsiteX3" fmla="*/ 0 w 2270491"/>
              <a:gd name="connsiteY3" fmla="*/ 1993974 h 2507331"/>
            </a:gdLst>
            <a:ahLst/>
            <a:cxnLst>
              <a:cxn ang="0">
                <a:pos x="connsiteX0" y="connsiteY0"/>
              </a:cxn>
              <a:cxn ang="0">
                <a:pos x="connsiteX1" y="connsiteY1"/>
              </a:cxn>
              <a:cxn ang="0">
                <a:pos x="connsiteX2" y="connsiteY2"/>
              </a:cxn>
              <a:cxn ang="0">
                <a:pos x="connsiteX3" y="connsiteY3"/>
              </a:cxn>
            </a:cxnLst>
            <a:rect l="l" t="t" r="r" b="b"/>
            <a:pathLst>
              <a:path w="2270491" h="2507331">
                <a:moveTo>
                  <a:pt x="620305" y="0"/>
                </a:moveTo>
                <a:lnTo>
                  <a:pt x="2270491" y="513356"/>
                </a:lnTo>
                <a:lnTo>
                  <a:pt x="1650185" y="2507331"/>
                </a:lnTo>
                <a:lnTo>
                  <a:pt x="0" y="199397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7" name="图片占位符 16"/>
          <p:cNvSpPr>
            <a:spLocks noGrp="1"/>
          </p:cNvSpPr>
          <p:nvPr>
            <p:ph type="pic" sz="quarter" idx="13"/>
          </p:nvPr>
        </p:nvSpPr>
        <p:spPr>
          <a:xfrm>
            <a:off x="5197693" y="1637556"/>
            <a:ext cx="2041268" cy="2298056"/>
          </a:xfrm>
          <a:custGeom>
            <a:avLst/>
            <a:gdLst>
              <a:gd name="connsiteX0" fmla="*/ 1777147 w 2041268"/>
              <a:gd name="connsiteY0" fmla="*/ 0 h 2298056"/>
              <a:gd name="connsiteX1" fmla="*/ 2041268 w 2041268"/>
              <a:gd name="connsiteY1" fmla="*/ 2071462 h 2298056"/>
              <a:gd name="connsiteX2" fmla="*/ 264121 w 2041268"/>
              <a:gd name="connsiteY2" fmla="*/ 2298056 h 2298056"/>
              <a:gd name="connsiteX3" fmla="*/ 0 w 2041268"/>
              <a:gd name="connsiteY3" fmla="*/ 226594 h 2298056"/>
            </a:gdLst>
            <a:ahLst/>
            <a:cxnLst>
              <a:cxn ang="0">
                <a:pos x="connsiteX0" y="connsiteY0"/>
              </a:cxn>
              <a:cxn ang="0">
                <a:pos x="connsiteX1" y="connsiteY1"/>
              </a:cxn>
              <a:cxn ang="0">
                <a:pos x="connsiteX2" y="connsiteY2"/>
              </a:cxn>
              <a:cxn ang="0">
                <a:pos x="connsiteX3" y="connsiteY3"/>
              </a:cxn>
            </a:cxnLst>
            <a:rect l="l" t="t" r="r" b="b"/>
            <a:pathLst>
              <a:path w="2041268" h="2298056">
                <a:moveTo>
                  <a:pt x="1777147" y="0"/>
                </a:moveTo>
                <a:lnTo>
                  <a:pt x="2041268" y="2071462"/>
                </a:lnTo>
                <a:lnTo>
                  <a:pt x="264121" y="2298056"/>
                </a:lnTo>
                <a:lnTo>
                  <a:pt x="0" y="22659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6" name="图片占位符 15"/>
          <p:cNvSpPr>
            <a:spLocks noGrp="1"/>
          </p:cNvSpPr>
          <p:nvPr>
            <p:ph type="pic" sz="quarter" idx="14"/>
          </p:nvPr>
        </p:nvSpPr>
        <p:spPr>
          <a:xfrm>
            <a:off x="6407555" y="1932934"/>
            <a:ext cx="2226294" cy="2476193"/>
          </a:xfrm>
          <a:custGeom>
            <a:avLst/>
            <a:gdLst>
              <a:gd name="connsiteX0" fmla="*/ 1664471 w 2226294"/>
              <a:gd name="connsiteY0" fmla="*/ 0 h 2476193"/>
              <a:gd name="connsiteX1" fmla="*/ 2226294 w 2226294"/>
              <a:gd name="connsiteY1" fmla="*/ 2011235 h 2476193"/>
              <a:gd name="connsiteX2" fmla="*/ 561824 w 2226294"/>
              <a:gd name="connsiteY2" fmla="*/ 2476193 h 2476193"/>
              <a:gd name="connsiteX3" fmla="*/ 0 w 2226294"/>
              <a:gd name="connsiteY3" fmla="*/ 464957 h 2476193"/>
            </a:gdLst>
            <a:ahLst/>
            <a:cxnLst>
              <a:cxn ang="0">
                <a:pos x="connsiteX0" y="connsiteY0"/>
              </a:cxn>
              <a:cxn ang="0">
                <a:pos x="connsiteX1" y="connsiteY1"/>
              </a:cxn>
              <a:cxn ang="0">
                <a:pos x="connsiteX2" y="connsiteY2"/>
              </a:cxn>
              <a:cxn ang="0">
                <a:pos x="connsiteX3" y="connsiteY3"/>
              </a:cxn>
            </a:cxnLst>
            <a:rect l="l" t="t" r="r" b="b"/>
            <a:pathLst>
              <a:path w="2226294" h="2476193">
                <a:moveTo>
                  <a:pt x="1664471" y="0"/>
                </a:moveTo>
                <a:lnTo>
                  <a:pt x="2226294" y="2011235"/>
                </a:lnTo>
                <a:lnTo>
                  <a:pt x="561824" y="2476193"/>
                </a:lnTo>
                <a:lnTo>
                  <a:pt x="0" y="464957"/>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Tree>
    <p:extLst>
      <p:ext uri="{BB962C8B-B14F-4D97-AF65-F5344CB8AC3E}">
        <p14:creationId xmlns:p14="http://schemas.microsoft.com/office/powerpoint/2010/main" val="774137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ED488F08-7A69-4B71-8B16-517F0A65D713}"/>
              </a:ext>
            </a:extLst>
          </p:cNvPr>
          <p:cNvSpPr>
            <a:spLocks noGrp="1"/>
          </p:cNvSpPr>
          <p:nvPr>
            <p:ph type="pic" sz="quarter" idx="10"/>
          </p:nvPr>
        </p:nvSpPr>
        <p:spPr>
          <a:xfrm>
            <a:off x="5300828" y="1889825"/>
            <a:ext cx="5265166" cy="2292757"/>
          </a:xfrm>
          <a:custGeom>
            <a:avLst/>
            <a:gdLst>
              <a:gd name="connsiteX0" fmla="*/ 0 w 5265166"/>
              <a:gd name="connsiteY0" fmla="*/ 0 h 2292757"/>
              <a:gd name="connsiteX1" fmla="*/ 5265166 w 5265166"/>
              <a:gd name="connsiteY1" fmla="*/ 0 h 2292757"/>
              <a:gd name="connsiteX2" fmla="*/ 5265166 w 5265166"/>
              <a:gd name="connsiteY2" fmla="*/ 2292757 h 2292757"/>
              <a:gd name="connsiteX3" fmla="*/ 0 w 5265166"/>
              <a:gd name="connsiteY3" fmla="*/ 2292757 h 2292757"/>
            </a:gdLst>
            <a:ahLst/>
            <a:cxnLst>
              <a:cxn ang="0">
                <a:pos x="connsiteX0" y="connsiteY0"/>
              </a:cxn>
              <a:cxn ang="0">
                <a:pos x="connsiteX1" y="connsiteY1"/>
              </a:cxn>
              <a:cxn ang="0">
                <a:pos x="connsiteX2" y="connsiteY2"/>
              </a:cxn>
              <a:cxn ang="0">
                <a:pos x="connsiteX3" y="connsiteY3"/>
              </a:cxn>
            </a:cxnLst>
            <a:rect l="l" t="t" r="r" b="b"/>
            <a:pathLst>
              <a:path w="5265166" h="2292757">
                <a:moveTo>
                  <a:pt x="0" y="0"/>
                </a:moveTo>
                <a:lnTo>
                  <a:pt x="5265166" y="0"/>
                </a:lnTo>
                <a:lnTo>
                  <a:pt x="5265166" y="2292757"/>
                </a:lnTo>
                <a:lnTo>
                  <a:pt x="0" y="22927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141356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0"/>
          <p:cNvPicPr>
            <a:picLocks noChangeAspect="1"/>
          </p:cNvPicPr>
          <p:nvPr userDrawn="1"/>
        </p:nvPicPr>
        <p:blipFill rotWithShape="1">
          <a:blip r:embed="rId2"/>
          <a:srcRect r="2233"/>
          <a:stretch/>
        </p:blipFill>
        <p:spPr>
          <a:xfrm>
            <a:off x="0" y="-31077"/>
            <a:ext cx="12192529" cy="6889077"/>
          </a:xfrm>
          <a:prstGeom prst="rect">
            <a:avLst/>
          </a:prstGeom>
        </p:spPr>
      </p:pic>
    </p:spTree>
    <p:extLst>
      <p:ext uri="{BB962C8B-B14F-4D97-AF65-F5344CB8AC3E}">
        <p14:creationId xmlns:p14="http://schemas.microsoft.com/office/powerpoint/2010/main" val="538220052"/>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775493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2802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23074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1515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9794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4947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931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379963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947839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pic>
        <p:nvPicPr>
          <p:cNvPr id="3" name="Picture 2" descr="Shape&#10;&#10;Description automatically generated with medium confidence">
            <a:extLst>
              <a:ext uri="{FF2B5EF4-FFF2-40B4-BE49-F238E27FC236}">
                <a16:creationId xmlns:a16="http://schemas.microsoft.com/office/drawing/2014/main" id="{EEB05050-7A44-430A-A097-A9947BCA4AC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71600" y="324678"/>
            <a:ext cx="1161752" cy="1161752"/>
          </a:xfrm>
          <a:prstGeom prst="rect">
            <a:avLst/>
          </a:prstGeom>
        </p:spPr>
      </p:pic>
    </p:spTree>
    <p:extLst>
      <p:ext uri="{BB962C8B-B14F-4D97-AF65-F5344CB8AC3E}">
        <p14:creationId xmlns:p14="http://schemas.microsoft.com/office/powerpoint/2010/main" val="8236719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
        <p:nvSpPr>
          <p:cNvPr id="3" name="矩形 2"/>
          <p:cNvSpPr/>
          <p:nvPr userDrawn="1"/>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653142" y="646043"/>
            <a:ext cx="10885716" cy="5783785"/>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769257" y="744310"/>
            <a:ext cx="10611047" cy="5564415"/>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7"/>
          <a:stretch>
            <a:fillRect/>
          </a:stretch>
        </p:blipFill>
        <p:spPr>
          <a:xfrm>
            <a:off x="653142" y="304800"/>
            <a:ext cx="788196" cy="736145"/>
          </a:xfrm>
          <a:prstGeom prst="rect">
            <a:avLst/>
          </a:prstGeom>
        </p:spPr>
      </p:pic>
      <p:pic>
        <p:nvPicPr>
          <p:cNvPr id="11" name="Picture 10" descr="A round pink label with white text and a black background&#10;&#10;Description automatically generated">
            <a:extLst>
              <a:ext uri="{FF2B5EF4-FFF2-40B4-BE49-F238E27FC236}">
                <a16:creationId xmlns:a16="http://schemas.microsoft.com/office/drawing/2014/main" id="{BAC5B583-B6F9-3D5A-DBC6-2FFF6119E14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055043" y="-224570"/>
            <a:ext cx="1821628" cy="1821628"/>
          </a:xfrm>
          <a:prstGeom prst="rect">
            <a:avLst/>
          </a:prstGeom>
        </p:spPr>
      </p:pic>
    </p:spTree>
    <p:extLst>
      <p:ext uri="{BB962C8B-B14F-4D97-AF65-F5344CB8AC3E}">
        <p14:creationId xmlns:p14="http://schemas.microsoft.com/office/powerpoint/2010/main" val="1544191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3" name="矩形 62"/>
          <p:cNvSpPr/>
          <p:nvPr userDrawn="1"/>
        </p:nvSpPr>
        <p:spPr>
          <a:xfrm>
            <a:off x="0" y="0"/>
            <a:ext cx="12192000" cy="6858000"/>
          </a:xfrm>
          <a:prstGeom prst="rect">
            <a:avLst/>
          </a:prstGeom>
          <a:solidFill>
            <a:srgbClr val="FBD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nvGrpSpPr>
          <p:cNvPr id="62" name="组合 61"/>
          <p:cNvGrpSpPr/>
          <p:nvPr userDrawn="1"/>
        </p:nvGrpSpPr>
        <p:grpSpPr>
          <a:xfrm>
            <a:off x="488948" y="342900"/>
            <a:ext cx="11214100" cy="6172200"/>
            <a:chOff x="488950" y="2108200"/>
            <a:chExt cx="11214100" cy="6172200"/>
          </a:xfrm>
        </p:grpSpPr>
        <p:grpSp>
          <p:nvGrpSpPr>
            <p:cNvPr id="5" name="组合 4"/>
            <p:cNvGrpSpPr/>
            <p:nvPr userDrawn="1"/>
          </p:nvGrpSpPr>
          <p:grpSpPr>
            <a:xfrm>
              <a:off x="488950" y="2108200"/>
              <a:ext cx="11214100" cy="6172200"/>
              <a:chOff x="488950" y="342900"/>
              <a:chExt cx="11214100" cy="6172200"/>
            </a:xfrm>
          </p:grpSpPr>
          <p:sp>
            <p:nvSpPr>
              <p:cNvPr id="3" name="矩形 2"/>
              <p:cNvSpPr/>
              <p:nvPr userDrawn="1"/>
            </p:nvSpPr>
            <p:spPr>
              <a:xfrm>
                <a:off x="488950" y="342900"/>
                <a:ext cx="11214100" cy="6172200"/>
              </a:xfrm>
              <a:prstGeom prst="rect">
                <a:avLst/>
              </a:prstGeom>
              <a:solidFill>
                <a:srgbClr val="F88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sp>
            <p:nvSpPr>
              <p:cNvPr id="4" name="矩形 3"/>
              <p:cNvSpPr/>
              <p:nvPr userDrawn="1"/>
            </p:nvSpPr>
            <p:spPr>
              <a:xfrm>
                <a:off x="634999" y="495300"/>
                <a:ext cx="10896599" cy="5861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grpSp>
          <p:nvGrpSpPr>
            <p:cNvPr id="6" name="组合 5"/>
            <p:cNvGrpSpPr/>
            <p:nvPr userDrawn="1"/>
          </p:nvGrpSpPr>
          <p:grpSpPr>
            <a:xfrm>
              <a:off x="634999" y="2260600"/>
              <a:ext cx="10896600" cy="5861050"/>
              <a:chOff x="-16572" y="-43571"/>
              <a:chExt cx="12208572" cy="6940307"/>
            </a:xfrm>
          </p:grpSpPr>
          <p:grpSp>
            <p:nvGrpSpPr>
              <p:cNvPr id="7" name="组合 6"/>
              <p:cNvGrpSpPr/>
              <p:nvPr/>
            </p:nvGrpSpPr>
            <p:grpSpPr>
              <a:xfrm>
                <a:off x="-16572" y="275771"/>
                <a:ext cx="12208572" cy="6270174"/>
                <a:chOff x="-16572" y="275771"/>
                <a:chExt cx="12208572" cy="6270174"/>
              </a:xfrm>
            </p:grpSpPr>
            <p:cxnSp>
              <p:nvCxnSpPr>
                <p:cNvPr id="43" name="直接连接符 42"/>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rot="5400000">
                <a:off x="26760" y="291496"/>
                <a:ext cx="6940307" cy="6270174"/>
                <a:chOff x="-16572" y="275771"/>
                <a:chExt cx="12208572" cy="6270174"/>
              </a:xfrm>
            </p:grpSpPr>
            <p:cxnSp>
              <p:nvCxnSpPr>
                <p:cNvPr id="24" name="直接连接符 23"/>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rot="5400000">
                <a:off x="837882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5400000">
                <a:off x="803048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768214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733379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698545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6637112"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6288769"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5940426"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5592083"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5400000">
                <a:off x="5243740"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89539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454705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419871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385036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350202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36714449"/>
      </p:ext>
    </p:extLst>
  </p:cSld>
  <p:clrMap bg1="lt1" tx1="dk1" bg2="lt2" tx2="dk2" accent1="accent1" accent2="accent2" accent3="accent3" accent4="accent4" accent5="accent5" accent6="accent6" hlink="hlink" folHlink="folHlink"/>
  <p:sldLayoutIdLst>
    <p:sldLayoutId id="2147483716" r:id="rId1"/>
    <p:sldLayoutId id="2147483717" r:id="rId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3.xml"/><Relationship Id="rId5" Type="http://schemas.openxmlformats.org/officeDocument/2006/relationships/image" Target="../media/image19.jpe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4.xml"/><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5.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b="14793"/>
          <a:stretch/>
        </p:blipFill>
        <p:spPr>
          <a:xfrm>
            <a:off x="0" y="0"/>
            <a:ext cx="12192000" cy="6858000"/>
          </a:xfrm>
          <a:prstGeom prst="rect">
            <a:avLst/>
          </a:prstGeom>
        </p:spPr>
      </p:pic>
      <p:pic>
        <p:nvPicPr>
          <p:cNvPr id="3" name="Picture 2">
            <a:extLst>
              <a:ext uri="{FF2B5EF4-FFF2-40B4-BE49-F238E27FC236}">
                <a16:creationId xmlns:a16="http://schemas.microsoft.com/office/drawing/2014/main" id="{3B40EADC-38CE-454B-B0E6-75F823C71AC4}"/>
              </a:ext>
            </a:extLst>
          </p:cNvPr>
          <p:cNvPicPr>
            <a:picLocks noChangeAspect="1"/>
          </p:cNvPicPr>
          <p:nvPr/>
        </p:nvPicPr>
        <p:blipFill>
          <a:blip r:embed="rId4"/>
          <a:stretch>
            <a:fillRect/>
          </a:stretch>
        </p:blipFill>
        <p:spPr>
          <a:xfrm>
            <a:off x="2547374" y="2298087"/>
            <a:ext cx="7358510" cy="2414225"/>
          </a:xfrm>
          <a:prstGeom prst="rect">
            <a:avLst/>
          </a:prstGeom>
        </p:spPr>
      </p:pic>
    </p:spTree>
    <p:extLst>
      <p:ext uri="{BB962C8B-B14F-4D97-AF65-F5344CB8AC3E}">
        <p14:creationId xmlns:p14="http://schemas.microsoft.com/office/powerpoint/2010/main" val="7589053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 cách làm gấu bông bằng vải nỉ và vải lông cực đơn giản đẹp mắt">
            <a:extLst>
              <a:ext uri="{FF2B5EF4-FFF2-40B4-BE49-F238E27FC236}">
                <a16:creationId xmlns:a16="http://schemas.microsoft.com/office/drawing/2014/main" id="{C6A419EF-499E-4B78-9FD9-F50FE9EEC4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206" y="1877786"/>
            <a:ext cx="5298621" cy="3532414"/>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4">
            <a:extLst>
              <a:ext uri="{FF2B5EF4-FFF2-40B4-BE49-F238E27FC236}">
                <a16:creationId xmlns:a16="http://schemas.microsoft.com/office/drawing/2014/main" id="{756283A7-0232-45ED-BFBC-58248BCCCA1C}"/>
              </a:ext>
            </a:extLst>
          </p:cNvPr>
          <p:cNvSpPr/>
          <p:nvPr/>
        </p:nvSpPr>
        <p:spPr>
          <a:xfrm flipH="1">
            <a:off x="6095998" y="870857"/>
            <a:ext cx="5091796" cy="2394857"/>
          </a:xfrm>
          <a:prstGeom prst="wedgeRoundRectCallout">
            <a:avLst>
              <a:gd name="adj1" fmla="val 46528"/>
              <a:gd name="adj2" fmla="val 77073"/>
              <a:gd name="adj3" fmla="val 16667"/>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prstClr val="black"/>
                </a:solidFill>
                <a:latin typeface="Calibri" panose="020F0502020204030204" pitchFamily="34" charset="0"/>
                <a:cs typeface="Calibri" panose="020F0502020204030204" pitchFamily="34" charset="0"/>
              </a:rPr>
              <a:t>Q</a:t>
            </a:r>
            <a:r>
              <a:rPr lang="vi-VN" sz="4000" dirty="0">
                <a:solidFill>
                  <a:prstClr val="black"/>
                </a:solidFill>
                <a:latin typeface="Calibri" panose="020F0502020204030204" pitchFamily="34" charset="0"/>
                <a:cs typeface="Calibri" panose="020F0502020204030204" pitchFamily="34" charset="0"/>
              </a:rPr>
              <a:t>uan sát và thử đoán xem, cần các dụng cụ, nguyên liệu </a:t>
            </a:r>
            <a:r>
              <a:rPr lang="en-US" sz="4000" dirty="0" err="1">
                <a:solidFill>
                  <a:prstClr val="black"/>
                </a:solidFill>
                <a:latin typeface="Calibri" panose="020F0502020204030204" pitchFamily="34" charset="0"/>
                <a:cs typeface="Calibri" panose="020F0502020204030204" pitchFamily="34" charset="0"/>
              </a:rPr>
              <a:t>để</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làm</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ra</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thú</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nhồi</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bông</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2700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55">
            <a:extLst>
              <a:ext uri="{FF2B5EF4-FFF2-40B4-BE49-F238E27FC236}">
                <a16:creationId xmlns:a16="http://schemas.microsoft.com/office/drawing/2014/main" id="{35043B44-6B3B-413A-85C4-311DB48A6735}"/>
              </a:ext>
            </a:extLst>
          </p:cNvPr>
          <p:cNvGrpSpPr/>
          <p:nvPr/>
        </p:nvGrpSpPr>
        <p:grpSpPr>
          <a:xfrm>
            <a:off x="1415143" y="609600"/>
            <a:ext cx="8240486" cy="2471057"/>
            <a:chOff x="7065141" y="1881946"/>
            <a:chExt cx="3768009" cy="2592533"/>
          </a:xfrm>
        </p:grpSpPr>
        <p:sp>
          <p:nvSpPr>
            <p:cNvPr id="5" name="椭圆 56">
              <a:extLst>
                <a:ext uri="{FF2B5EF4-FFF2-40B4-BE49-F238E27FC236}">
                  <a16:creationId xmlns:a16="http://schemas.microsoft.com/office/drawing/2014/main" id="{F59DBBC1-0E01-4BB4-926B-1AE44AFC823C}"/>
                </a:ext>
              </a:extLst>
            </p:cNvPr>
            <p:cNvSpPr/>
            <p:nvPr/>
          </p:nvSpPr>
          <p:spPr>
            <a:xfrm>
              <a:off x="7065141" y="1881946"/>
              <a:ext cx="3768009" cy="2592533"/>
            </a:xfrm>
            <a:prstGeom prst="ellipse">
              <a:avLst/>
            </a:prstGeom>
            <a:solidFill>
              <a:srgbClr val="83B34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椭圆 57">
              <a:extLst>
                <a:ext uri="{FF2B5EF4-FFF2-40B4-BE49-F238E27FC236}">
                  <a16:creationId xmlns:a16="http://schemas.microsoft.com/office/drawing/2014/main" id="{7F787D53-BEE4-4610-8166-94EA775A181F}"/>
                </a:ext>
              </a:extLst>
            </p:cNvPr>
            <p:cNvSpPr/>
            <p:nvPr/>
          </p:nvSpPr>
          <p:spPr>
            <a:xfrm>
              <a:off x="7248938" y="2016269"/>
              <a:ext cx="3400414" cy="2323886"/>
            </a:xfrm>
            <a:prstGeom prst="ellipse">
              <a:avLst/>
            </a:prstGeom>
            <a:solidFill>
              <a:srgbClr val="83B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4800" b="1" i="0" u="sng" strike="noStrike" kern="1200" cap="none" spc="0" normalizeH="0" baseline="0" noProof="0" dirty="0" err="1">
                  <a:ln>
                    <a:noFill/>
                  </a:ln>
                  <a:solidFill>
                    <a:srgbClr val="FFFF00"/>
                  </a:solidFill>
                  <a:effectLst/>
                  <a:uLnTx/>
                  <a:uFillTx/>
                  <a:latin typeface="Arial" panose="020B0604020202020204" pitchFamily="34" charset="0"/>
                  <a:ea typeface="宋体" panose="02010600030101010101" pitchFamily="2" charset="-122"/>
                  <a:cs typeface="Arial" panose="020B0604020202020204" pitchFamily="34" charset="0"/>
                </a:rPr>
                <a:t>Về</a:t>
              </a:r>
              <a:r>
                <a:rPr kumimoji="0" lang="en-US" altLang="zh-CN" sz="4800" b="1" i="0" u="sng" strike="noStrike" kern="1200" cap="none" spc="0" normalizeH="0" baseline="0" noProof="0" dirty="0">
                  <a:ln>
                    <a:noFill/>
                  </a:ln>
                  <a:solidFill>
                    <a:srgbClr val="FFFF00"/>
                  </a:solidFill>
                  <a:effectLst/>
                  <a:uLnTx/>
                  <a:uFillTx/>
                  <a:latin typeface="Arial" panose="020B0604020202020204" pitchFamily="34" charset="0"/>
                  <a:ea typeface="宋体" panose="02010600030101010101" pitchFamily="2" charset="-122"/>
                  <a:cs typeface="Arial" panose="020B0604020202020204" pitchFamily="34" charset="0"/>
                </a:rPr>
                <a:t> </a:t>
              </a:r>
              <a:r>
                <a:rPr kumimoji="0" lang="en-US" altLang="zh-CN" sz="4800" b="1" i="0" u="sng" strike="noStrike" kern="1200" cap="none" spc="0" normalizeH="0" baseline="0" noProof="0" dirty="0" err="1">
                  <a:ln>
                    <a:noFill/>
                  </a:ln>
                  <a:solidFill>
                    <a:srgbClr val="FFFF00"/>
                  </a:solidFill>
                  <a:effectLst/>
                  <a:uLnTx/>
                  <a:uFillTx/>
                  <a:latin typeface="Arial" panose="020B0604020202020204" pitchFamily="34" charset="0"/>
                  <a:ea typeface="宋体" panose="02010600030101010101" pitchFamily="2" charset="-122"/>
                  <a:cs typeface="Arial" panose="020B0604020202020204" pitchFamily="34" charset="0"/>
                </a:rPr>
                <a:t>nhà</a:t>
              </a:r>
              <a:endParaRPr kumimoji="0" lang="en-US" altLang="zh-CN" sz="4800" b="1" i="0" u="sng" strike="noStrike" kern="1200" cap="none" spc="0" normalizeH="0" baseline="0" noProof="0" dirty="0">
                <a:ln>
                  <a:noFill/>
                </a:ln>
                <a:solidFill>
                  <a:srgbClr val="FFFF00"/>
                </a:solidFill>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ctr" defTabSz="914217" rtl="0" eaLnBrk="1" fontAlgn="auto" latinLnBrk="0" hangingPunct="1">
                <a:lnSpc>
                  <a:spcPct val="100000"/>
                </a:lnSpc>
                <a:spcBef>
                  <a:spcPts val="0"/>
                </a:spcBef>
                <a:spcAft>
                  <a:spcPts val="0"/>
                </a:spcAft>
                <a:buClrTx/>
                <a:buSzTx/>
                <a:buFontTx/>
                <a:buNone/>
                <a:tabLst/>
                <a:defRPr/>
              </a:pPr>
              <a:r>
                <a:rPr lang="en-US" sz="4800" dirty="0" err="1">
                  <a:latin typeface="Arial" panose="020B0604020202020204" pitchFamily="34" charset="0"/>
                  <a:ea typeface="Calibri" panose="020F0502020204030204" pitchFamily="34" charset="0"/>
                  <a:cs typeface="Arial" panose="020B0604020202020204" pitchFamily="34" charset="0"/>
                </a:rPr>
                <a:t>C</a:t>
              </a:r>
              <a:r>
                <a:rPr lang="en-US" sz="4800" dirty="0" err="1">
                  <a:effectLst/>
                  <a:latin typeface="Arial" panose="020B0604020202020204" pitchFamily="34" charset="0"/>
                  <a:ea typeface="Calibri" panose="020F0502020204030204" pitchFamily="34" charset="0"/>
                  <a:cs typeface="Arial" panose="020B0604020202020204" pitchFamily="34" charset="0"/>
                </a:rPr>
                <a:t>ùng</a:t>
              </a:r>
              <a:r>
                <a:rPr lang="en-US" sz="4800" dirty="0">
                  <a:effectLst/>
                  <a:latin typeface="Arial" panose="020B0604020202020204" pitchFamily="34" charset="0"/>
                  <a:ea typeface="Calibri" panose="020F0502020204030204" pitchFamily="34" charset="0"/>
                  <a:cs typeface="Arial" panose="020B0604020202020204" pitchFamily="34" charset="0"/>
                </a:rPr>
                <a:t> </a:t>
              </a:r>
              <a:r>
                <a:rPr lang="en-US" sz="4800" dirty="0" err="1">
                  <a:effectLst/>
                  <a:latin typeface="Arial" panose="020B0604020202020204" pitchFamily="34" charset="0"/>
                  <a:ea typeface="Calibri" panose="020F0502020204030204" pitchFamily="34" charset="0"/>
                  <a:cs typeface="Arial" panose="020B0604020202020204" pitchFamily="34" charset="0"/>
                </a:rPr>
                <a:t>bố</a:t>
              </a:r>
              <a:r>
                <a:rPr lang="en-US" sz="4800" dirty="0">
                  <a:effectLst/>
                  <a:latin typeface="Arial" panose="020B0604020202020204" pitchFamily="34" charset="0"/>
                  <a:ea typeface="Calibri" panose="020F0502020204030204" pitchFamily="34" charset="0"/>
                  <a:cs typeface="Arial" panose="020B0604020202020204" pitchFamily="34" charset="0"/>
                </a:rPr>
                <a:t> </a:t>
              </a:r>
              <a:r>
                <a:rPr lang="en-US" sz="4800" dirty="0" err="1">
                  <a:effectLst/>
                  <a:latin typeface="Arial" panose="020B0604020202020204" pitchFamily="34" charset="0"/>
                  <a:ea typeface="Calibri" panose="020F0502020204030204" pitchFamily="34" charset="0"/>
                  <a:cs typeface="Arial" panose="020B0604020202020204" pitchFamily="34" charset="0"/>
                </a:rPr>
                <a:t>mẹ</a:t>
              </a:r>
              <a:r>
                <a:rPr lang="en-US" sz="4800" dirty="0">
                  <a:effectLst/>
                  <a:latin typeface="Arial" panose="020B0604020202020204" pitchFamily="34" charset="0"/>
                  <a:ea typeface="Calibri" panose="020F0502020204030204" pitchFamily="34" charset="0"/>
                  <a:cs typeface="Arial" panose="020B0604020202020204" pitchFamily="34" charset="0"/>
                </a:rPr>
                <a:t> </a:t>
              </a:r>
              <a:r>
                <a:rPr lang="en-US" sz="4800" dirty="0" err="1">
                  <a:effectLst/>
                  <a:latin typeface="Arial" panose="020B0604020202020204" pitchFamily="34" charset="0"/>
                  <a:ea typeface="Calibri" panose="020F0502020204030204" pitchFamily="34" charset="0"/>
                  <a:cs typeface="Arial" panose="020B0604020202020204" pitchFamily="34" charset="0"/>
                </a:rPr>
                <a:t>chơi</a:t>
              </a:r>
              <a:r>
                <a:rPr lang="en-US" sz="4800" dirty="0">
                  <a:effectLst/>
                  <a:latin typeface="Arial" panose="020B0604020202020204" pitchFamily="34" charset="0"/>
                  <a:ea typeface="Calibri" panose="020F0502020204030204" pitchFamily="34" charset="0"/>
                  <a:cs typeface="Arial" panose="020B0604020202020204" pitchFamily="34" charset="0"/>
                </a:rPr>
                <a:t> </a:t>
              </a:r>
              <a:r>
                <a:rPr lang="en-US" sz="4800" dirty="0" err="1">
                  <a:effectLst/>
                  <a:latin typeface="Arial" panose="020B0604020202020204" pitchFamily="34" charset="0"/>
                  <a:ea typeface="Calibri" panose="020F0502020204030204" pitchFamily="34" charset="0"/>
                  <a:cs typeface="Arial" panose="020B0604020202020204" pitchFamily="34" charset="0"/>
                </a:rPr>
                <a:t>trò</a:t>
              </a:r>
              <a:r>
                <a:rPr lang="en-US" sz="4800" dirty="0">
                  <a:effectLst/>
                  <a:latin typeface="Arial" panose="020B0604020202020204" pitchFamily="34" charset="0"/>
                  <a:ea typeface="Calibri" panose="020F0502020204030204" pitchFamily="34" charset="0"/>
                  <a:cs typeface="Arial" panose="020B0604020202020204" pitchFamily="34" charset="0"/>
                </a:rPr>
                <a:t> </a:t>
              </a:r>
              <a:r>
                <a:rPr lang="en-US" sz="4800" dirty="0" err="1">
                  <a:effectLst/>
                  <a:latin typeface="Arial" panose="020B0604020202020204" pitchFamily="34" charset="0"/>
                  <a:ea typeface="Calibri" panose="020F0502020204030204" pitchFamily="34" charset="0"/>
                  <a:cs typeface="Arial" panose="020B0604020202020204" pitchFamily="34" charset="0"/>
                </a:rPr>
                <a:t>xiếc</a:t>
              </a:r>
              <a:r>
                <a:rPr lang="en-US" sz="4800" dirty="0">
                  <a:effectLst/>
                  <a:latin typeface="Arial" panose="020B0604020202020204" pitchFamily="34" charset="0"/>
                  <a:ea typeface="Calibri" panose="020F0502020204030204" pitchFamily="34" charset="0"/>
                  <a:cs typeface="Arial" panose="020B0604020202020204" pitchFamily="34" charset="0"/>
                </a:rPr>
                <a:t> </a:t>
              </a:r>
              <a:r>
                <a:rPr lang="en-US" sz="4800" dirty="0" err="1">
                  <a:effectLst/>
                  <a:latin typeface="Arial" panose="020B0604020202020204" pitchFamily="34" charset="0"/>
                  <a:ea typeface="Calibri" panose="020F0502020204030204" pitchFamily="34" charset="0"/>
                  <a:cs typeface="Arial" panose="020B0604020202020204" pitchFamily="34" charset="0"/>
                </a:rPr>
                <a:t>bóng</a:t>
              </a:r>
              <a:endParaRPr kumimoji="0" lang="zh-CN" altLang="en-US" sz="4800"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7" name="Picture 6">
            <a:extLst>
              <a:ext uri="{FF2B5EF4-FFF2-40B4-BE49-F238E27FC236}">
                <a16:creationId xmlns:a16="http://schemas.microsoft.com/office/drawing/2014/main" id="{1DA12A76-4D9C-4CD2-B43B-E70A20BB8400}"/>
              </a:ext>
            </a:extLst>
          </p:cNvPr>
          <p:cNvPicPr>
            <a:picLocks noChangeAspect="1"/>
          </p:cNvPicPr>
          <p:nvPr/>
        </p:nvPicPr>
        <p:blipFill>
          <a:blip r:embed="rId2"/>
          <a:stretch>
            <a:fillRect/>
          </a:stretch>
        </p:blipFill>
        <p:spPr>
          <a:xfrm>
            <a:off x="9117154" y="2121492"/>
            <a:ext cx="2836832" cy="3772079"/>
          </a:xfrm>
          <a:prstGeom prst="rect">
            <a:avLst/>
          </a:prstGeom>
        </p:spPr>
      </p:pic>
      <p:pic>
        <p:nvPicPr>
          <p:cNvPr id="8" name="Picture 7">
            <a:extLst>
              <a:ext uri="{FF2B5EF4-FFF2-40B4-BE49-F238E27FC236}">
                <a16:creationId xmlns:a16="http://schemas.microsoft.com/office/drawing/2014/main" id="{B10E09BF-6702-4276-A997-21A0A2E2DD3C}"/>
              </a:ext>
            </a:extLst>
          </p:cNvPr>
          <p:cNvPicPr>
            <a:picLocks noChangeAspect="1"/>
          </p:cNvPicPr>
          <p:nvPr/>
        </p:nvPicPr>
        <p:blipFill>
          <a:blip r:embed="rId3"/>
          <a:stretch>
            <a:fillRect/>
          </a:stretch>
        </p:blipFill>
        <p:spPr>
          <a:xfrm>
            <a:off x="2764971" y="3429000"/>
            <a:ext cx="6233996" cy="2906486"/>
          </a:xfrm>
          <a:prstGeom prst="rect">
            <a:avLst/>
          </a:prstGeom>
        </p:spPr>
      </p:pic>
    </p:spTree>
    <p:extLst>
      <p:ext uri="{BB962C8B-B14F-4D97-AF65-F5344CB8AC3E}">
        <p14:creationId xmlns:p14="http://schemas.microsoft.com/office/powerpoint/2010/main" val="2191343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a:srcRect l="16051" t="13178"/>
          <a:stretch/>
        </p:blipFill>
        <p:spPr>
          <a:xfrm>
            <a:off x="0" y="120461"/>
            <a:ext cx="2638237" cy="2178239"/>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49248" t="11066" r="11377" b="12684"/>
          <a:stretch/>
        </p:blipFill>
        <p:spPr>
          <a:xfrm>
            <a:off x="9801597" y="3527826"/>
            <a:ext cx="1727704" cy="334571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4177" y="1494070"/>
            <a:ext cx="1709709" cy="1709709"/>
          </a:xfrm>
          <a:prstGeom prst="rect">
            <a:avLst/>
          </a:prstGeom>
        </p:spPr>
      </p:pic>
      <p:sp>
        <p:nvSpPr>
          <p:cNvPr id="14" name="矩形 26">
            <a:extLst>
              <a:ext uri="{FF2B5EF4-FFF2-40B4-BE49-F238E27FC236}">
                <a16:creationId xmlns:a16="http://schemas.microsoft.com/office/drawing/2014/main" id="{C3465FEE-B797-4DD0-BA9C-DFD0887F44B9}"/>
              </a:ext>
            </a:extLst>
          </p:cNvPr>
          <p:cNvSpPr/>
          <p:nvPr/>
        </p:nvSpPr>
        <p:spPr>
          <a:xfrm flipV="1">
            <a:off x="2947354" y="5043278"/>
            <a:ext cx="6297293" cy="45719"/>
          </a:xfrm>
          <a:prstGeom prst="rect">
            <a:avLst/>
          </a:prstGeom>
          <a:solidFill>
            <a:srgbClr val="F88F96"/>
          </a:solidFill>
          <a:ln>
            <a:solidFill>
              <a:srgbClr val="F88F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思源黑体 CN" panose="020B0500000000000000" pitchFamily="34" charset="-122"/>
              <a:ea typeface="思源黑体 CN" panose="020B0500000000000000" pitchFamily="34" charset="-122"/>
              <a:cs typeface="+mn-cs"/>
              <a:sym typeface="思源黑体 CN" panose="020B0500000000000000" pitchFamily="34" charset="-122"/>
            </a:endParaRPr>
          </a:p>
        </p:txBody>
      </p:sp>
      <p:pic>
        <p:nvPicPr>
          <p:cNvPr id="2" name="Picture 1">
            <a:extLst>
              <a:ext uri="{FF2B5EF4-FFF2-40B4-BE49-F238E27FC236}">
                <a16:creationId xmlns:a16="http://schemas.microsoft.com/office/drawing/2014/main" id="{33394A75-DBB2-9888-1222-586E403AAB3E}"/>
              </a:ext>
            </a:extLst>
          </p:cNvPr>
          <p:cNvPicPr>
            <a:picLocks noChangeAspect="1"/>
          </p:cNvPicPr>
          <p:nvPr/>
        </p:nvPicPr>
        <p:blipFill>
          <a:blip r:embed="rId5"/>
          <a:stretch>
            <a:fillRect/>
          </a:stretch>
        </p:blipFill>
        <p:spPr>
          <a:xfrm>
            <a:off x="2276831" y="1579875"/>
            <a:ext cx="7291448" cy="646232"/>
          </a:xfrm>
          <a:prstGeom prst="rect">
            <a:avLst/>
          </a:prstGeom>
        </p:spPr>
      </p:pic>
      <p:pic>
        <p:nvPicPr>
          <p:cNvPr id="5" name="Picture 4">
            <a:extLst>
              <a:ext uri="{FF2B5EF4-FFF2-40B4-BE49-F238E27FC236}">
                <a16:creationId xmlns:a16="http://schemas.microsoft.com/office/drawing/2014/main" id="{4AC6D939-30A0-12CB-888E-C59E20C7C9D6}"/>
              </a:ext>
            </a:extLst>
          </p:cNvPr>
          <p:cNvPicPr>
            <a:picLocks noChangeAspect="1"/>
          </p:cNvPicPr>
          <p:nvPr/>
        </p:nvPicPr>
        <p:blipFill>
          <a:blip r:embed="rId6"/>
          <a:stretch>
            <a:fillRect/>
          </a:stretch>
        </p:blipFill>
        <p:spPr>
          <a:xfrm>
            <a:off x="2632151" y="2457566"/>
            <a:ext cx="7029297" cy="3182388"/>
          </a:xfrm>
          <a:prstGeom prst="rect">
            <a:avLst/>
          </a:prstGeom>
        </p:spPr>
      </p:pic>
      <p:pic>
        <p:nvPicPr>
          <p:cNvPr id="10" name="Picture 9">
            <a:extLst>
              <a:ext uri="{FF2B5EF4-FFF2-40B4-BE49-F238E27FC236}">
                <a16:creationId xmlns:a16="http://schemas.microsoft.com/office/drawing/2014/main" id="{EC6F9943-9840-3B12-CC84-E53DD6FDA7EA}"/>
              </a:ext>
            </a:extLst>
          </p:cNvPr>
          <p:cNvPicPr>
            <a:picLocks noChangeAspect="1"/>
          </p:cNvPicPr>
          <p:nvPr/>
        </p:nvPicPr>
        <p:blipFill>
          <a:blip r:embed="rId7"/>
          <a:stretch>
            <a:fillRect/>
          </a:stretch>
        </p:blipFill>
        <p:spPr>
          <a:xfrm>
            <a:off x="1255716" y="2481034"/>
            <a:ext cx="1390008" cy="859611"/>
          </a:xfrm>
          <a:prstGeom prst="rect">
            <a:avLst/>
          </a:prstGeom>
        </p:spPr>
      </p:pic>
    </p:spTree>
    <p:extLst>
      <p:ext uri="{BB962C8B-B14F-4D97-AF65-F5344CB8AC3E}">
        <p14:creationId xmlns:p14="http://schemas.microsoft.com/office/powerpoint/2010/main" val="1475950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par>
                                <p:cTn id="27" presetID="16" presetClass="entr" presetSubtype="21"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b="14793"/>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A7271DB-1268-47F4-AC36-FEA255947B7A}"/>
              </a:ext>
            </a:extLst>
          </p:cNvPr>
          <p:cNvPicPr>
            <a:picLocks noChangeAspect="1"/>
          </p:cNvPicPr>
          <p:nvPr/>
        </p:nvPicPr>
        <p:blipFill>
          <a:blip r:embed="rId4"/>
          <a:stretch>
            <a:fillRect/>
          </a:stretch>
        </p:blipFill>
        <p:spPr>
          <a:xfrm>
            <a:off x="2709792" y="2317244"/>
            <a:ext cx="7273158" cy="2462997"/>
          </a:xfrm>
          <a:prstGeom prst="rect">
            <a:avLst/>
          </a:prstGeom>
        </p:spPr>
      </p:pic>
    </p:spTree>
    <p:extLst>
      <p:ext uri="{BB962C8B-B14F-4D97-AF65-F5344CB8AC3E}">
        <p14:creationId xmlns:p14="http://schemas.microsoft.com/office/powerpoint/2010/main" val="28357180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865CEA9D-A495-427C-A519-9C2DF173A066}"/>
              </a:ext>
            </a:extLst>
          </p:cNvPr>
          <p:cNvSpPr txBox="1"/>
          <p:nvPr/>
        </p:nvSpPr>
        <p:spPr>
          <a:xfrm>
            <a:off x="2107163" y="3569996"/>
            <a:ext cx="8604380" cy="1323439"/>
          </a:xfrm>
          <a:prstGeom prst="rect">
            <a:avLst/>
          </a:prstGeom>
          <a:noFill/>
        </p:spPr>
        <p:txBody>
          <a:bodyPr wrap="square" rtlCol="0">
            <a:spAutoFit/>
          </a:bodyPr>
          <a:lstStyle/>
          <a:p>
            <a:pPr algn="ct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đôi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sống</a:t>
            </a:r>
            <a:endParaRPr lang="en-US" sz="40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0840584-771B-4444-B170-3922BCF77A4A}"/>
              </a:ext>
            </a:extLst>
          </p:cNvPr>
          <p:cNvPicPr>
            <a:picLocks noChangeAspect="1"/>
          </p:cNvPicPr>
          <p:nvPr/>
        </p:nvPicPr>
        <p:blipFill>
          <a:blip r:embed="rId4"/>
          <a:stretch>
            <a:fillRect/>
          </a:stretch>
        </p:blipFill>
        <p:spPr>
          <a:xfrm>
            <a:off x="2844381" y="1349309"/>
            <a:ext cx="6840305" cy="1938696"/>
          </a:xfrm>
          <a:prstGeom prst="rect">
            <a:avLst/>
          </a:prstGeom>
        </p:spPr>
      </p:pic>
    </p:spTree>
    <p:custDataLst>
      <p:tags r:id="rId1"/>
    </p:custDataLst>
    <p:extLst>
      <p:ext uri="{BB962C8B-B14F-4D97-AF65-F5344CB8AC3E}">
        <p14:creationId xmlns:p14="http://schemas.microsoft.com/office/powerpoint/2010/main" val="2091932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C5E991E-2514-41F4-AA5F-91DA8A0B222C}"/>
              </a:ext>
            </a:extLst>
          </p:cNvPr>
          <p:cNvGrpSpPr/>
          <p:nvPr/>
        </p:nvGrpSpPr>
        <p:grpSpPr>
          <a:xfrm>
            <a:off x="2363136" y="3341716"/>
            <a:ext cx="9439138" cy="1670766"/>
            <a:chOff x="1629819" y="733985"/>
            <a:chExt cx="9439138" cy="1670766"/>
          </a:xfrm>
        </p:grpSpPr>
        <p:pic>
          <p:nvPicPr>
            <p:cNvPr id="5" name="图片 16">
              <a:extLst>
                <a:ext uri="{FF2B5EF4-FFF2-40B4-BE49-F238E27FC236}">
                  <a16:creationId xmlns:a16="http://schemas.microsoft.com/office/drawing/2014/main" id="{7FB0AC11-40DD-4EFF-B579-46373ABB934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6" name="Straight Connector 5">
              <a:extLst>
                <a:ext uri="{FF2B5EF4-FFF2-40B4-BE49-F238E27FC236}">
                  <a16:creationId xmlns:a16="http://schemas.microsoft.com/office/drawing/2014/main" id="{189AAC1A-1668-4C1A-A029-4F70048AC6F9}"/>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D26EB112-CD80-4364-88FC-C190FC36F9AE}"/>
              </a:ext>
            </a:extLst>
          </p:cNvPr>
          <p:cNvSpPr txBox="1"/>
          <p:nvPr/>
        </p:nvSpPr>
        <p:spPr>
          <a:xfrm>
            <a:off x="653143" y="3064223"/>
            <a:ext cx="10698207" cy="1846659"/>
          </a:xfrm>
          <a:prstGeom prst="rect">
            <a:avLst/>
          </a:prstGeom>
          <a:noFill/>
        </p:spPr>
        <p:txBody>
          <a:bodyPr wrap="square" rtlCol="0">
            <a:spAutoFit/>
          </a:bodyPr>
          <a:lstStyle/>
          <a:p>
            <a:pPr lvl="0" algn="ctr"/>
            <a:r>
              <a:rPr lang="vi-VN" sz="3800" b="1" dirty="0">
                <a:solidFill>
                  <a:srgbClr val="FF2D4E"/>
                </a:solidFill>
                <a:latin typeface="Calibri" panose="020F0502020204030204" pitchFamily="34" charset="0"/>
                <a:cs typeface="Calibri" panose="020F0502020204030204" pitchFamily="34" charset="0"/>
              </a:rPr>
              <a:t>Bàn tay cũng biết nói vì nó có thể gửi đến những thông điệp thú vị, ý nghĩa nếu ta biết cách sử dụng chúng thật mềm mại, linh hoạt, khéo léo.</a:t>
            </a:r>
            <a:endParaRPr kumimoji="0" lang="en-US" sz="38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7A111105-8DBB-4534-BC5C-EE979B1DBDE5}"/>
              </a:ext>
            </a:extLst>
          </p:cNvPr>
          <p:cNvGrpSpPr/>
          <p:nvPr/>
        </p:nvGrpSpPr>
        <p:grpSpPr>
          <a:xfrm>
            <a:off x="636216" y="193415"/>
            <a:ext cx="3319272" cy="2529425"/>
            <a:chOff x="1216259" y="668944"/>
            <a:chExt cx="3385354" cy="3045590"/>
          </a:xfrm>
        </p:grpSpPr>
        <p:pic>
          <p:nvPicPr>
            <p:cNvPr id="9" name="Picture 8">
              <a:extLst>
                <a:ext uri="{FF2B5EF4-FFF2-40B4-BE49-F238E27FC236}">
                  <a16:creationId xmlns:a16="http://schemas.microsoft.com/office/drawing/2014/main" id="{7D9E4563-00E3-4615-A1A5-0F9982F2E01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10" name="Oval 9">
              <a:extLst>
                <a:ext uri="{FF2B5EF4-FFF2-40B4-BE49-F238E27FC236}">
                  <a16:creationId xmlns:a16="http://schemas.microsoft.com/office/drawing/2014/main" id="{928C63A6-A30E-4A8F-86C2-0AAE2C8A6839}"/>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custDataLst>
      <p:tags r:id="rId1"/>
    </p:custDataLst>
    <p:extLst>
      <p:ext uri="{BB962C8B-B14F-4D97-AF65-F5344CB8AC3E}">
        <p14:creationId xmlns:p14="http://schemas.microsoft.com/office/powerpoint/2010/main" val="1597257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p:tgtEl>
                                          <p:spTgt spid="4"/>
                                        </p:tgtEl>
                                        <p:attrNameLst>
                                          <p:attrName>ppt_x</p:attrName>
                                        </p:attrNameLst>
                                      </p:cBhvr>
                                      <p:tavLst>
                                        <p:tav tm="0">
                                          <p:val>
                                            <p:strVal val="#ppt_x-#ppt_w*1.125000"/>
                                          </p:val>
                                        </p:tav>
                                        <p:tav tm="100000">
                                          <p:val>
                                            <p:strVal val="#ppt_x"/>
                                          </p:val>
                                        </p:tav>
                                      </p:tavLst>
                                    </p:anim>
                                    <p:animEffect transition="in" filter="wipe(right)">
                                      <p:cBhvr>
                                        <p:cTn id="13" dur="1000"/>
                                        <p:tgtEl>
                                          <p:spTgt spid="4"/>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p:tgtEl>
                                          <p:spTgt spid="7"/>
                                        </p:tgtEl>
                                        <p:attrNameLst>
                                          <p:attrName>ppt_x</p:attrName>
                                        </p:attrNameLst>
                                      </p:cBhvr>
                                      <p:tavLst>
                                        <p:tav tm="0">
                                          <p:val>
                                            <p:strVal val="#ppt_x-#ppt_w*1.125000"/>
                                          </p:val>
                                        </p:tav>
                                        <p:tav tm="100000">
                                          <p:val>
                                            <p:strVal val="#ppt_x"/>
                                          </p:val>
                                        </p:tav>
                                      </p:tavLst>
                                    </p:anim>
                                    <p:animEffect transition="in" filter="wipe(righ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C139B1-E4D3-CCE5-9858-0C5F138DA0DA}"/>
              </a:ext>
            </a:extLst>
          </p:cNvPr>
          <p:cNvSpPr/>
          <p:nvPr/>
        </p:nvSpPr>
        <p:spPr>
          <a:xfrm>
            <a:off x="3962400" y="985520"/>
            <a:ext cx="5151120" cy="53848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Dự</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kiến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sản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phẩm</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sẽ</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Oval 6">
            <a:extLst>
              <a:ext uri="{FF2B5EF4-FFF2-40B4-BE49-F238E27FC236}">
                <a16:creationId xmlns:a16="http://schemas.microsoft.com/office/drawing/2014/main" id="{5BB64E34-3F4C-1804-4E61-426BBA9E24BB}"/>
              </a:ext>
            </a:extLst>
          </p:cNvPr>
          <p:cNvSpPr/>
          <p:nvPr/>
        </p:nvSpPr>
        <p:spPr>
          <a:xfrm>
            <a:off x="3271520" y="975360"/>
            <a:ext cx="762000" cy="5791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Helvetica"/>
                <a:cs typeface="+mn-cs"/>
              </a:rPr>
              <a:t>1</a:t>
            </a:r>
          </a:p>
        </p:txBody>
      </p:sp>
      <p:pic>
        <p:nvPicPr>
          <p:cNvPr id="4" name="Picture 3">
            <a:extLst>
              <a:ext uri="{FF2B5EF4-FFF2-40B4-BE49-F238E27FC236}">
                <a16:creationId xmlns:a16="http://schemas.microsoft.com/office/drawing/2014/main" id="{CCB36663-22E9-2332-B956-9C7C8412316B}"/>
              </a:ext>
            </a:extLst>
          </p:cNvPr>
          <p:cNvPicPr>
            <a:picLocks noChangeAspect="1"/>
          </p:cNvPicPr>
          <p:nvPr/>
        </p:nvPicPr>
        <p:blipFill>
          <a:blip r:embed="rId4"/>
          <a:stretch>
            <a:fillRect/>
          </a:stretch>
        </p:blipFill>
        <p:spPr>
          <a:xfrm>
            <a:off x="834708" y="2140267"/>
            <a:ext cx="6450372" cy="2431733"/>
          </a:xfrm>
          <a:prstGeom prst="rect">
            <a:avLst/>
          </a:prstGeom>
        </p:spPr>
      </p:pic>
      <p:pic>
        <p:nvPicPr>
          <p:cNvPr id="2050" name="Picture 2" descr="Hướng dẫn cách tạo tranh phong cảnh làm từ lá cây khô cùng bé">
            <a:extLst>
              <a:ext uri="{FF2B5EF4-FFF2-40B4-BE49-F238E27FC236}">
                <a16:creationId xmlns:a16="http://schemas.microsoft.com/office/drawing/2014/main" id="{ED12EFAE-9881-EA01-F772-7F9AE85530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4918" y="2204720"/>
            <a:ext cx="3177221" cy="22717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D5613F3-E154-73BE-CC70-97DCE6F6DD78}"/>
              </a:ext>
            </a:extLst>
          </p:cNvPr>
          <p:cNvSpPr txBox="1"/>
          <p:nvPr/>
        </p:nvSpPr>
        <p:spPr>
          <a:xfrm>
            <a:off x="8026400" y="4673600"/>
            <a:ext cx="2733040" cy="461665"/>
          </a:xfrm>
          <a:prstGeom prst="rect">
            <a:avLst/>
          </a:prstGeom>
          <a:noFill/>
        </p:spPr>
        <p:txBody>
          <a:bodyPr wrap="square" rtlCol="0">
            <a:spAutoFit/>
          </a:bodyPr>
          <a:lstStyle/>
          <a:p>
            <a:pPr algn="ctr"/>
            <a:r>
              <a:rPr lang="en-US" sz="2400" b="1" dirty="0">
                <a:latin typeface="Cambria" panose="02040503050406030204" pitchFamily="18" charset="0"/>
                <a:ea typeface="Cambria" panose="02040503050406030204" pitchFamily="18" charset="0"/>
              </a:rPr>
              <a:t>Tranh </a:t>
            </a:r>
            <a:r>
              <a:rPr lang="en-US" sz="2400" b="1" dirty="0" err="1">
                <a:latin typeface="Cambria" panose="02040503050406030204" pitchFamily="18" charset="0"/>
                <a:ea typeface="Cambria" panose="02040503050406030204" pitchFamily="18" charset="0"/>
              </a:rPr>
              <a:t>lá</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khô</a:t>
            </a:r>
            <a:endParaRPr lang="en-US" sz="2400" b="1"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224366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wipe(down)">
                                      <p:cBhvr>
                                        <p:cTn id="18" dur="500"/>
                                        <p:tgtEl>
                                          <p:spTgt spid="2050"/>
                                        </p:tgtEl>
                                      </p:cBhvr>
                                    </p:animEffect>
                                  </p:childTnLst>
                                </p:cTn>
                              </p:par>
                              <p:par>
                                <p:cTn id="19" presetID="2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0244DDCF-0C40-40C4-B610-A125B250C941}"/>
              </a:ext>
            </a:extLst>
          </p:cNvPr>
          <p:cNvSpPr/>
          <p:nvPr/>
        </p:nvSpPr>
        <p:spPr>
          <a:xfrm flipH="1">
            <a:off x="2715623" y="1164771"/>
            <a:ext cx="8376920" cy="1485560"/>
          </a:xfrm>
          <a:prstGeom prst="wedgeRoundRectCallout">
            <a:avLst>
              <a:gd name="adj1" fmla="val 46528"/>
              <a:gd name="adj2" fmla="val 77073"/>
              <a:gd name="adj3" fmla="val 16667"/>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dirty="0">
                <a:solidFill>
                  <a:prstClr val="black"/>
                </a:solidFill>
                <a:latin typeface="Calibri" panose="020F0502020204030204" pitchFamily="34" charset="0"/>
                <a:cs typeface="Calibri" panose="020F0502020204030204" pitchFamily="34" charset="0"/>
              </a:rPr>
              <a:t>Theo các em ,để có thể làm nên những sản phẩm đẹp, chúng ta cần điều gì?</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D3A6DF5B-FACA-43FE-995D-20C177294BB1}"/>
              </a:ext>
            </a:extLst>
          </p:cNvPr>
          <p:cNvPicPr>
            <a:picLocks noChangeAspect="1"/>
          </p:cNvPicPr>
          <p:nvPr/>
        </p:nvPicPr>
        <p:blipFill>
          <a:blip r:embed="rId4"/>
          <a:stretch>
            <a:fillRect/>
          </a:stretch>
        </p:blipFill>
        <p:spPr>
          <a:xfrm>
            <a:off x="440178" y="2922474"/>
            <a:ext cx="2836832" cy="3772079"/>
          </a:xfrm>
          <a:prstGeom prst="rect">
            <a:avLst/>
          </a:prstGeom>
        </p:spPr>
      </p:pic>
    </p:spTree>
    <p:custDataLst>
      <p:tags r:id="rId1"/>
    </p:custDataLst>
    <p:extLst>
      <p:ext uri="{BB962C8B-B14F-4D97-AF65-F5344CB8AC3E}">
        <p14:creationId xmlns:p14="http://schemas.microsoft.com/office/powerpoint/2010/main" val="2049044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C5E991E-2514-41F4-AA5F-91DA8A0B222C}"/>
              </a:ext>
            </a:extLst>
          </p:cNvPr>
          <p:cNvGrpSpPr/>
          <p:nvPr/>
        </p:nvGrpSpPr>
        <p:grpSpPr>
          <a:xfrm>
            <a:off x="2363136" y="3341716"/>
            <a:ext cx="9439138" cy="1670766"/>
            <a:chOff x="1629819" y="733985"/>
            <a:chExt cx="9439138" cy="1670766"/>
          </a:xfrm>
        </p:grpSpPr>
        <p:pic>
          <p:nvPicPr>
            <p:cNvPr id="5" name="图片 16">
              <a:extLst>
                <a:ext uri="{FF2B5EF4-FFF2-40B4-BE49-F238E27FC236}">
                  <a16:creationId xmlns:a16="http://schemas.microsoft.com/office/drawing/2014/main" id="{7FB0AC11-40DD-4EFF-B579-46373ABB934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6" name="Straight Connector 5">
              <a:extLst>
                <a:ext uri="{FF2B5EF4-FFF2-40B4-BE49-F238E27FC236}">
                  <a16:creationId xmlns:a16="http://schemas.microsoft.com/office/drawing/2014/main" id="{189AAC1A-1668-4C1A-A029-4F70048AC6F9}"/>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D26EB112-CD80-4364-88FC-C190FC36F9AE}"/>
              </a:ext>
            </a:extLst>
          </p:cNvPr>
          <p:cNvSpPr txBox="1"/>
          <p:nvPr/>
        </p:nvSpPr>
        <p:spPr>
          <a:xfrm>
            <a:off x="653143" y="3064223"/>
            <a:ext cx="10698207" cy="1846659"/>
          </a:xfrm>
          <a:prstGeom prst="rect">
            <a:avLst/>
          </a:prstGeom>
          <a:noFill/>
        </p:spPr>
        <p:txBody>
          <a:bodyPr wrap="square" rtlCol="0">
            <a:spAutoFit/>
          </a:bodyPr>
          <a:lstStyle/>
          <a:p>
            <a:pPr lvl="0" algn="ctr"/>
            <a:r>
              <a:rPr lang="vi-VN" sz="3800" b="1" dirty="0">
                <a:solidFill>
                  <a:srgbClr val="FF2D4E"/>
                </a:solidFill>
                <a:latin typeface="Calibri" panose="020F0502020204030204" pitchFamily="34" charset="0"/>
                <a:cs typeface="Calibri" panose="020F0502020204030204" pitchFamily="34" charset="0"/>
              </a:rPr>
              <a:t>Bàn tay thật kì diệu, bàn tay có thể giúp ta làm mọi việc, tạo ra các sản phẩm. Để làm được nhiều việc hơn, luôn cần luyện tay khéo léo. </a:t>
            </a:r>
            <a:endParaRPr kumimoji="0" lang="en-US" sz="38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7A111105-8DBB-4534-BC5C-EE979B1DBDE5}"/>
              </a:ext>
            </a:extLst>
          </p:cNvPr>
          <p:cNvGrpSpPr/>
          <p:nvPr/>
        </p:nvGrpSpPr>
        <p:grpSpPr>
          <a:xfrm>
            <a:off x="636216" y="193415"/>
            <a:ext cx="3319272" cy="2529425"/>
            <a:chOff x="1216259" y="668944"/>
            <a:chExt cx="3385354" cy="3045590"/>
          </a:xfrm>
        </p:grpSpPr>
        <p:pic>
          <p:nvPicPr>
            <p:cNvPr id="9" name="Picture 8">
              <a:extLst>
                <a:ext uri="{FF2B5EF4-FFF2-40B4-BE49-F238E27FC236}">
                  <a16:creationId xmlns:a16="http://schemas.microsoft.com/office/drawing/2014/main" id="{7D9E4563-00E3-4615-A1A5-0F9982F2E01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10" name="Oval 9">
              <a:extLst>
                <a:ext uri="{FF2B5EF4-FFF2-40B4-BE49-F238E27FC236}">
                  <a16:creationId xmlns:a16="http://schemas.microsoft.com/office/drawing/2014/main" id="{928C63A6-A30E-4A8F-86C2-0AAE2C8A6839}"/>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custDataLst>
      <p:tags r:id="rId1"/>
    </p:custDataLst>
    <p:extLst>
      <p:ext uri="{BB962C8B-B14F-4D97-AF65-F5344CB8AC3E}">
        <p14:creationId xmlns:p14="http://schemas.microsoft.com/office/powerpoint/2010/main" val="3767933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p:tgtEl>
                                          <p:spTgt spid="4"/>
                                        </p:tgtEl>
                                        <p:attrNameLst>
                                          <p:attrName>ppt_x</p:attrName>
                                        </p:attrNameLst>
                                      </p:cBhvr>
                                      <p:tavLst>
                                        <p:tav tm="0">
                                          <p:val>
                                            <p:strVal val="#ppt_x-#ppt_w*1.125000"/>
                                          </p:val>
                                        </p:tav>
                                        <p:tav tm="100000">
                                          <p:val>
                                            <p:strVal val="#ppt_x"/>
                                          </p:val>
                                        </p:tav>
                                      </p:tavLst>
                                    </p:anim>
                                    <p:animEffect transition="in" filter="wipe(right)">
                                      <p:cBhvr>
                                        <p:cTn id="13" dur="1000"/>
                                        <p:tgtEl>
                                          <p:spTgt spid="4"/>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p:tgtEl>
                                          <p:spTgt spid="7"/>
                                        </p:tgtEl>
                                        <p:attrNameLst>
                                          <p:attrName>ppt_x</p:attrName>
                                        </p:attrNameLst>
                                      </p:cBhvr>
                                      <p:tavLst>
                                        <p:tav tm="0">
                                          <p:val>
                                            <p:strVal val="#ppt_x-#ppt_w*1.125000"/>
                                          </p:val>
                                        </p:tav>
                                        <p:tav tm="100000">
                                          <p:val>
                                            <p:strVal val="#ppt_x"/>
                                          </p:val>
                                        </p:tav>
                                      </p:tavLst>
                                    </p:anim>
                                    <p:animEffect transition="in" filter="wipe(righ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b="14793"/>
          <a:stretch/>
        </p:blipFill>
        <p:spPr>
          <a:xfrm>
            <a:off x="0" y="0"/>
            <a:ext cx="12192000" cy="6858000"/>
          </a:xfrm>
          <a:prstGeom prst="rect">
            <a:avLst/>
          </a:prstGeom>
        </p:spPr>
      </p:pic>
      <p:pic>
        <p:nvPicPr>
          <p:cNvPr id="3" name="Picture 2">
            <a:extLst>
              <a:ext uri="{FF2B5EF4-FFF2-40B4-BE49-F238E27FC236}">
                <a16:creationId xmlns:a16="http://schemas.microsoft.com/office/drawing/2014/main" id="{490CEF3F-1F79-44A4-B193-FCEDDC0D21C2}"/>
              </a:ext>
            </a:extLst>
          </p:cNvPr>
          <p:cNvPicPr>
            <a:picLocks noChangeAspect="1"/>
          </p:cNvPicPr>
          <p:nvPr/>
        </p:nvPicPr>
        <p:blipFill>
          <a:blip r:embed="rId4"/>
          <a:stretch>
            <a:fillRect/>
          </a:stretch>
        </p:blipFill>
        <p:spPr>
          <a:xfrm>
            <a:off x="2142401" y="1755924"/>
            <a:ext cx="7907197" cy="3694496"/>
          </a:xfrm>
          <a:prstGeom prst="rect">
            <a:avLst/>
          </a:prstGeom>
        </p:spPr>
      </p:pic>
    </p:spTree>
    <p:extLst>
      <p:ext uri="{BB962C8B-B14F-4D97-AF65-F5344CB8AC3E}">
        <p14:creationId xmlns:p14="http://schemas.microsoft.com/office/powerpoint/2010/main" val="72424533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TuWHP#"/>
  <p:tag name="MH_LAYOUT" val="SubTitleText"/>
  <p:tag name="MH" val="20170613103628"/>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TuWHP#"/>
  <p:tag name="MH_LAYOUT" val="SubTitleText"/>
  <p:tag name="MH" val="20170613103628"/>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TuWHP#"/>
  <p:tag name="MH_LAYOUT" val="SubTitleText"/>
  <p:tag name="MH" val="20170613103628"/>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TuWHP#"/>
  <p:tag name="MH_LAYOUT" val="SubTitleText"/>
  <p:tag name="MH" val="20170613103628"/>
  <p:tag name="MH_LIBRARY" val="GRAPHIC"/>
</p:tagLst>
</file>

<file path=ppt/tags/tag5.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TuWHP#"/>
  <p:tag name="MH_LAYOUT" val="SubTitleText"/>
  <p:tag name="MH" val="20170613103628"/>
  <p:tag name="MH_LIBRARY" val="GRAPHIC"/>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zvnlh4">
      <a:majorFont>
        <a:latin typeface="Helvetica"/>
        <a:ea typeface="Helvetica"/>
        <a:cs typeface=""/>
      </a:majorFont>
      <a:minorFont>
        <a:latin typeface="Helvetica"/>
        <a:ea typeface="Helvetic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3.xml><?xml version="1.0" encoding="utf-8"?>
<a:theme xmlns:a="http://schemas.openxmlformats.org/drawingml/2006/main" name="Office 主题">
  <a:themeElements>
    <a:clrScheme name="自定义 99">
      <a:dk1>
        <a:srgbClr val="000000"/>
      </a:dk1>
      <a:lt1>
        <a:srgbClr val="FFFFFF"/>
      </a:lt1>
      <a:dk2>
        <a:srgbClr val="2D3847"/>
      </a:dk2>
      <a:lt2>
        <a:srgbClr val="FFFFFF"/>
      </a:lt2>
      <a:accent1>
        <a:srgbClr val="EC9B29"/>
      </a:accent1>
      <a:accent2>
        <a:srgbClr val="76B53B"/>
      </a:accent2>
      <a:accent3>
        <a:srgbClr val="00ABB0"/>
      </a:accent3>
      <a:accent4>
        <a:srgbClr val="EE0038"/>
      </a:accent4>
      <a:accent5>
        <a:srgbClr val="EC9B29"/>
      </a:accent5>
      <a:accent6>
        <a:srgbClr val="76B53B"/>
      </a:accent6>
      <a:hlink>
        <a:srgbClr val="FEFFFE"/>
      </a:hlink>
      <a:folHlink>
        <a:srgbClr val="CFCCD0"/>
      </a:folHlink>
    </a:clrScheme>
    <a:fontScheme name="自定义 1">
      <a:majorFont>
        <a:latin typeface="思源黑体 CN Medium"/>
        <a:ea typeface="思源黑体 CN Bold"/>
        <a:cs typeface=""/>
      </a:majorFont>
      <a:minorFont>
        <a:latin typeface="思源黑体 CN Medium"/>
        <a:ea typeface="思源黑体 CN Medium"/>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88F9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TotalTime>
  <Words>160</Words>
  <Application>Microsoft Office PowerPoint</Application>
  <PresentationFormat>Widescreen</PresentationFormat>
  <Paragraphs>20</Paragraphs>
  <Slides>11</Slides>
  <Notes>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11</vt:i4>
      </vt:variant>
    </vt:vector>
  </HeadingPairs>
  <TitlesOfParts>
    <vt:vector size="24" baseType="lpstr">
      <vt:lpstr>等线</vt:lpstr>
      <vt:lpstr>微软雅黑</vt:lpstr>
      <vt:lpstr>Arial</vt:lpstr>
      <vt:lpstr>Calibri</vt:lpstr>
      <vt:lpstr>Cambria</vt:lpstr>
      <vt:lpstr>Coiny</vt:lpstr>
      <vt:lpstr>Helvetica</vt:lpstr>
      <vt:lpstr>思源黑体 CN</vt:lpstr>
      <vt:lpstr>思源黑体 CN Medium</vt:lpstr>
      <vt:lpstr>汉仪夏日体W</vt:lpstr>
      <vt:lpstr>2_Office Theme</vt:lpstr>
      <vt:lpstr>包图主题2</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41</cp:revision>
  <dcterms:created xsi:type="dcterms:W3CDTF">2021-06-07T06:59:14Z</dcterms:created>
  <dcterms:modified xsi:type="dcterms:W3CDTF">2026-04-13T08:07:29Z</dcterms:modified>
</cp:coreProperties>
</file>