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
  </p:notesMasterIdLst>
  <p:sldIdLst>
    <p:sldId id="256" r:id="rId3"/>
    <p:sldId id="295" r:id="rId4"/>
    <p:sldId id="327" r:id="rId5"/>
    <p:sldId id="30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85" d="100"/>
          <a:sy n="85" d="100"/>
        </p:scale>
        <p:origin x="590"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34195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04280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98246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9332507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92288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53261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183148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8134967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669610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24513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060433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1714554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534944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4459061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6356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5号-经典雅黑" panose="02000000000000000000" pitchFamily="2" charset="-122"/>
          <a:ea typeface="字魂35号-经典雅黑"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5号-经典雅黑" panose="02000000000000000000" pitchFamily="2" charset="-122"/>
          <a:ea typeface="字魂35号-经典雅黑"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5号-经典雅黑" panose="02000000000000000000" pitchFamily="2" charset="-122"/>
          <a:ea typeface="字魂35号-经典雅黑"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8" name="文本框 18">
            <a:extLst>
              <a:ext uri="{FF2B5EF4-FFF2-40B4-BE49-F238E27FC236}">
                <a16:creationId xmlns:a16="http://schemas.microsoft.com/office/drawing/2014/main" id="{E6E8DD62-1ED7-4698-B4DE-B6D81B4CDA96}"/>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A57A6086-1020-480A-A79B-1FA95DD39902}"/>
              </a:ext>
            </a:extLst>
          </p:cNvPr>
          <p:cNvPicPr>
            <a:picLocks noChangeAspect="1"/>
          </p:cNvPicPr>
          <p:nvPr/>
        </p:nvPicPr>
        <p:blipFill>
          <a:blip r:embed="rId7"/>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016C7E50-D23D-4CA7-B6E9-80A051227EF5}"/>
              </a:ext>
            </a:extLst>
          </p:cNvPr>
          <p:cNvPicPr>
            <a:picLocks noChangeAspect="1"/>
          </p:cNvPicPr>
          <p:nvPr/>
        </p:nvPicPr>
        <p:blipFill>
          <a:blip r:embed="rId8"/>
          <a:stretch>
            <a:fillRect/>
          </a:stretch>
        </p:blipFill>
        <p:spPr>
          <a:xfrm>
            <a:off x="2635607" y="2394214"/>
            <a:ext cx="7218290" cy="25849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arn(inVertical)">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圆角 6">
            <a:extLst>
              <a:ext uri="{FF2B5EF4-FFF2-40B4-BE49-F238E27FC236}">
                <a16:creationId xmlns:a16="http://schemas.microsoft.com/office/drawing/2014/main" id="{499B534F-1378-4732-B8F5-9F0EAA5133DB}"/>
              </a:ext>
            </a:extLst>
          </p:cNvPr>
          <p:cNvSpPr/>
          <p:nvPr/>
        </p:nvSpPr>
        <p:spPr>
          <a:xfrm>
            <a:off x="2976880" y="1597158"/>
            <a:ext cx="6228079" cy="2058995"/>
          </a:xfrm>
          <a:prstGeom prst="roundRect">
            <a:avLst>
              <a:gd name="adj" fmla="val 50000"/>
            </a:avLst>
          </a:prstGeom>
          <a:noFill/>
          <a:ln w="76200"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0" name="文本框 14">
            <a:extLst>
              <a:ext uri="{FF2B5EF4-FFF2-40B4-BE49-F238E27FC236}">
                <a16:creationId xmlns:a16="http://schemas.microsoft.com/office/drawing/2014/main" id="{8932F295-B600-4DEA-A0C4-9F5E1F18F408}"/>
              </a:ext>
            </a:extLst>
          </p:cNvPr>
          <p:cNvSpPr txBox="1"/>
          <p:nvPr/>
        </p:nvSpPr>
        <p:spPr>
          <a:xfrm>
            <a:off x="3591481" y="1964935"/>
            <a:ext cx="5323894"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err="1">
                <a:ln>
                  <a:solidFill>
                    <a:srgbClr val="336600"/>
                  </a:solidFill>
                </a:ln>
                <a:solidFill>
                  <a:srgbClr val="FF0000"/>
                </a:solidFill>
                <a:effectLst/>
                <a:uLnTx/>
                <a:uFillTx/>
                <a:latin typeface="Coiny" panose="02000903060500060000" pitchFamily="2" charset="0"/>
                <a:ea typeface="小考拉体" panose="02000503000000000000" pitchFamily="2" charset="-122"/>
                <a:cs typeface="微软雅黑" panose="020B0503020204020204" pitchFamily="34" charset="-122"/>
              </a:rPr>
              <a:t>Khám</a:t>
            </a:r>
            <a:r>
              <a:rPr kumimoji="1" lang="en-US" altLang="zh-CN" sz="8000" b="0" i="0" u="none" strike="noStrike" kern="1200" cap="none" spc="0" normalizeH="0" baseline="0" noProof="0" dirty="0">
                <a:ln>
                  <a:solidFill>
                    <a:srgbClr val="336600"/>
                  </a:solidFill>
                </a:ln>
                <a:solidFill>
                  <a:srgbClr val="FF0000"/>
                </a:solidFill>
                <a:effectLst/>
                <a:uLnTx/>
                <a:uFillTx/>
                <a:latin typeface="Coiny" panose="02000903060500060000" pitchFamily="2" charset="0"/>
                <a:ea typeface="小考拉体" panose="02000503000000000000" pitchFamily="2" charset="-122"/>
                <a:cs typeface="微软雅黑" panose="020B0503020204020204" pitchFamily="34" charset="-122"/>
              </a:rPr>
              <a:t> </a:t>
            </a:r>
            <a:r>
              <a:rPr kumimoji="1" lang="en-US" altLang="zh-CN" sz="8000" b="0" i="0" u="none" strike="noStrike" kern="1200" cap="none" spc="0" normalizeH="0" baseline="0" noProof="0" dirty="0" err="1">
                <a:ln>
                  <a:solidFill>
                    <a:srgbClr val="336600"/>
                  </a:solidFill>
                </a:ln>
                <a:solidFill>
                  <a:srgbClr val="FF0000"/>
                </a:solidFill>
                <a:effectLst/>
                <a:uLnTx/>
                <a:uFillTx/>
                <a:latin typeface="Coiny" panose="02000903060500060000" pitchFamily="2" charset="0"/>
                <a:ea typeface="小考拉体" panose="02000503000000000000" pitchFamily="2" charset="-122"/>
                <a:cs typeface="微软雅黑" panose="020B0503020204020204" pitchFamily="34" charset="-122"/>
              </a:rPr>
              <a:t>phá</a:t>
            </a:r>
            <a:endParaRPr kumimoji="1" lang="en-US" altLang="zh-CN" sz="8000" b="0" i="0" u="none" strike="noStrike" kern="1200" cap="none" spc="0" normalizeH="0" baseline="0" noProof="0" dirty="0">
              <a:ln>
                <a:solidFill>
                  <a:srgbClr val="336600"/>
                </a:solidFill>
              </a:ln>
              <a:solidFill>
                <a:srgbClr val="FF0000"/>
              </a:solidFill>
              <a:effectLst/>
              <a:uLnTx/>
              <a:uFillTx/>
              <a:latin typeface="Coiny" panose="02000903060500060000" pitchFamily="2" charset="0"/>
              <a:ea typeface="小考拉体" panose="02000503000000000000" pitchFamily="2" charset="-122"/>
              <a:cs typeface="微软雅黑" panose="020B0503020204020204" pitchFamily="34" charset="-122"/>
            </a:endParaRPr>
          </a:p>
        </p:txBody>
      </p:sp>
    </p:spTree>
    <p:extLst>
      <p:ext uri="{BB962C8B-B14F-4D97-AF65-F5344CB8AC3E}">
        <p14:creationId xmlns:p14="http://schemas.microsoft.com/office/powerpoint/2010/main" val="877949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3CCE055B-16D2-42A0-B79E-8D818152E9AE}"/>
              </a:ext>
            </a:extLst>
          </p:cNvPr>
          <p:cNvGrpSpPr/>
          <p:nvPr/>
        </p:nvGrpSpPr>
        <p:grpSpPr>
          <a:xfrm>
            <a:off x="1727200" y="873760"/>
            <a:ext cx="8493760" cy="2631440"/>
            <a:chOff x="3977443" y="-1656990"/>
            <a:chExt cx="3108271" cy="1374841"/>
          </a:xfrm>
        </p:grpSpPr>
        <p:sp>
          <p:nvSpPr>
            <p:cNvPr id="6" name="矩形: 圆角 6">
              <a:extLst>
                <a:ext uri="{FF2B5EF4-FFF2-40B4-BE49-F238E27FC236}">
                  <a16:creationId xmlns:a16="http://schemas.microsoft.com/office/drawing/2014/main" id="{54EF102E-107D-48D6-9EDE-EFE233AFFED9}"/>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7" name="TextBox 6">
              <a:extLst>
                <a:ext uri="{FF2B5EF4-FFF2-40B4-BE49-F238E27FC236}">
                  <a16:creationId xmlns:a16="http://schemas.microsoft.com/office/drawing/2014/main" id="{8AEA9D04-20AB-4B07-BBAB-2FEA25FC9BF2}"/>
                </a:ext>
              </a:extLst>
            </p:cNvPr>
            <p:cNvSpPr txBox="1"/>
            <p:nvPr/>
          </p:nvSpPr>
          <p:spPr>
            <a:xfrm>
              <a:off x="4037250" y="-1602680"/>
              <a:ext cx="3048464" cy="126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2805442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圆角 6">
            <a:extLst>
              <a:ext uri="{FF2B5EF4-FFF2-40B4-BE49-F238E27FC236}">
                <a16:creationId xmlns:a16="http://schemas.microsoft.com/office/drawing/2014/main" id="{499B534F-1378-4732-B8F5-9F0EAA5133DB}"/>
              </a:ext>
            </a:extLst>
          </p:cNvPr>
          <p:cNvSpPr/>
          <p:nvPr/>
        </p:nvSpPr>
        <p:spPr>
          <a:xfrm>
            <a:off x="2682240" y="1597158"/>
            <a:ext cx="6522719" cy="2058995"/>
          </a:xfrm>
          <a:prstGeom prst="roundRect">
            <a:avLst>
              <a:gd name="adj" fmla="val 50000"/>
            </a:avLst>
          </a:prstGeom>
          <a:noFill/>
          <a:ln w="76200"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4" name="Picture 3">
            <a:extLst>
              <a:ext uri="{FF2B5EF4-FFF2-40B4-BE49-F238E27FC236}">
                <a16:creationId xmlns:a16="http://schemas.microsoft.com/office/drawing/2014/main" id="{EAD91A53-383C-4E86-ACD0-39EDBA07828D}"/>
              </a:ext>
            </a:extLst>
          </p:cNvPr>
          <p:cNvPicPr>
            <a:picLocks noChangeAspect="1"/>
          </p:cNvPicPr>
          <p:nvPr/>
        </p:nvPicPr>
        <p:blipFill>
          <a:blip r:embed="rId4"/>
          <a:stretch>
            <a:fillRect/>
          </a:stretch>
        </p:blipFill>
        <p:spPr>
          <a:xfrm>
            <a:off x="3350537" y="1778422"/>
            <a:ext cx="5328366" cy="1877731"/>
          </a:xfrm>
          <a:prstGeom prst="rect">
            <a:avLst/>
          </a:prstGeom>
        </p:spPr>
      </p:pic>
    </p:spTree>
    <p:extLst>
      <p:ext uri="{BB962C8B-B14F-4D97-AF65-F5344CB8AC3E}">
        <p14:creationId xmlns:p14="http://schemas.microsoft.com/office/powerpoint/2010/main" val="273361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69</Words>
  <Application>Microsoft Office PowerPoint</Application>
  <PresentationFormat>Widescreen</PresentationFormat>
  <Paragraphs>8</Paragraphs>
  <Slides>4</Slides>
  <Notes>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Baloo 2 ExtraBold</vt:lpstr>
      <vt:lpstr>Calibri</vt:lpstr>
      <vt:lpstr>Coiny</vt:lpstr>
      <vt:lpstr>字魂35号-经典雅黑</vt:lpstr>
      <vt:lpstr>2_Office Theme</vt:lpstr>
      <vt:lpst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25</cp:revision>
  <dcterms:created xsi:type="dcterms:W3CDTF">2021-06-08T09:22:31Z</dcterms:created>
  <dcterms:modified xsi:type="dcterms:W3CDTF">2026-04-13T08:12:33Z</dcterms:modified>
</cp:coreProperties>
</file>