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54" r:id="rId3"/>
  </p:sldMasterIdLst>
  <p:notesMasterIdLst>
    <p:notesMasterId r:id="rId10"/>
  </p:notesMasterIdLst>
  <p:sldIdLst>
    <p:sldId id="263" r:id="rId4"/>
    <p:sldId id="289" r:id="rId5"/>
    <p:sldId id="512" r:id="rId6"/>
    <p:sldId id="258" r:id="rId7"/>
    <p:sldId id="511" r:id="rId8"/>
    <p:sldId id="3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4E7A1-F770-403A-B44F-ABE2628A00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4FFD4-C49B-4DE4-BDB2-D4736871B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4FFD4-C49B-4DE4-BDB2-D4736871B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3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6021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0550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533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2026/4/13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4640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2026/4/13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962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6691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5620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61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9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9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06006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8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5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2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59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95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8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2903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632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62595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7336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1556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640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3834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6C87B3B-B048-C7D8-4D6D-B0B548B812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81094"/>
            <a:ext cx="1571655" cy="1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C216538-35D9-4019-8BAA-F742114017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5" y="186198"/>
            <a:ext cx="1571655" cy="1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7DEF-F37C-4EEB-AB4D-10A8AEA9B5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E04F-DE5F-472A-9AB2-F4500631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Phông Nền Trung Thu Vector Corel CDR Part21 | Cách Hay Nhất |  Phông nền, Nền, Chụp ảnh trẻ 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3716" r="2781" b="5787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B86DAD-C03B-7A7D-6A46-12D07EC59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186" y="2546244"/>
            <a:ext cx="8151058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0900"/>
          </a:xfrm>
          <a:prstGeom prst="rect">
            <a:avLst/>
          </a:prstGeom>
        </p:spPr>
      </p:pic>
      <p:pic>
        <p:nvPicPr>
          <p:cNvPr id="3" name="图片 2" descr="组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5" y="0"/>
            <a:ext cx="11146971" cy="6858000"/>
          </a:xfrm>
          <a:prstGeom prst="rect">
            <a:avLst/>
          </a:prstGeom>
        </p:spPr>
      </p:pic>
      <p:sp>
        <p:nvSpPr>
          <p:cNvPr id="18" name="文本框 18">
            <a:extLst>
              <a:ext uri="{FF2B5EF4-FFF2-40B4-BE49-F238E27FC236}">
                <a16:creationId xmlns:a16="http://schemas.microsoft.com/office/drawing/2014/main" id="{55A816FD-685A-4D9E-BE19-B29D3C82F607}"/>
              </a:ext>
            </a:extLst>
          </p:cNvPr>
          <p:cNvSpPr txBox="1"/>
          <p:nvPr/>
        </p:nvSpPr>
        <p:spPr>
          <a:xfrm>
            <a:off x="2525308" y="373102"/>
            <a:ext cx="7141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…..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FEBB0B-DDAC-4367-A79D-7D77EA074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471" y="1080791"/>
            <a:ext cx="8047417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89DDBB-1C1E-4021-80CB-915A9658F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951" y="2038991"/>
            <a:ext cx="6852498" cy="27800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Phông Nền Trung Thu Vector Corel CDR Part21 | Cách Hay Nhất |  Phông nền, Nền, Chụp ảnh trẻ 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3716" r="2781" b="5787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0E280E-097A-BBF7-FC2D-B4626956F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242" y="2198829"/>
            <a:ext cx="8151058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0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0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033" y="476885"/>
            <a:ext cx="11163935" cy="5904230"/>
          </a:xfrm>
          <a:prstGeom prst="rect">
            <a:avLst/>
          </a:prstGeom>
          <a:solidFill>
            <a:srgbClr val="F2F2F2"/>
          </a:solidFill>
          <a:ln w="76200">
            <a:solidFill>
              <a:srgbClr val="FFF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48422" y="661347"/>
            <a:ext cx="8454264" cy="788748"/>
            <a:chOff x="7897" y="2523"/>
            <a:chExt cx="9182" cy="1242"/>
          </a:xfrm>
        </p:grpSpPr>
        <p:sp>
          <p:nvSpPr>
            <p:cNvPr id="25" name="矩形: 圆角 24"/>
            <p:cNvSpPr/>
            <p:nvPr/>
          </p:nvSpPr>
          <p:spPr>
            <a:xfrm>
              <a:off x="7996" y="2635"/>
              <a:ext cx="9083" cy="101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747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235" y="2830"/>
              <a:ext cx="731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Trung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thu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897" y="2523"/>
              <a:ext cx="1242" cy="1242"/>
              <a:chOff x="5054789" y="1642303"/>
              <a:chExt cx="707886" cy="707886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054789" y="1642303"/>
                <a:ext cx="707886" cy="707886"/>
              </a:xfrm>
              <a:prstGeom prst="ellipse">
                <a:avLst/>
              </a:prstGeom>
              <a:solidFill>
                <a:srgbClr val="074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212687" y="1659931"/>
                <a:ext cx="392091" cy="634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111215" y="1698729"/>
                <a:ext cx="595034" cy="59503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57BC25-67E0-4C44-9AAA-CE6EAAD33EFB}"/>
              </a:ext>
            </a:extLst>
          </p:cNvPr>
          <p:cNvGrpSpPr/>
          <p:nvPr/>
        </p:nvGrpSpPr>
        <p:grpSpPr>
          <a:xfrm>
            <a:off x="815895" y="1926258"/>
            <a:ext cx="3636715" cy="3598970"/>
            <a:chOff x="8126350" y="1467127"/>
            <a:chExt cx="2765067" cy="2752924"/>
          </a:xfrm>
        </p:grpSpPr>
        <p:pic>
          <p:nvPicPr>
            <p:cNvPr id="35" name="图片 2" descr="2">
              <a:extLst>
                <a:ext uri="{FF2B5EF4-FFF2-40B4-BE49-F238E27FC236}">
                  <a16:creationId xmlns:a16="http://schemas.microsoft.com/office/drawing/2014/main" id="{DD09A51D-BFC0-469F-9EA3-C7963B69C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6350" y="1467127"/>
              <a:ext cx="2765067" cy="2343882"/>
            </a:xfrm>
            <a:prstGeom prst="rect">
              <a:avLst/>
            </a:prstGeom>
          </p:spPr>
        </p:pic>
        <p:sp>
          <p:nvSpPr>
            <p:cNvPr id="36" name="Rounded Rectangle 17">
              <a:extLst>
                <a:ext uri="{FF2B5EF4-FFF2-40B4-BE49-F238E27FC236}">
                  <a16:creationId xmlns:a16="http://schemas.microsoft.com/office/drawing/2014/main" id="{CA2DCCF7-5486-4743-894F-2553639273C6}"/>
                </a:ext>
              </a:extLst>
            </p:cNvPr>
            <p:cNvSpPr/>
            <p:nvPr/>
          </p:nvSpPr>
          <p:spPr>
            <a:xfrm>
              <a:off x="8126350" y="3132350"/>
              <a:ext cx="2571800" cy="108770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đôi</a:t>
              </a:r>
              <a:endPara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D3B801-2B92-4DC0-906D-02204F132D63}"/>
              </a:ext>
            </a:extLst>
          </p:cNvPr>
          <p:cNvGrpSpPr/>
          <p:nvPr/>
        </p:nvGrpSpPr>
        <p:grpSpPr>
          <a:xfrm>
            <a:off x="4198418" y="2340280"/>
            <a:ext cx="7353310" cy="1250339"/>
            <a:chOff x="3977443" y="-1656991"/>
            <a:chExt cx="3108271" cy="786121"/>
          </a:xfrm>
        </p:grpSpPr>
        <p:sp>
          <p:nvSpPr>
            <p:cNvPr id="38" name="矩形: 圆角 6">
              <a:extLst>
                <a:ext uri="{FF2B5EF4-FFF2-40B4-BE49-F238E27FC236}">
                  <a16:creationId xmlns:a16="http://schemas.microsoft.com/office/drawing/2014/main" id="{DCC48A6E-E2F2-4839-9D92-78EB697FD8FC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F3B7BA6-9024-4A32-9B2C-CFFCAD794A62}"/>
                </a:ext>
              </a:extLst>
            </p:cNvPr>
            <p:cNvSpPr txBox="1"/>
            <p:nvPr/>
          </p:nvSpPr>
          <p:spPr>
            <a:xfrm>
              <a:off x="4149092" y="-1561023"/>
              <a:ext cx="2764972" cy="677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Tết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09CD81-081B-453F-AF3F-3CA746DBE6FE}"/>
              </a:ext>
            </a:extLst>
          </p:cNvPr>
          <p:cNvGrpSpPr/>
          <p:nvPr/>
        </p:nvGrpSpPr>
        <p:grpSpPr>
          <a:xfrm>
            <a:off x="4324657" y="4079921"/>
            <a:ext cx="7353310" cy="1250339"/>
            <a:chOff x="3977443" y="-1656991"/>
            <a:chExt cx="3108271" cy="786121"/>
          </a:xfrm>
        </p:grpSpPr>
        <p:sp>
          <p:nvSpPr>
            <p:cNvPr id="50" name="矩形: 圆角 6">
              <a:extLst>
                <a:ext uri="{FF2B5EF4-FFF2-40B4-BE49-F238E27FC236}">
                  <a16:creationId xmlns:a16="http://schemas.microsoft.com/office/drawing/2014/main" id="{8C4DA484-7E20-4CCE-936A-2B79B0709A9E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528502-74EF-4364-9DE4-F0C466C9D1D6}"/>
                </a:ext>
              </a:extLst>
            </p:cNvPr>
            <p:cNvSpPr txBox="1"/>
            <p:nvPr/>
          </p:nvSpPr>
          <p:spPr>
            <a:xfrm>
              <a:off x="4149092" y="-1561023"/>
              <a:ext cx="2764972" cy="677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Tết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381115"/>
            <a:chOff x="0" y="0"/>
            <a:chExt cx="19200" cy="10049"/>
          </a:xfrm>
        </p:grpSpPr>
        <p:pic>
          <p:nvPicPr>
            <p:cNvPr id="2" name="图片 1" descr="组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934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36" y="751"/>
              <a:ext cx="18515" cy="9298"/>
            </a:xfrm>
            <a:prstGeom prst="rect">
              <a:avLst/>
            </a:prstGeom>
            <a:solidFill>
              <a:srgbClr val="F2F2F2"/>
            </a:solidFill>
            <a:ln w="76200">
              <a:solidFill>
                <a:srgbClr val="FFF8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CBA61E-9DB7-4C4A-A736-FAD768E4D6AD}"/>
              </a:ext>
            </a:extLst>
          </p:cNvPr>
          <p:cNvSpPr/>
          <p:nvPr/>
        </p:nvSpPr>
        <p:spPr>
          <a:xfrm>
            <a:off x="1436914" y="664029"/>
            <a:ext cx="9622972" cy="97971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Mẫu giấy mời tham dự tết Trung thu 2020 - Mobitool">
            <a:extLst>
              <a:ext uri="{FF2B5EF4-FFF2-40B4-BE49-F238E27FC236}">
                <a16:creationId xmlns:a16="http://schemas.microsoft.com/office/drawing/2014/main" id="{53A6D695-2F3B-4F67-A7BD-46D9C7414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" y="2289302"/>
            <a:ext cx="5758543" cy="364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ết trung thu 2020 ngày mấy? Sự tích Tết Trung Thu?">
            <a:extLst>
              <a:ext uri="{FF2B5EF4-FFF2-40B4-BE49-F238E27FC236}">
                <a16:creationId xmlns:a16="http://schemas.microsoft.com/office/drawing/2014/main" id="{6D5040CD-4B8A-417A-AB4A-B3D93BBB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289301"/>
            <a:ext cx="5689995" cy="36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97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381115"/>
            <a:chOff x="0" y="0"/>
            <a:chExt cx="19200" cy="10049"/>
          </a:xfrm>
        </p:grpSpPr>
        <p:pic>
          <p:nvPicPr>
            <p:cNvPr id="2" name="图片 1" descr="组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934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36" y="751"/>
              <a:ext cx="18515" cy="9298"/>
            </a:xfrm>
            <a:prstGeom prst="rect">
              <a:avLst/>
            </a:prstGeom>
            <a:solidFill>
              <a:srgbClr val="F2F2F2"/>
            </a:solidFill>
            <a:ln w="76200">
              <a:solidFill>
                <a:srgbClr val="FFF8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12" descr="组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955" y="1750060"/>
            <a:ext cx="4095750" cy="4124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079469-2F51-46C1-8934-FEC9BA935D50}"/>
              </a:ext>
            </a:extLst>
          </p:cNvPr>
          <p:cNvSpPr txBox="1"/>
          <p:nvPr/>
        </p:nvSpPr>
        <p:spPr>
          <a:xfrm>
            <a:off x="6215743" y="2198914"/>
            <a:ext cx="4582886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矩形: 圆角 6">
            <a:extLst>
              <a:ext uri="{FF2B5EF4-FFF2-40B4-BE49-F238E27FC236}">
                <a16:creationId xmlns:a16="http://schemas.microsoft.com/office/drawing/2014/main" id="{868F9DE3-29C9-47C2-A8C5-3EB480E5AF8E}"/>
              </a:ext>
            </a:extLst>
          </p:cNvPr>
          <p:cNvSpPr/>
          <p:nvPr/>
        </p:nvSpPr>
        <p:spPr>
          <a:xfrm>
            <a:off x="5528673" y="1961893"/>
            <a:ext cx="6228079" cy="2058995"/>
          </a:xfrm>
          <a:prstGeom prst="roundRect">
            <a:avLst>
              <a:gd name="adj" fmla="val 50000"/>
            </a:avLst>
          </a:prstGeom>
          <a:noFill/>
          <a:ln w="76200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DFEA8-AD2B-4FFC-8F22-BA56DBF69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763" y="2177143"/>
            <a:ext cx="491989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18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64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Arial</vt:lpstr>
      <vt:lpstr>Calibri</vt:lpstr>
      <vt:lpstr>Calibri Light</vt:lpstr>
      <vt:lpstr>2_Office Theme</vt:lpstr>
      <vt:lpstr>自定义设计方案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2021-06-09T04:20:56Z</dcterms:created>
  <dcterms:modified xsi:type="dcterms:W3CDTF">2026-04-13T08:17:47Z</dcterms:modified>
</cp:coreProperties>
</file>