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50" r:id="rId3"/>
    <p:sldMasterId id="2147483756" r:id="rId4"/>
    <p:sldMasterId id="2147483769" r:id="rId5"/>
    <p:sldMasterId id="2147483779" r:id="rId6"/>
    <p:sldMasterId id="2147483791" r:id="rId7"/>
  </p:sldMasterIdLst>
  <p:notesMasterIdLst>
    <p:notesMasterId r:id="rId26"/>
  </p:notesMasterIdLst>
  <p:handoutMasterIdLst>
    <p:handoutMasterId r:id="rId27"/>
  </p:handoutMasterIdLst>
  <p:sldIdLst>
    <p:sldId id="263" r:id="rId8"/>
    <p:sldId id="257" r:id="rId9"/>
    <p:sldId id="258" r:id="rId10"/>
    <p:sldId id="259" r:id="rId11"/>
    <p:sldId id="260" r:id="rId12"/>
    <p:sldId id="261" r:id="rId13"/>
    <p:sldId id="262" r:id="rId14"/>
    <p:sldId id="265" r:id="rId15"/>
    <p:sldId id="2007577110" r:id="rId16"/>
    <p:sldId id="2007577111" r:id="rId17"/>
    <p:sldId id="2007577112" r:id="rId18"/>
    <p:sldId id="2007577113" r:id="rId19"/>
    <p:sldId id="2007577114" r:id="rId20"/>
    <p:sldId id="2007577115" r:id="rId21"/>
    <p:sldId id="305" r:id="rId22"/>
    <p:sldId id="306" r:id="rId23"/>
    <p:sldId id="285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3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706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D1B477DF-2F76-F882-FAE3-69276F52B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9461B73-FD63-3F09-FD5D-AC2B2C8C295A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9850" y="436800"/>
            <a:ext cx="11092292" cy="5527597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950450" y="305500"/>
            <a:ext cx="8291099" cy="98273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11373544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5"/>
          </a:solidFill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16219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704196" flipH="1">
            <a:off x="10764644" y="5952226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2"/>
          </a:solidFill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704196" flipH="1">
            <a:off x="10801428" y="5944575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 rot="3120626">
            <a:off x="485773" y="4968452"/>
            <a:ext cx="358018" cy="335911"/>
            <a:chOff x="2495301" y="1749451"/>
            <a:chExt cx="358028" cy="335921"/>
          </a:xfrm>
        </p:grpSpPr>
        <p:sp>
          <p:nvSpPr>
            <p:cNvPr id="22" name="Google Shape;2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3120626">
            <a:off x="908698" y="5092552"/>
            <a:ext cx="358018" cy="335911"/>
            <a:chOff x="2495301" y="1749451"/>
            <a:chExt cx="358028" cy="335921"/>
          </a:xfrm>
        </p:grpSpPr>
        <p:sp>
          <p:nvSpPr>
            <p:cNvPr id="27" name="Google Shape;27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8363512">
            <a:off x="810461" y="4641111"/>
            <a:ext cx="358038" cy="335930"/>
            <a:chOff x="2495301" y="1749451"/>
            <a:chExt cx="358028" cy="335921"/>
          </a:xfrm>
        </p:grpSpPr>
        <p:sp>
          <p:nvSpPr>
            <p:cNvPr id="32" name="Google Shape;3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591475" y="5703670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333108" y="6081505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76689" y="5721776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4673687" y="5358702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5667762" y="6452726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4703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272900" y="1893825"/>
            <a:ext cx="96462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11975" y="1086700"/>
            <a:ext cx="11143155" cy="4938215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" name="Google Shape;45;p3"/>
          <p:cNvGrpSpPr/>
          <p:nvPr/>
        </p:nvGrpSpPr>
        <p:grpSpPr>
          <a:xfrm>
            <a:off x="1523784" y="1086696"/>
            <a:ext cx="969047" cy="777202"/>
            <a:chOff x="9417497" y="1564911"/>
            <a:chExt cx="967692" cy="776116"/>
          </a:xfrm>
        </p:grpSpPr>
        <p:sp>
          <p:nvSpPr>
            <p:cNvPr id="46" name="Google Shape;4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09567" y="1197851"/>
            <a:ext cx="1101396" cy="960077"/>
            <a:chOff x="8316334" y="844291"/>
            <a:chExt cx="981899" cy="855912"/>
          </a:xfrm>
        </p:grpSpPr>
        <p:sp>
          <p:nvSpPr>
            <p:cNvPr id="55" name="Google Shape;55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3"/>
          <p:cNvGrpSpPr/>
          <p:nvPr/>
        </p:nvGrpSpPr>
        <p:grpSpPr>
          <a:xfrm rot="10800000">
            <a:off x="5477080" y="671351"/>
            <a:ext cx="1237846" cy="872004"/>
            <a:chOff x="621403" y="597265"/>
            <a:chExt cx="1588204" cy="1118814"/>
          </a:xfrm>
        </p:grpSpPr>
        <p:sp>
          <p:nvSpPr>
            <p:cNvPr id="64" name="Google Shape;64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6;p3"/>
          <p:cNvGrpSpPr/>
          <p:nvPr/>
        </p:nvGrpSpPr>
        <p:grpSpPr>
          <a:xfrm flipH="1">
            <a:off x="10316867" y="4890701"/>
            <a:ext cx="1101396" cy="960077"/>
            <a:chOff x="8316334" y="844291"/>
            <a:chExt cx="981899" cy="855912"/>
          </a:xfrm>
        </p:grpSpPr>
        <p:sp>
          <p:nvSpPr>
            <p:cNvPr id="67" name="Google Shape;67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flipH="1">
            <a:off x="9639159" y="5308171"/>
            <a:ext cx="969047" cy="777202"/>
            <a:chOff x="9417497" y="1564911"/>
            <a:chExt cx="967692" cy="776116"/>
          </a:xfrm>
        </p:grpSpPr>
        <p:sp>
          <p:nvSpPr>
            <p:cNvPr id="76" name="Google Shape;7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3"/>
          <p:cNvGrpSpPr/>
          <p:nvPr/>
        </p:nvGrpSpPr>
        <p:grpSpPr>
          <a:xfrm rot="10800000">
            <a:off x="5558993" y="671351"/>
            <a:ext cx="1237846" cy="872004"/>
            <a:chOff x="621403" y="597265"/>
            <a:chExt cx="1588204" cy="1118814"/>
          </a:xfrm>
        </p:grpSpPr>
        <p:sp>
          <p:nvSpPr>
            <p:cNvPr id="85" name="Google Shape;85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 rot="7429286">
            <a:off x="82817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 rot="9469379" flipH="1">
            <a:off x="11630998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061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2069274" y="2719975"/>
            <a:ext cx="80535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69236" y="4124275"/>
            <a:ext cx="80535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4216676" y="6210778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4902661" y="6338244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027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077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>
            <a:off x="2650076" y="1744276"/>
            <a:ext cx="358028" cy="335921"/>
            <a:chOff x="2495301" y="1749451"/>
            <a:chExt cx="358028" cy="335921"/>
          </a:xfrm>
        </p:grpSpPr>
        <p:sp>
          <p:nvSpPr>
            <p:cNvPr id="102" name="Google Shape;102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3120626">
            <a:off x="2081936" y="2126765"/>
            <a:ext cx="358018" cy="335911"/>
            <a:chOff x="2495301" y="1749451"/>
            <a:chExt cx="358028" cy="335921"/>
          </a:xfrm>
        </p:grpSpPr>
        <p:sp>
          <p:nvSpPr>
            <p:cNvPr id="107" name="Google Shape;107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6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4646636" y="4411269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-177425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9959871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9603451" y="5488751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 rot="3560054" flipH="1">
            <a:off x="237327" y="4206068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0611054" y="297921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/>
          <p:nvPr/>
        </p:nvSpPr>
        <p:spPr>
          <a:xfrm rot="1147042">
            <a:off x="11267817" y="1096337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601625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24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4A16866F-33BD-5CC5-E2E9-0FF7EDD8E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6" name="Hình chữ nhật: Góc Tròn 6">
            <a:extLst>
              <a:ext uri="{FF2B5EF4-FFF2-40B4-BE49-F238E27FC236}">
                <a16:creationId xmlns:a16="http://schemas.microsoft.com/office/drawing/2014/main" id="{F5B1D761-FCFD-F313-D7FB-7514EE7794D6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4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566057" y="377371"/>
            <a:ext cx="11205029" cy="6052457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81" y="4775200"/>
            <a:ext cx="2106092" cy="22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8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371960" y="360672"/>
            <a:ext cx="11468746" cy="6164114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2331" y="5541007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371960" y="360672"/>
            <a:ext cx="11468746" cy="6164114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4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5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B4CC1227-B230-1C2F-1AB2-CEBD21F39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17BD7304-AF13-6A32-2BEA-E5FFBDD12E48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D6AD0-E587-A5C7-6F19-42ECCFD9E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88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1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4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8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208722" y="159027"/>
            <a:ext cx="11767930" cy="6549886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2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63DF104E-68D0-0D78-8C82-79D7BD354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1" name="Hình chữ nhật: Góc Tròn 6">
            <a:extLst>
              <a:ext uri="{FF2B5EF4-FFF2-40B4-BE49-F238E27FC236}">
                <a16:creationId xmlns:a16="http://schemas.microsoft.com/office/drawing/2014/main" id="{0D3132F8-5B1C-BBBA-43C6-C158E8C68E50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1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BD14-C576-14F8-C0DD-8D09F20D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12F2B-D341-8E8D-63F1-BD0809CD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917C7-BF96-9701-8485-419B53D6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6654-0029-F55B-1759-7A9EEA2B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40440-68FE-6B68-493B-9B086EDB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49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74FE-4688-EE83-E42F-ED512D9F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DEF7F-ACF8-3521-BE15-9B6249C5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C0135-941D-4C3A-92F9-7B4C91E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F6F62-E334-A3E3-62B2-58DCC7D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7424D-C4C2-6BFE-B4DB-50A4C35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92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1AB5-3C34-5AC4-C969-7A481D8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24947-69CD-2D37-8D04-F2AC6DA89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F6DB8-76F3-1103-F771-A241BEB6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DEE86-45B1-7EAB-938D-6F340F39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8F711-3516-0DED-C3FE-A5F1FF5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77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012B-26C9-6BE3-8391-A1993E7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282D-30D1-97B8-997B-CFB704D0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BC96A-0F42-9C60-7CB3-0D757E4A2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5914C-14C1-51BD-13E8-C7AA06BC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60203-7455-B504-8F9E-131420D9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CC169-825F-D151-24B9-44DB7FDB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9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2034-1299-44FE-E0AD-AB10194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E8AA3-E701-4283-D2B6-31F3C4AB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3F912-BF78-ED1A-0D4E-15356E9F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F3D48-8468-B4F2-8673-43336F597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C658B-5912-1C9D-5D57-6757F66B2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47D4B-A813-D9D4-B3DB-F60AE2DD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43F98-B587-A674-8241-4498340A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CB4AB-9631-15FC-E0B6-D463D108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99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C307-F3FA-38CC-03F2-1E1905F3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9E7B5-6002-5E00-4A12-6F8163A8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7C784-6275-06A9-E885-E36D217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6E4E5-26FD-20D0-7827-C160939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44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4F0B0-D446-AE3C-5A11-1E841DBB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B1A62-C76C-2B2E-09E6-5D463214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DA849-EAD1-327D-79D3-417A371D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07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7CCC-C01C-386A-5F80-EB54DF40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70B6-9AD7-095E-E5B4-44FF6EA6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08C7E-3123-C72F-B851-E4D82A350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96CA-972D-8539-CDBC-F8FD5F8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EEAA3-0B50-7204-FABA-CC23107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9822B-786C-C972-C242-D33326A2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0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C523-48E4-6B5F-FA1E-1064675D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D0E2E-6BB5-9AE2-2CAF-347C00FC1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540FD-4949-5AF0-DB52-74018A477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521E3-5A3E-0CEF-5B54-57843B42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EC2DF-B55D-1A81-069E-2706178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CE463-AE8E-3B16-C06C-F8081ED5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6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59A019BD-0C3E-3559-86D5-7E0094DB1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225326C0-C054-C5F3-E032-CE00A83CDCDE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60F9-D159-C820-927A-121F040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D9A55-A9CC-5455-4B5C-04D14A41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27F56-E9BA-9CF1-21B4-674DF51F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9064B-3695-6739-5C5E-A55B0AA6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BB2B7-356F-3D68-05B7-B8873E5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13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D2BDD-8DE8-E417-D829-7CC88DF3C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3DA34-A72D-CC52-2932-AA95AC92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3545B-B568-56C9-522F-0B5A11DA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A8FE-4919-0EDD-0011-CC1FD80C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A85B7-D435-1B63-81BC-2D9634E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51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7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5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1FE6343B-B9AE-F5EE-E199-0B90183AF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8F6ADE-6970-03E5-5DBB-D6991DB72D7D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7031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4CB61D5F-86DF-FE8E-0E5F-0A15FC12E27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90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15.png"/><Relationship Id="rId4" Type="http://schemas.openxmlformats.org/officeDocument/2006/relationships/image" Target="../media/image46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jpe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6.png"/><Relationship Id="rId12" Type="http://schemas.openxmlformats.org/officeDocument/2006/relationships/image" Target="../media/image5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2.png"/><Relationship Id="rId5" Type="http://schemas.openxmlformats.org/officeDocument/2006/relationships/audio" Target="../media/audio2.wav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9.png"/><Relationship Id="rId7" Type="http://schemas.openxmlformats.org/officeDocument/2006/relationships/image" Target="../media/image27.gif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11" Type="http://schemas.openxmlformats.org/officeDocument/2006/relationships/image" Target="../media/image28.gif"/><Relationship Id="rId5" Type="http://schemas.openxmlformats.org/officeDocument/2006/relationships/image" Target="../media/image31.png"/><Relationship Id="rId10" Type="http://schemas.openxmlformats.org/officeDocument/2006/relationships/slide" Target="slide6.xml"/><Relationship Id="rId4" Type="http://schemas.openxmlformats.org/officeDocument/2006/relationships/image" Target="../media/image30.png"/><Relationship Id="rId9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9CB99-D3C9-7030-58B7-6B4095A08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" y="1597826"/>
            <a:ext cx="11223709" cy="2024047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609D90-C459-4052-84CE-A80D995CB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507" y="143074"/>
            <a:ext cx="1708507" cy="17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9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2">
            <a:extLst>
              <a:ext uri="{FF2B5EF4-FFF2-40B4-BE49-F238E27FC236}">
                <a16:creationId xmlns:a16="http://schemas.microsoft.com/office/drawing/2014/main" id="{0CBABD1D-F4FF-4E27-B165-F5000081D5EB}"/>
              </a:ext>
            </a:extLst>
          </p:cNvPr>
          <p:cNvSpPr/>
          <p:nvPr/>
        </p:nvSpPr>
        <p:spPr>
          <a:xfrm>
            <a:off x="1548632" y="383350"/>
            <a:ext cx="1411543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0810E9B-EC11-4A0C-AEF5-139D8D45A9BC}"/>
              </a:ext>
            </a:extLst>
          </p:cNvPr>
          <p:cNvGrpSpPr/>
          <p:nvPr/>
        </p:nvGrpSpPr>
        <p:grpSpPr>
          <a:xfrm>
            <a:off x="930678" y="243868"/>
            <a:ext cx="10150610" cy="1224181"/>
            <a:chOff x="1183343" y="1379686"/>
            <a:chExt cx="10150610" cy="122418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192A1C5-5AA9-48F1-9748-16880DBA7F39}"/>
                </a:ext>
              </a:extLst>
            </p:cNvPr>
            <p:cNvSpPr txBox="1"/>
            <p:nvPr/>
          </p:nvSpPr>
          <p:spPr>
            <a:xfrm>
              <a:off x="1888087" y="1379686"/>
              <a:ext cx="9445866" cy="1224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Đ</a:t>
              </a:r>
              <a:r>
                <a:rPr lang="en-US" sz="2800" dirty="0"/>
                <a:t> / S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Ảnh</a:t>
              </a:r>
              <a:r>
                <a:rPr lang="en-US" sz="2400" dirty="0"/>
                <a:t> </a:t>
              </a:r>
              <a:r>
                <a:rPr lang="en-US" sz="2400" dirty="0" err="1"/>
                <a:t>thẻ</a:t>
              </a:r>
              <a:r>
                <a:rPr lang="en-US" sz="2400" dirty="0"/>
                <a:t> </a:t>
              </a:r>
              <a:r>
                <a:rPr lang="en-US" sz="2400" dirty="0" err="1"/>
                <a:t>của</a:t>
              </a:r>
              <a:r>
                <a:rPr lang="en-US" sz="2400" dirty="0"/>
                <a:t> </a:t>
              </a:r>
              <a:r>
                <a:rPr lang="en-US" sz="2400" dirty="0" err="1"/>
                <a:t>mỗi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đã</a:t>
              </a:r>
              <a:r>
                <a:rPr lang="en-US" sz="2400" dirty="0"/>
                <a:t> </a:t>
              </a:r>
              <a:r>
                <a:rPr lang="en-US" sz="2400" dirty="0" err="1"/>
                <a:t>che</a:t>
              </a:r>
              <a:r>
                <a:rPr lang="en-US" sz="2400" dirty="0"/>
                <a:t> </a:t>
              </a: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tia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dưới</a:t>
              </a:r>
              <a:r>
                <a:rPr lang="en-US" sz="2400" dirty="0"/>
                <a:t> </a:t>
              </a:r>
              <a:r>
                <a:rPr lang="en-US" sz="2400" dirty="0" err="1"/>
                <a:t>đây</a:t>
              </a:r>
              <a:r>
                <a:rPr lang="en-US" sz="2400" dirty="0"/>
                <a:t>: 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877A1CA-B44D-41D7-9411-82075A7325D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429E031-B7E3-4DA3-BD8B-66AD005BFF14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7489DB9-832F-4942-9AD4-D6850AB3DEDC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8168C07-36BB-4285-A092-58C193B526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C1AACAA-2F30-4E3F-A1F9-ABFA6DDFD3FB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CC48854-6F43-4D09-A2B4-2BB33C95C76E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45DB74C-2393-4BFE-A13B-CB17AF484293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94B1D96-F186-43AA-B719-BFF0AC4CA165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66A7C58-F9C6-4283-B21D-D3BA850EAA3D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8F76BD4-6BD3-43B3-B7EE-0564A3D5C0EF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1DB44EA-3884-44DA-8623-1D2808D4FD9D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95E6C0A-60B6-42B1-92CD-67104D1FC80D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674E34C-281D-4706-B6B7-15CA324249F4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9F75875-41A7-4C04-B66F-14CEE609539C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300E0B-1455-4401-93F1-380D43A9E717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39CC544-2FD7-4C38-BBF9-50A70B4BD028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359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0E72E1D-301B-4352-9561-95B28CD152C7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5D43776-F7D6-4AAA-A0E2-A078DFC3A5D2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8D96AC6-54C3-4F42-A26F-B28E636FEF29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9723534-6B60-465C-A9E1-E0C15E23ACCE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56E48EA-668C-4D7B-B9C9-B6F1B7C4F87C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364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9F7EC90-EB2D-4848-949A-B9F9A7FCF8C4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53FBF7-3DA6-46DF-AFFA-DF6A29BA1445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B6091D-3D0F-49E9-98CB-CB547576890F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367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55B3F8FC-E58D-4ED0-9713-36D35FF59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3916AF2-15D0-428D-AA1E-DCCC1140F7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AB0C868-DB45-4FCE-A746-5F049D89E9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E1194B-1574-4937-AEF2-8BCFF4D76C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7596C0D5-A1DD-4797-8C50-A64A16C231BD}"/>
              </a:ext>
            </a:extLst>
          </p:cNvPr>
          <p:cNvGrpSpPr/>
          <p:nvPr/>
        </p:nvGrpSpPr>
        <p:grpSpPr>
          <a:xfrm>
            <a:off x="1049244" y="3417994"/>
            <a:ext cx="6725743" cy="3619132"/>
            <a:chOff x="1049244" y="3417994"/>
            <a:chExt cx="6725743" cy="361913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5E4684D-1E34-48BA-B6AD-DD0BD756BFA2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600" dirty="0"/>
                <a:t>Trong các số đã che đi: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VN" sz="2600" dirty="0"/>
                <a:t>Ảnh thẻ của Nam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Rô-bốt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Việt che số 360.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Mai che số 362.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endParaRPr lang="en-VN" sz="2600" dirty="0"/>
            </a:p>
          </p:txBody>
        </p:sp>
        <p:sp>
          <p:nvSpPr>
            <p:cNvPr id="76" name="Rounded Rectangle 34">
              <a:extLst>
                <a:ext uri="{FF2B5EF4-FFF2-40B4-BE49-F238E27FC236}">
                  <a16:creationId xmlns:a16="http://schemas.microsoft.com/office/drawing/2014/main" id="{559F697E-A2FF-4FBE-AF4D-87E4BEF0A5C9}"/>
                </a:ext>
              </a:extLst>
            </p:cNvPr>
            <p:cNvSpPr/>
            <p:nvPr/>
          </p:nvSpPr>
          <p:spPr>
            <a:xfrm>
              <a:off x="7165041" y="3884974"/>
              <a:ext cx="589850" cy="64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7" name="Rounded Rectangle 35">
              <a:extLst>
                <a:ext uri="{FF2B5EF4-FFF2-40B4-BE49-F238E27FC236}">
                  <a16:creationId xmlns:a16="http://schemas.microsoft.com/office/drawing/2014/main" id="{E2BB1D56-191E-4E86-9EC4-F32765CF7D47}"/>
                </a:ext>
              </a:extLst>
            </p:cNvPr>
            <p:cNvSpPr/>
            <p:nvPr/>
          </p:nvSpPr>
          <p:spPr>
            <a:xfrm>
              <a:off x="7172789" y="458405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8" name="Rounded Rectangle 36">
              <a:extLst>
                <a:ext uri="{FF2B5EF4-FFF2-40B4-BE49-F238E27FC236}">
                  <a16:creationId xmlns:a16="http://schemas.microsoft.com/office/drawing/2014/main" id="{F4B25E29-494E-49AC-AFBD-79295D443849}"/>
                </a:ext>
              </a:extLst>
            </p:cNvPr>
            <p:cNvSpPr/>
            <p:nvPr/>
          </p:nvSpPr>
          <p:spPr>
            <a:xfrm>
              <a:off x="7185137" y="521007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9" name="Rounded Rectangle 37">
              <a:extLst>
                <a:ext uri="{FF2B5EF4-FFF2-40B4-BE49-F238E27FC236}">
                  <a16:creationId xmlns:a16="http://schemas.microsoft.com/office/drawing/2014/main" id="{3695787A-C943-4FD2-8463-133DA4620DC0}"/>
                </a:ext>
              </a:extLst>
            </p:cNvPr>
            <p:cNvSpPr/>
            <p:nvPr/>
          </p:nvSpPr>
          <p:spPr>
            <a:xfrm>
              <a:off x="7182837" y="5846145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37295391-F4C0-414B-AB15-2B68F477A023}"/>
              </a:ext>
            </a:extLst>
          </p:cNvPr>
          <p:cNvSpPr txBox="1"/>
          <p:nvPr/>
        </p:nvSpPr>
        <p:spPr>
          <a:xfrm>
            <a:off x="7240822" y="3956386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85CC88E-CC74-428D-B8CD-1E0C923F232F}"/>
              </a:ext>
            </a:extLst>
          </p:cNvPr>
          <p:cNvSpPr txBox="1"/>
          <p:nvPr/>
        </p:nvSpPr>
        <p:spPr>
          <a:xfrm>
            <a:off x="7255812" y="4602157"/>
            <a:ext cx="4619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EC68D9B-EBE2-4767-9204-CDE673C59B8F}"/>
              </a:ext>
            </a:extLst>
          </p:cNvPr>
          <p:cNvSpPr txBox="1"/>
          <p:nvPr/>
        </p:nvSpPr>
        <p:spPr>
          <a:xfrm>
            <a:off x="7254809" y="5232463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5040746-584F-4ACE-9BEC-1601FE013DA6}"/>
              </a:ext>
            </a:extLst>
          </p:cNvPr>
          <p:cNvSpPr txBox="1"/>
          <p:nvPr/>
        </p:nvSpPr>
        <p:spPr>
          <a:xfrm>
            <a:off x="7254809" y="5878234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0039 -0.10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039 -0.1076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039 -0.107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39 -0.1076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3915A55-2FA9-4DA6-960D-69CA6AD96889}"/>
              </a:ext>
            </a:extLst>
          </p:cNvPr>
          <p:cNvGrpSpPr/>
          <p:nvPr/>
        </p:nvGrpSpPr>
        <p:grpSpPr>
          <a:xfrm>
            <a:off x="951569" y="392382"/>
            <a:ext cx="10097998" cy="660528"/>
            <a:chOff x="1183343" y="1374364"/>
            <a:chExt cx="10097998" cy="6605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40C1E8-B325-45ED-9F46-55EA45D021AF}"/>
                </a:ext>
              </a:extLst>
            </p:cNvPr>
            <p:cNvSpPr txBox="1"/>
            <p:nvPr/>
          </p:nvSpPr>
          <p:spPr>
            <a:xfrm>
              <a:off x="1835475" y="1374364"/>
              <a:ext cx="9445866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ED441F-B3B9-42FF-AD0E-B30FAA525F3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2204D20-5699-4A2E-BD01-06CAEA5A5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2" b="98867" l="3593" r="97006">
                        <a14:foregroundMark x1="5788" y1="63456" x2="5788" y2="63456"/>
                        <a14:foregroundMark x1="5589" y1="66006" x2="5589" y2="66006"/>
                        <a14:foregroundMark x1="22355" y1="91218" x2="28543" y2="91218"/>
                        <a14:foregroundMark x1="21557" y1="97450" x2="21557" y2="98867"/>
                        <a14:foregroundMark x1="59681" y1="90935" x2="59681" y2="90935"/>
                        <a14:foregroundMark x1="59681" y1="91501" x2="59681" y2="93768"/>
                        <a14:foregroundMark x1="65669" y1="87252" x2="65669" y2="87252"/>
                        <a14:foregroundMark x1="65669" y1="87252" x2="80040" y2="82436"/>
                        <a14:foregroundMark x1="80040" y1="82153" x2="70060" y2="79320"/>
                        <a14:foregroundMark x1="70060" y1="79320" x2="64271" y2="73371"/>
                        <a14:foregroundMark x1="64271" y1="73088" x2="80439" y2="73938"/>
                        <a14:foregroundMark x1="80439" y1="73938" x2="81038" y2="74221"/>
                        <a14:foregroundMark x1="81038" y1="73938" x2="85230" y2="81303"/>
                        <a14:foregroundMark x1="85230" y1="80737" x2="85230" y2="78754"/>
                        <a14:foregroundMark x1="85230" y1="78470" x2="78244" y2="73088"/>
                        <a14:foregroundMark x1="78244" y1="73088" x2="74052" y2="72805"/>
                        <a14:foregroundMark x1="61477" y1="87819" x2="69261" y2="88102"/>
                        <a14:foregroundMark x1="69261" y1="88102" x2="76647" y2="87252"/>
                        <a14:foregroundMark x1="79441" y1="86119" x2="84232" y2="84419"/>
                        <a14:foregroundMark x1="85230" y1="83569" x2="86627" y2="80453"/>
                        <a14:foregroundMark x1="54890" y1="28895" x2="66667" y2="28612"/>
                        <a14:foregroundMark x1="66667" y1="28329" x2="56287" y2="26062"/>
                        <a14:foregroundMark x1="87824" y1="34278" x2="93413" y2="27479"/>
                        <a14:foregroundMark x1="93413" y1="27479" x2="93413" y2="27479"/>
                        <a14:foregroundMark x1="97006" y1="22096" x2="97006" y2="22096"/>
                        <a14:foregroundMark x1="4990" y1="65439" x2="4990" y2="65439"/>
                        <a14:foregroundMark x1="3593" y1="44759" x2="3593" y2="4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51" y="3518940"/>
            <a:ext cx="4164580" cy="2934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B534AA-43A3-49D0-91E7-4EAA1E29D33E}"/>
              </a:ext>
            </a:extLst>
          </p:cNvPr>
          <p:cNvSpPr txBox="1"/>
          <p:nvPr/>
        </p:nvSpPr>
        <p:spPr>
          <a:xfrm>
            <a:off x="1109204" y="1277030"/>
            <a:ext cx="5168403" cy="316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VN" sz="2600" dirty="0"/>
              <a:t>Số liền trước của 680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liền sau của 999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599 là số liền trước của số: 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800 là số liền sau của số: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30BBA6-CC53-4B21-8D45-8D08B46C9CA7}"/>
              </a:ext>
            </a:extLst>
          </p:cNvPr>
          <p:cNvSpPr txBox="1"/>
          <p:nvPr/>
        </p:nvSpPr>
        <p:spPr>
          <a:xfrm>
            <a:off x="5241081" y="154321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679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CC1A47-0355-40E2-A8EB-67675ABD48E4}"/>
              </a:ext>
            </a:extLst>
          </p:cNvPr>
          <p:cNvSpPr txBox="1"/>
          <p:nvPr/>
        </p:nvSpPr>
        <p:spPr>
          <a:xfrm>
            <a:off x="5241080" y="2332626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EFEBC4-D26C-4A73-925C-AABC7F0A37A1}"/>
              </a:ext>
            </a:extLst>
          </p:cNvPr>
          <p:cNvSpPr txBox="1"/>
          <p:nvPr/>
        </p:nvSpPr>
        <p:spPr>
          <a:xfrm>
            <a:off x="6171030" y="312772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BAFF4D-BAA1-4647-B354-3436EDB9C81A}"/>
              </a:ext>
            </a:extLst>
          </p:cNvPr>
          <p:cNvSpPr txBox="1"/>
          <p:nvPr/>
        </p:nvSpPr>
        <p:spPr>
          <a:xfrm>
            <a:off x="6026874" y="391144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799</a:t>
            </a:r>
          </a:p>
        </p:txBody>
      </p:sp>
    </p:spTree>
    <p:extLst>
      <p:ext uri="{BB962C8B-B14F-4D97-AF65-F5344CB8AC3E}">
        <p14:creationId xmlns:p14="http://schemas.microsoft.com/office/powerpoint/2010/main" val="1688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A7E4E9D-735E-4ED1-8C88-C637438DDEE0}"/>
              </a:ext>
            </a:extLst>
          </p:cNvPr>
          <p:cNvGrpSpPr/>
          <p:nvPr/>
        </p:nvGrpSpPr>
        <p:grpSpPr>
          <a:xfrm>
            <a:off x="951943" y="306115"/>
            <a:ext cx="10135619" cy="660068"/>
            <a:chOff x="1183343" y="1374824"/>
            <a:chExt cx="10135619" cy="66006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A73EC0-328C-446E-B170-D936D43E8DAB}"/>
                </a:ext>
              </a:extLst>
            </p:cNvPr>
            <p:cNvSpPr txBox="1"/>
            <p:nvPr/>
          </p:nvSpPr>
          <p:spPr>
            <a:xfrm>
              <a:off x="1873096" y="1374824"/>
              <a:ext cx="9445866" cy="57785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err="1"/>
                <a:t>Rô-bốt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Nam </a:t>
              </a:r>
              <a:r>
                <a:rPr lang="en-US" sz="2400" dirty="0" err="1"/>
                <a:t>tặng</a:t>
              </a:r>
              <a:r>
                <a:rPr lang="en-US" sz="2400" dirty="0"/>
                <a:t> </a:t>
              </a: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bức</a:t>
              </a:r>
              <a:r>
                <a:rPr lang="en-US" sz="2400" dirty="0"/>
                <a:t> </a:t>
              </a:r>
              <a:r>
                <a:rPr lang="en-US" sz="2400" dirty="0" err="1"/>
                <a:t>tranh</a:t>
              </a:r>
              <a:r>
                <a:rPr lang="en-US" sz="2400" dirty="0"/>
                <a:t> </a:t>
              </a:r>
              <a:r>
                <a:rPr lang="en-US" sz="2400" dirty="0" err="1"/>
                <a:t>như</a:t>
              </a:r>
              <a:r>
                <a:rPr lang="en-US" sz="2400" dirty="0"/>
                <a:t> </a:t>
              </a:r>
              <a:r>
                <a:rPr lang="en-US" sz="2400" dirty="0" err="1"/>
                <a:t>sau</a:t>
              </a:r>
              <a:r>
                <a:rPr lang="en-US" sz="2400" dirty="0"/>
                <a:t>: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85AD4C0-D0B2-4F0E-8DE9-D565FCDACD3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CD9EE22-0752-4BD6-976E-252F7998D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56" y="762866"/>
            <a:ext cx="7588007" cy="38541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0A0AB1-D2CF-4C24-B336-26937FF7BDC5}"/>
              </a:ext>
            </a:extLst>
          </p:cNvPr>
          <p:cNvSpPr txBox="1"/>
          <p:nvPr/>
        </p:nvSpPr>
        <p:spPr>
          <a:xfrm>
            <a:off x="865721" y="4616972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VN" sz="2400" dirty="0"/>
              <a:t>Rô-bốt muốn tô màu đỏ cho những quả ghi số lớn hơn 365, màu xanh cho những quả ghi số bé hơn 365. Hỏi: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đỏ?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xanh?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D9F751-4DFE-46E4-A72F-2EA4719714BE}"/>
              </a:ext>
            </a:extLst>
          </p:cNvPr>
          <p:cNvCxnSpPr>
            <a:cxnSpLocks/>
          </p:cNvCxnSpPr>
          <p:nvPr/>
        </p:nvCxnSpPr>
        <p:spPr>
          <a:xfrm>
            <a:off x="3769360" y="5040939"/>
            <a:ext cx="4831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5C893A-7F64-4B1D-A23E-582B4A6874AD}"/>
              </a:ext>
            </a:extLst>
          </p:cNvPr>
          <p:cNvCxnSpPr>
            <a:cxnSpLocks/>
          </p:cNvCxnSpPr>
          <p:nvPr/>
        </p:nvCxnSpPr>
        <p:spPr>
          <a:xfrm>
            <a:off x="7243282" y="5061259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10">
            <a:extLst>
              <a:ext uri="{FF2B5EF4-FFF2-40B4-BE49-F238E27FC236}">
                <a16:creationId xmlns:a16="http://schemas.microsoft.com/office/drawing/2014/main" id="{7DC2980D-A57D-4188-9C8A-B561ACEB00E0}"/>
              </a:ext>
            </a:extLst>
          </p:cNvPr>
          <p:cNvSpPr/>
          <p:nvPr/>
        </p:nvSpPr>
        <p:spPr>
          <a:xfrm>
            <a:off x="5186969" y="227059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391</a:t>
            </a:r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9B40E31C-A325-4F87-8AA5-82900503FF4B}"/>
              </a:ext>
            </a:extLst>
          </p:cNvPr>
          <p:cNvSpPr/>
          <p:nvPr/>
        </p:nvSpPr>
        <p:spPr>
          <a:xfrm>
            <a:off x="483709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367</a:t>
            </a:r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46EF6E1F-1B7A-4758-8770-234D89E3CD6A}"/>
              </a:ext>
            </a:extLst>
          </p:cNvPr>
          <p:cNvSpPr/>
          <p:nvPr/>
        </p:nvSpPr>
        <p:spPr>
          <a:xfrm>
            <a:off x="585994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4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9D749BD6-FB59-47FC-AD30-9FF6D5115B37}"/>
              </a:ext>
            </a:extLst>
          </p:cNvPr>
          <p:cNvSpPr/>
          <p:nvPr/>
        </p:nvSpPr>
        <p:spPr>
          <a:xfrm>
            <a:off x="6908679" y="131289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408</a:t>
            </a:r>
          </a:p>
        </p:txBody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55AC0E87-C0B6-48B4-AA0F-035B5670F79A}"/>
              </a:ext>
            </a:extLst>
          </p:cNvPr>
          <p:cNvSpPr/>
          <p:nvPr/>
        </p:nvSpPr>
        <p:spPr>
          <a:xfrm>
            <a:off x="6908679" y="1984546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281</a:t>
            </a:r>
          </a:p>
        </p:txBody>
      </p:sp>
      <p:sp>
        <p:nvSpPr>
          <p:cNvPr id="36" name="Freeform 15">
            <a:extLst>
              <a:ext uri="{FF2B5EF4-FFF2-40B4-BE49-F238E27FC236}">
                <a16:creationId xmlns:a16="http://schemas.microsoft.com/office/drawing/2014/main" id="{F1384ABB-B0C9-4363-8D0E-CA6A028753B9}"/>
              </a:ext>
            </a:extLst>
          </p:cNvPr>
          <p:cNvSpPr/>
          <p:nvPr/>
        </p:nvSpPr>
        <p:spPr>
          <a:xfrm>
            <a:off x="3866495" y="1414539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198</a:t>
            </a:r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EF45C516-E383-4BC1-96D1-EDAF3F2EFD5E}"/>
              </a:ext>
            </a:extLst>
          </p:cNvPr>
          <p:cNvSpPr/>
          <p:nvPr/>
        </p:nvSpPr>
        <p:spPr>
          <a:xfrm>
            <a:off x="4326114" y="20464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38" name="Freeform 17">
            <a:extLst>
              <a:ext uri="{FF2B5EF4-FFF2-40B4-BE49-F238E27FC236}">
                <a16:creationId xmlns:a16="http://schemas.microsoft.com/office/drawing/2014/main" id="{A177A9E9-46D7-49DB-93EA-74F253F271CA}"/>
              </a:ext>
            </a:extLst>
          </p:cNvPr>
          <p:cNvSpPr/>
          <p:nvPr/>
        </p:nvSpPr>
        <p:spPr>
          <a:xfrm>
            <a:off x="6021996" y="220723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486</a:t>
            </a:r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667A87E4-B874-4584-87E5-DA83FC74A248}"/>
              </a:ext>
            </a:extLst>
          </p:cNvPr>
          <p:cNvSpPr/>
          <p:nvPr/>
        </p:nvSpPr>
        <p:spPr>
          <a:xfrm rot="20091846">
            <a:off x="3702453" y="3890222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458</a:t>
            </a:r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5A4DCD1A-156D-4CD4-AADA-F796C85791DF}"/>
              </a:ext>
            </a:extLst>
          </p:cNvPr>
          <p:cNvSpPr/>
          <p:nvPr/>
        </p:nvSpPr>
        <p:spPr>
          <a:xfrm rot="3244095">
            <a:off x="6226761" y="3554496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01B968-1F13-418C-B889-129DE9CB9024}"/>
              </a:ext>
            </a:extLst>
          </p:cNvPr>
          <p:cNvSpPr txBox="1"/>
          <p:nvPr/>
        </p:nvSpPr>
        <p:spPr>
          <a:xfrm>
            <a:off x="6702271" y="5455195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 quả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E5B79D-E459-4483-96C4-A8664CBB217B}"/>
              </a:ext>
            </a:extLst>
          </p:cNvPr>
          <p:cNvCxnSpPr/>
          <p:nvPr/>
        </p:nvCxnSpPr>
        <p:spPr>
          <a:xfrm>
            <a:off x="9791366" y="5061259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117CB96-FE85-4088-A0F8-8073DB4DD30D}"/>
              </a:ext>
            </a:extLst>
          </p:cNvPr>
          <p:cNvCxnSpPr>
            <a:cxnSpLocks/>
          </p:cNvCxnSpPr>
          <p:nvPr/>
        </p:nvCxnSpPr>
        <p:spPr>
          <a:xfrm>
            <a:off x="3033411" y="5494079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11C6229-1AA0-4B6C-806F-CC0CED032B0C}"/>
              </a:ext>
            </a:extLst>
          </p:cNvPr>
          <p:cNvSpPr txBox="1"/>
          <p:nvPr/>
        </p:nvSpPr>
        <p:spPr>
          <a:xfrm>
            <a:off x="7131794" y="5918098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</a:rPr>
              <a:t>3 quả </a:t>
            </a:r>
          </a:p>
        </p:txBody>
      </p:sp>
      <p:sp>
        <p:nvSpPr>
          <p:cNvPr id="45" name="Folded Corner 25">
            <a:extLst>
              <a:ext uri="{FF2B5EF4-FFF2-40B4-BE49-F238E27FC236}">
                <a16:creationId xmlns:a16="http://schemas.microsoft.com/office/drawing/2014/main" id="{D2EDB516-B670-4901-BB82-5546055726BE}"/>
              </a:ext>
            </a:extLst>
          </p:cNvPr>
          <p:cNvSpPr/>
          <p:nvPr/>
        </p:nvSpPr>
        <p:spPr>
          <a:xfrm>
            <a:off x="10117937" y="0"/>
            <a:ext cx="2074063" cy="2046410"/>
          </a:xfrm>
          <a:prstGeom prst="foldedCorner">
            <a:avLst/>
          </a:prstGeom>
          <a:solidFill>
            <a:srgbClr val="FFF89A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Note:</a:t>
            </a:r>
          </a:p>
          <a:p>
            <a:pPr algn="ctr"/>
            <a:r>
              <a:rPr lang="en-VN" sz="2400" dirty="0">
                <a:solidFill>
                  <a:schemeClr val="tx1"/>
                </a:solidFill>
              </a:rPr>
              <a:t>Ấn vào các quả táo để chuyển màu.</a:t>
            </a:r>
          </a:p>
        </p:txBody>
      </p:sp>
    </p:spTree>
    <p:extLst>
      <p:ext uri="{BB962C8B-B14F-4D97-AF65-F5344CB8AC3E}">
        <p14:creationId xmlns:p14="http://schemas.microsoft.com/office/powerpoint/2010/main" val="29070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D9BA3558-3933-480A-B7FD-DF5B8B811004}"/>
              </a:ext>
            </a:extLst>
          </p:cNvPr>
          <p:cNvSpPr/>
          <p:nvPr/>
        </p:nvSpPr>
        <p:spPr>
          <a:xfrm>
            <a:off x="1548632" y="383350"/>
            <a:ext cx="2040107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E122EB-340D-4DF7-9315-9C1DCD49F6E7}"/>
              </a:ext>
            </a:extLst>
          </p:cNvPr>
          <p:cNvGrpSpPr/>
          <p:nvPr/>
        </p:nvGrpSpPr>
        <p:grpSpPr>
          <a:xfrm>
            <a:off x="930678" y="247800"/>
            <a:ext cx="2834497" cy="658770"/>
            <a:chOff x="1183343" y="1383618"/>
            <a:chExt cx="2834497" cy="6587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825FF3-0D57-4E2E-A91F-DB47AD3D1994}"/>
                </a:ext>
              </a:extLst>
            </p:cNvPr>
            <p:cNvSpPr txBox="1"/>
            <p:nvPr/>
          </p:nvSpPr>
          <p:spPr>
            <a:xfrm>
              <a:off x="1977733" y="1383618"/>
              <a:ext cx="2040107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AF10B0-5E25-4F14-8202-62AC0E128FB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D0EB00-0B70-45C4-906F-C97EFD6DBAB8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CE5796-902C-4DD8-8660-C6CAECC46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25" name="Rounded Rectangle 7">
              <a:extLst>
                <a:ext uri="{FF2B5EF4-FFF2-40B4-BE49-F238E27FC236}">
                  <a16:creationId xmlns:a16="http://schemas.microsoft.com/office/drawing/2014/main" id="{EC46C3AB-EEF4-464C-940A-AD4FE118F76B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&gt;</a:t>
              </a:r>
            </a:p>
          </p:txBody>
        </p:sp>
        <p:sp>
          <p:nvSpPr>
            <p:cNvPr id="26" name="Rounded Rectangle 8">
              <a:extLst>
                <a:ext uri="{FF2B5EF4-FFF2-40B4-BE49-F238E27FC236}">
                  <a16:creationId xmlns:a16="http://schemas.microsoft.com/office/drawing/2014/main" id="{E5A0217A-4075-4E37-BFD4-E304FFE542A4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83B73423-8ADE-49B4-A712-5CF8CC663F54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A7088221-0ACA-4BCA-9E50-216E8C49890F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9" name="Rounded Rectangle 11">
              <a:extLst>
                <a:ext uri="{FF2B5EF4-FFF2-40B4-BE49-F238E27FC236}">
                  <a16:creationId xmlns:a16="http://schemas.microsoft.com/office/drawing/2014/main" id="{D6A0AEA4-F55E-4E7D-93A3-01404DDCC0C4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0" name="Rounded Rectangle 12">
              <a:extLst>
                <a:ext uri="{FF2B5EF4-FFF2-40B4-BE49-F238E27FC236}">
                  <a16:creationId xmlns:a16="http://schemas.microsoft.com/office/drawing/2014/main" id="{5C26737F-3DD1-414A-82E7-059888E70AE8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0D43F38-664A-428D-BCEC-E17696AC860E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D5E25-FB7E-4308-A3D9-3FFEB2F0127F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E9A4DC-2CC1-463C-9C75-A16C46117FF5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0A3CCB-7FCC-4295-976D-24EAAA21135C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A815B6-0852-480F-91B1-CFA76C38B95C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0550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F2EEE0-E9E8-A7EA-A894-ABEFE74A4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701" y="2210441"/>
            <a:ext cx="46577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 descr="图片包含 物体&#10;&#10;描述已自动生成">
            <a:extLst>
              <a:ext uri="{FF2B5EF4-FFF2-40B4-BE49-F238E27FC236}">
                <a16:creationId xmlns:a16="http://schemas.microsoft.com/office/drawing/2014/main" id="{50645ABF-7072-5B67-2FB2-4CC1E5E96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" y="2414917"/>
            <a:ext cx="2788628" cy="288035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EAE87B-CF3B-0E0F-00E6-6D827FC9191A}"/>
              </a:ext>
            </a:extLst>
          </p:cNvPr>
          <p:cNvSpPr/>
          <p:nvPr/>
        </p:nvSpPr>
        <p:spPr>
          <a:xfrm>
            <a:off x="2945219" y="481718"/>
            <a:ext cx="6613451" cy="1933199"/>
          </a:xfrm>
          <a:prstGeom prst="roundRect">
            <a:avLst/>
          </a:prstGeom>
          <a:solidFill>
            <a:srgbClr val="003296"/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E2F2176-A537-EB53-DE21-514DAA0C45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9907" y="2567605"/>
            <a:ext cx="2699400" cy="3808677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B4D1617-3A60-A03E-7D30-FA673A95B1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90657" y="2739218"/>
            <a:ext cx="2438664" cy="3941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D2666-A4BF-67E9-95B9-9F509FDEB1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5" t="45552" r="1978" b="26182"/>
          <a:stretch/>
        </p:blipFill>
        <p:spPr>
          <a:xfrm>
            <a:off x="10328157" y="3464678"/>
            <a:ext cx="2162050" cy="25891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35A97-F2C2-452D-BBA3-3047AA298D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1" t="73632" r="422" b="2289"/>
          <a:stretch/>
        </p:blipFill>
        <p:spPr>
          <a:xfrm>
            <a:off x="5747889" y="4926029"/>
            <a:ext cx="1146412" cy="1127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1C678B-C7A8-93DC-39D1-68FDA9F00A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" t="75797" r="66652" b="4389"/>
          <a:stretch/>
        </p:blipFill>
        <p:spPr>
          <a:xfrm>
            <a:off x="5945485" y="5624423"/>
            <a:ext cx="1187355" cy="928048"/>
          </a:xfrm>
          <a:prstGeom prst="rect">
            <a:avLst/>
          </a:prstGeom>
        </p:spPr>
      </p:pic>
      <p:pic>
        <p:nvPicPr>
          <p:cNvPr id="16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3FD4621F-6A0B-7162-F09E-39E03BB7C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3" y="481718"/>
            <a:ext cx="1356349" cy="1392160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id="{F0843F77-2AE5-9134-35D9-B2AC075514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C6799-4796-C110-2815-8C00FBAF18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8705" y="793537"/>
            <a:ext cx="9589839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2015253"/>
            <a:ext cx="2512927" cy="3545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AC9D7-AE97-E627-5D3A-64F26AF536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5" t="45552" r="1978" b="26182"/>
          <a:stretch/>
        </p:blipFill>
        <p:spPr>
          <a:xfrm>
            <a:off x="9149332" y="4049165"/>
            <a:ext cx="1933742" cy="2315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854B81-A53F-19C9-04FC-0A9218F4C6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1" t="73632" r="422" b="2289"/>
          <a:stretch/>
        </p:blipFill>
        <p:spPr>
          <a:xfrm>
            <a:off x="5747889" y="4926029"/>
            <a:ext cx="1146412" cy="1127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AF9B4-9105-0CDE-4F93-7247D7AE5E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" t="75797" r="66652" b="4389"/>
          <a:stretch/>
        </p:blipFill>
        <p:spPr>
          <a:xfrm>
            <a:off x="5945485" y="5624423"/>
            <a:ext cx="1187355" cy="9280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10060" y="169085"/>
            <a:ext cx="8196533" cy="1074458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trước của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r>
              <a: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5C42C87-B6B9-2CAF-1B74-0A0E054C987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1300" y="3210554"/>
            <a:ext cx="2112862" cy="3414727"/>
          </a:xfrm>
          <a:prstGeom prst="rect">
            <a:avLst/>
          </a:prstGeom>
        </p:spPr>
      </p:pic>
      <p:pic>
        <p:nvPicPr>
          <p:cNvPr id="2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89D8312F-CEBD-FAEF-3AD1-31D5BEF26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4038" y="5885247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1 000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7849532" y="145600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997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998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1 001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96434" y="3435024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0576" y="1837661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图片包含 物体, 时钟&#10;&#10;描述已自动生成">
            <a:extLst>
              <a:ext uri="{FF2B5EF4-FFF2-40B4-BE49-F238E27FC236}">
                <a16:creationId xmlns:a16="http://schemas.microsoft.com/office/drawing/2014/main" id="{2DF945F0-1650-3569-04E3-B098CB6A7D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12" y="231129"/>
            <a:ext cx="1402319" cy="143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96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96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896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896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29075 -0.0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AC9D7-AE97-E627-5D3A-64F26AF536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5" t="45552" r="1978" b="26182"/>
          <a:stretch/>
        </p:blipFill>
        <p:spPr>
          <a:xfrm>
            <a:off x="9178758" y="4518667"/>
            <a:ext cx="1487606" cy="1781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AF9B4-9105-0CDE-4F93-7247D7AE5E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" t="75797" r="66652" b="4389"/>
          <a:stretch/>
        </p:blipFill>
        <p:spPr>
          <a:xfrm>
            <a:off x="5945485" y="5624423"/>
            <a:ext cx="1187355" cy="9280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555629" y="178205"/>
            <a:ext cx="11207615" cy="1127771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vi-VN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5C42C87-B6B9-2CAF-1B74-0A0E054C987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69299" y="3429000"/>
            <a:ext cx="2011861" cy="3251493"/>
          </a:xfrm>
          <a:prstGeom prst="rect">
            <a:avLst/>
          </a:prstGeom>
        </p:spPr>
      </p:pic>
      <p:pic>
        <p:nvPicPr>
          <p:cNvPr id="2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074CD40C-6273-56DA-5251-313C7323F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24038" y="5885247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781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849532" y="1456007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718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871</a:t>
              </a:r>
              <a:endParaRPr kumimoji="0" lang="en-US" sz="54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178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96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896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896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896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26693 -0.203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1272900" y="1623513"/>
            <a:ext cx="9646200" cy="3160800"/>
          </a:xfrm>
          <a:prstGeom prst="rect">
            <a:avLst/>
          </a:prstGeom>
          <a:noFill/>
          <a:ln>
            <a:noFill/>
          </a:ln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GAME HỘP QUÀ MAY MẮN</a:t>
            </a:r>
            <a:endParaRPr sz="4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8" descr="Powerpuff Girls Box Sticker by Cartoon Network for iOS &amp; Android |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710" y="1902656"/>
            <a:ext cx="3810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 descr="Animated illustration of a gift | UGOKAW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2520" y="3173571"/>
            <a:ext cx="3580228" cy="358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 descr="Ôn tập các số đến 100 000 (tiep theo) - Quiziz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2748" y="2530605"/>
            <a:ext cx="2670224" cy="270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 descr="80+ Free Cartoon Candy &amp; Candy Images -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437" y="2994513"/>
            <a:ext cx="1361342" cy="13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 descr="Cartoon Candy Png Download - Cartoon Candy Transparent Background Clipart -  Full Size Clipart (#5296278) - P… | Clip art, Background clipart,  Transparent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2114" y="2836396"/>
            <a:ext cx="1726809" cy="190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descr="Free Candy cartoon icon 18800795 PNG with Transparent Backgrou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2191" y="3101847"/>
            <a:ext cx="2194560" cy="105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 descr="Animated illustration of a gift | UGOKAWA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13508" t="16717" r="11415" b="18832"/>
          <a:stretch/>
        </p:blipFill>
        <p:spPr>
          <a:xfrm>
            <a:off x="217600" y="1951944"/>
            <a:ext cx="3902439" cy="335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 descr="Powerpuff Girls Box Sticker by Cartoon Network for iOS &amp; Android | GIPHY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18927" t="12847" r="16923" b="12692"/>
          <a:stretch/>
        </p:blipFill>
        <p:spPr>
          <a:xfrm>
            <a:off x="4384064" y="1234439"/>
            <a:ext cx="2973340" cy="414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 descr="Ôn tập các số đến 100 000 (tiep theo) - Quizizz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54684" y="1826435"/>
            <a:ext cx="3165230" cy="320512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>
            <a:hlinkClick r:id="rId12" action="ppaction://hlinksldjump"/>
          </p:cNvPr>
          <p:cNvSpPr/>
          <p:nvPr/>
        </p:nvSpPr>
        <p:spPr>
          <a:xfrm>
            <a:off x="10691446" y="6217920"/>
            <a:ext cx="1500554" cy="5345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A157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/>
        </p:nvSpPr>
        <p:spPr>
          <a:xfrm>
            <a:off x="2504047" y="956604"/>
            <a:ext cx="6443003" cy="1754286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sánh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lvl="0" algn="ctr">
              <a:buClr>
                <a:srgbClr val="000000"/>
              </a:buClr>
            </a:pPr>
            <a:r>
              <a:rPr lang="en-US" sz="5400" kern="0" dirty="0">
                <a:solidFill>
                  <a:srgbClr val="000000"/>
                </a:solidFill>
                <a:cs typeface="Arial"/>
                <a:sym typeface="Arial"/>
              </a:rPr>
              <a:t>310 …?...301</a:t>
            </a:r>
          </a:p>
        </p:txBody>
      </p:sp>
      <p:sp>
        <p:nvSpPr>
          <p:cNvPr id="156" name="Google Shape;156;p10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&gt;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7" name="Google Shape;157;p10" descr="Animated illustration of a gift | UGOKAWA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508" t="16717" r="11415" b="18832"/>
          <a:stretch/>
        </p:blipFill>
        <p:spPr>
          <a:xfrm>
            <a:off x="10965318" y="300379"/>
            <a:ext cx="992222" cy="851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/>
          <p:nvPr/>
        </p:nvSpPr>
        <p:spPr>
          <a:xfrm>
            <a:off x="2504047" y="956604"/>
            <a:ext cx="6443003" cy="2308284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7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So </a:t>
            </a:r>
            <a:r>
              <a:rPr lang="en-US" sz="7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sánh</a:t>
            </a:r>
            <a:r>
              <a:rPr lang="en-US" sz="7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</a:t>
            </a:r>
          </a:p>
          <a:p>
            <a:pPr lvl="0" algn="ctr">
              <a:buClr>
                <a:srgbClr val="000000"/>
              </a:buClr>
            </a:pPr>
            <a:r>
              <a:rPr lang="en-US" sz="7200" kern="0" dirty="0">
                <a:solidFill>
                  <a:srgbClr val="000000"/>
                </a:solidFill>
                <a:cs typeface="Arial"/>
                <a:sym typeface="Arial"/>
              </a:rPr>
              <a:t>640 …?... 640</a:t>
            </a:r>
          </a:p>
        </p:txBody>
      </p:sp>
      <p:sp>
        <p:nvSpPr>
          <p:cNvPr id="163" name="Google Shape;163;p11"/>
          <p:cNvSpPr txBox="1"/>
          <p:nvPr/>
        </p:nvSpPr>
        <p:spPr>
          <a:xfrm>
            <a:off x="1846583" y="4011408"/>
            <a:ext cx="7796033" cy="132339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Đáp</a:t>
            </a:r>
            <a:r>
              <a:rPr lang="en-US" sz="80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80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án</a:t>
            </a:r>
            <a:r>
              <a:rPr lang="en-US" sz="80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=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4" name="Google Shape;164;p11" descr="Powerpuff Girls Box Sticker by Cartoon Network for iOS &amp; Android |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8927" t="12847" r="16923" b="12692"/>
          <a:stretch/>
        </p:blipFill>
        <p:spPr>
          <a:xfrm>
            <a:off x="11108421" y="0"/>
            <a:ext cx="736576" cy="1025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/>
        </p:nvSpPr>
        <p:spPr>
          <a:xfrm>
            <a:off x="2523097" y="594654"/>
            <a:ext cx="6443003" cy="2308284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7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So </a:t>
            </a:r>
            <a:r>
              <a:rPr lang="en-US" sz="7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sánh</a:t>
            </a:r>
            <a:r>
              <a:rPr lang="en-US" sz="7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</a:t>
            </a:r>
          </a:p>
          <a:p>
            <a:pPr lvl="0" algn="ctr">
              <a:buClr>
                <a:srgbClr val="000000"/>
              </a:buClr>
            </a:pPr>
            <a:r>
              <a:rPr lang="en-US" sz="7200" kern="0" dirty="0">
                <a:solidFill>
                  <a:srgbClr val="000000"/>
                </a:solidFill>
                <a:cs typeface="Arial"/>
                <a:sym typeface="Arial"/>
              </a:rPr>
              <a:t>463…. 467</a:t>
            </a:r>
          </a:p>
        </p:txBody>
      </p:sp>
      <p:sp>
        <p:nvSpPr>
          <p:cNvPr id="170" name="Google Shape;170;p12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 ÁN: &lt;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1" name="Google Shape;171;p12" descr="Ôn tập các số đến 100 000 (tiep theo) - Quizizz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5004" y="-83282"/>
            <a:ext cx="1026941" cy="1039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9" y="1342544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7D588A-E339-40F2-8C93-2E5F1F33DCCC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713F9-5F57-E7F9-19B5-E658F592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598" y="452070"/>
            <a:ext cx="3944454" cy="1158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B67E8-684C-2153-A7ED-445FAD3DE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792" y="1899921"/>
            <a:ext cx="5660578" cy="30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61BFDE-E398-C9E0-529C-AA3F437C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480" y="1625641"/>
            <a:ext cx="1122370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9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30">
            <a:extLst>
              <a:ext uri="{FF2B5EF4-FFF2-40B4-BE49-F238E27FC236}">
                <a16:creationId xmlns:a16="http://schemas.microsoft.com/office/drawing/2014/main" id="{91552BF8-D42D-4989-A9F9-66BCAE205014}"/>
              </a:ext>
            </a:extLst>
          </p:cNvPr>
          <p:cNvSpPr/>
          <p:nvPr/>
        </p:nvSpPr>
        <p:spPr>
          <a:xfrm>
            <a:off x="3485921" y="491838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4E302F-B40F-4443-9B99-DF115F5B7F3A}"/>
              </a:ext>
            </a:extLst>
          </p:cNvPr>
          <p:cNvGrpSpPr/>
          <p:nvPr/>
        </p:nvGrpSpPr>
        <p:grpSpPr>
          <a:xfrm>
            <a:off x="2867966" y="436974"/>
            <a:ext cx="1905202" cy="570588"/>
            <a:chOff x="1183343" y="1464304"/>
            <a:chExt cx="1905202" cy="57058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780F85-277D-4D4E-85BE-38A6D483078C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88CD25A-B537-4E99-AEDF-BEBC0E727C0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848F2BE-2CBF-423F-8C11-7DADFFA4F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8" b="60776"/>
          <a:stretch/>
        </p:blipFill>
        <p:spPr>
          <a:xfrm>
            <a:off x="9376624" y="4153092"/>
            <a:ext cx="2029654" cy="24454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DF111-2D67-403B-8CE3-4E53BCA5B4E2}"/>
              </a:ext>
            </a:extLst>
          </p:cNvPr>
          <p:cNvGrpSpPr/>
          <p:nvPr/>
        </p:nvGrpSpPr>
        <p:grpSpPr>
          <a:xfrm>
            <a:off x="863602" y="1369706"/>
            <a:ext cx="9196244" cy="4635749"/>
            <a:chOff x="863602" y="1369706"/>
            <a:chExt cx="9196244" cy="4635749"/>
          </a:xfrm>
        </p:grpSpPr>
        <p:sp>
          <p:nvSpPr>
            <p:cNvPr id="30" name="Rounded Rectangle 36">
              <a:extLst>
                <a:ext uri="{FF2B5EF4-FFF2-40B4-BE49-F238E27FC236}">
                  <a16:creationId xmlns:a16="http://schemas.microsoft.com/office/drawing/2014/main" id="{00F6D64B-F3C1-468B-8899-780B6E443672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H</a:t>
              </a:r>
              <a:r>
                <a:rPr lang="en-US" sz="2800" dirty="0">
                  <a:solidFill>
                    <a:schemeClr val="tx1"/>
                  </a:solidFill>
                </a:rPr>
                <a:t>a</a:t>
              </a:r>
              <a:r>
                <a:rPr lang="en-VN" sz="2800" dirty="0">
                  <a:solidFill>
                    <a:schemeClr val="tx1"/>
                  </a:solidFill>
                </a:rPr>
                <a:t>i trăm ba mươi mốt</a:t>
              </a:r>
            </a:p>
          </p:txBody>
        </p:sp>
        <p:sp>
          <p:nvSpPr>
            <p:cNvPr id="31" name="Rounded Rectangle 37">
              <a:extLst>
                <a:ext uri="{FF2B5EF4-FFF2-40B4-BE49-F238E27FC236}">
                  <a16:creationId xmlns:a16="http://schemas.microsoft.com/office/drawing/2014/main" id="{24C268FA-100E-438B-A543-E0ED21930520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Bảy trăm chín mươi tư</a:t>
              </a:r>
            </a:p>
          </p:txBody>
        </p:sp>
        <p:sp>
          <p:nvSpPr>
            <p:cNvPr id="32" name="Rounded Rectangle 38">
              <a:extLst>
                <a:ext uri="{FF2B5EF4-FFF2-40B4-BE49-F238E27FC236}">
                  <a16:creationId xmlns:a16="http://schemas.microsoft.com/office/drawing/2014/main" id="{0982939E-5D95-4FED-8444-E14AF333D1BE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Sáu trăm linh một</a:t>
              </a:r>
            </a:p>
          </p:txBody>
        </p:sp>
        <p:sp>
          <p:nvSpPr>
            <p:cNvPr id="33" name="Rounded Rectangle 39">
              <a:extLst>
                <a:ext uri="{FF2B5EF4-FFF2-40B4-BE49-F238E27FC236}">
                  <a16:creationId xmlns:a16="http://schemas.microsoft.com/office/drawing/2014/main" id="{D9165618-11BB-4435-88EF-5BE543309176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Tám trăm năm mươi lăm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48B8A8E-5D00-49BC-9057-8EB1F6B0CF98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42CB21C-7330-4273-A799-AF412F1712B0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EC81E01-EE4F-46F3-8F15-AA8CF46AACE7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7" name="Freeform 46">
              <a:extLst>
                <a:ext uri="{FF2B5EF4-FFF2-40B4-BE49-F238E27FC236}">
                  <a16:creationId xmlns:a16="http://schemas.microsoft.com/office/drawing/2014/main" id="{B5343FD0-53A9-40CB-B3E9-4B059496FE4C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Freeform 47">
              <a:extLst>
                <a:ext uri="{FF2B5EF4-FFF2-40B4-BE49-F238E27FC236}">
                  <a16:creationId xmlns:a16="http://schemas.microsoft.com/office/drawing/2014/main" id="{7CA6D7D8-FC2C-4ABA-A829-319D3BD089E4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AB4C3B6C-79AA-4D83-AEF8-43F42CCD11B8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0E33143-7CF3-49D2-8C91-49D103761497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1" name="Freeform 49">
              <a:extLst>
                <a:ext uri="{FF2B5EF4-FFF2-40B4-BE49-F238E27FC236}">
                  <a16:creationId xmlns:a16="http://schemas.microsoft.com/office/drawing/2014/main" id="{E169F6AB-85DF-4AAD-A30A-A58B7DFB87D1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67CAAF-BBDE-400E-865A-3FA25C5B2D9C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231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AD37E06-B3C5-417A-9C95-8718D90EDBC6}"/>
              </a:ext>
            </a:extLst>
          </p:cNvPr>
          <p:cNvSpPr txBox="1"/>
          <p:nvPr/>
        </p:nvSpPr>
        <p:spPr>
          <a:xfrm>
            <a:off x="8549218" y="2680057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794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51F8E5-AE09-4286-9F34-50E265516B46}"/>
              </a:ext>
            </a:extLst>
          </p:cNvPr>
          <p:cNvSpPr txBox="1"/>
          <p:nvPr/>
        </p:nvSpPr>
        <p:spPr>
          <a:xfrm>
            <a:off x="9150463" y="3863345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601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9ECC2E-E5A0-41A5-9E6B-F68129B52266}"/>
              </a:ext>
            </a:extLst>
          </p:cNvPr>
          <p:cNvSpPr txBox="1"/>
          <p:nvPr/>
        </p:nvSpPr>
        <p:spPr>
          <a:xfrm>
            <a:off x="8942851" y="1579483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Custom 9">
      <a:dk1>
        <a:srgbClr val="000000"/>
      </a:dk1>
      <a:lt1>
        <a:srgbClr val="FFFFFF"/>
      </a:lt1>
      <a:dk2>
        <a:srgbClr val="252525"/>
      </a:dk2>
      <a:lt2>
        <a:srgbClr val="FEE9B7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FEE9B7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336</Words>
  <Application>Microsoft Office PowerPoint</Application>
  <PresentationFormat>Widescreen</PresentationFormat>
  <Paragraphs>115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微软雅黑</vt:lpstr>
      <vt:lpstr>Abril Fatface</vt:lpstr>
      <vt:lpstr>Aldrich</vt:lpstr>
      <vt:lpstr>Aptos</vt:lpstr>
      <vt:lpstr>Arial</vt:lpstr>
      <vt:lpstr>Arial-Rounded</vt:lpstr>
      <vt:lpstr>Calibri</vt:lpstr>
      <vt:lpstr>Cambria</vt:lpstr>
      <vt:lpstr>SVN-Bango</vt:lpstr>
      <vt:lpstr>Times New Roman</vt:lpstr>
      <vt:lpstr>字魂70号-灵悦黑体</vt:lpstr>
      <vt:lpstr>Office Theme</vt:lpstr>
      <vt:lpstr>自定义设计方案</vt:lpstr>
      <vt:lpstr>SlidesMania</vt:lpstr>
      <vt:lpstr>千图网海量PPT模板www.58pic.com​​</vt:lpstr>
      <vt:lpstr>1_千图网海量PPT模板www.58pic.com​​</vt:lpstr>
      <vt:lpstr>2_Office Theme</vt:lpstr>
      <vt:lpstr>3_Office Theme</vt:lpstr>
      <vt:lpstr>PowerPoint Presentation</vt:lpstr>
      <vt:lpstr>GAME HỘP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41</cp:revision>
  <dcterms:created xsi:type="dcterms:W3CDTF">2021-07-24T01:07:49Z</dcterms:created>
  <dcterms:modified xsi:type="dcterms:W3CDTF">2026-04-13T04:29:33Z</dcterms:modified>
</cp:coreProperties>
</file>