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61" r:id="rId1"/>
    <p:sldMasterId id="2147483827" r:id="rId2"/>
    <p:sldMasterId id="2147483936" r:id="rId3"/>
    <p:sldMasterId id="2147483960" r:id="rId4"/>
  </p:sldMasterIdLst>
  <p:notesMasterIdLst>
    <p:notesMasterId r:id="rId11"/>
  </p:notesMasterIdLst>
  <p:sldIdLst>
    <p:sldId id="2007577103" r:id="rId5"/>
    <p:sldId id="2007577097" r:id="rId6"/>
    <p:sldId id="278" r:id="rId7"/>
    <p:sldId id="2007577098" r:id="rId8"/>
    <p:sldId id="2007577100" r:id="rId9"/>
    <p:sldId id="2007577101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FF"/>
    <a:srgbClr val="FFE5FF"/>
    <a:srgbClr val="FF99CC"/>
    <a:srgbClr val="E6CD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617" autoAdjust="0"/>
    <p:restoredTop sz="87314" autoAdjust="0"/>
  </p:normalViewPr>
  <p:slideViewPr>
    <p:cSldViewPr snapToGrid="0">
      <p:cViewPr varScale="1">
        <p:scale>
          <a:sx n="74" d="100"/>
          <a:sy n="74" d="100"/>
        </p:scale>
        <p:origin x="1056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tableStyles" Target="tableStyle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5C7C870-01CD-44BE-B8B4-B3FCA5C58FD9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EFD831-A322-40CE-9411-6E8D2E6C19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987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6" name="Google Shape;3046;gdb13e22b57_0_6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7" name="Google Shape;3047;gdb13e22b57_0_6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.xm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Relationship Id="rId4" Type="http://schemas.openxmlformats.org/officeDocument/2006/relationships/slide" Target="../slides/slide6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.xm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4" Type="http://schemas.openxmlformats.org/officeDocument/2006/relationships/slide" Target="../slides/slide6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6996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573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3749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3942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5461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8495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717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592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1788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8780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2857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388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2173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8320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5683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21628560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53040985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200" lvl="1" indent="-44005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1600">
                <a:solidFill>
                  <a:schemeClr val="dk1"/>
                </a:solidFill>
              </a:defRPr>
            </a:lvl2pPr>
            <a:lvl3pPr marL="1828800" lvl="2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3pPr>
            <a:lvl4pPr marL="2438400" lvl="3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4pPr>
            <a:lvl5pPr marL="3048000" lvl="4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5pPr>
            <a:lvl6pPr marL="3657600" lvl="5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6pPr>
            <a:lvl7pPr marL="4267200" lvl="6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7pPr>
            <a:lvl8pPr marL="4876800" lvl="7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8pPr>
            <a:lvl9pPr marL="5486400" lvl="8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200" lvl="1" indent="-44005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1600">
                <a:solidFill>
                  <a:schemeClr val="dk1"/>
                </a:solidFill>
              </a:defRPr>
            </a:lvl2pPr>
            <a:lvl3pPr marL="1828800" lvl="2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3pPr>
            <a:lvl4pPr marL="2438400" lvl="3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4pPr>
            <a:lvl5pPr marL="3048000" lvl="4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5pPr>
            <a:lvl6pPr marL="3657600" lvl="5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6pPr>
            <a:lvl7pPr marL="4267200" lvl="6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7pPr>
            <a:lvl8pPr marL="4876800" lvl="7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8pPr>
            <a:lvl9pPr marL="5486400" lvl="8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8452696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300150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450762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67249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878434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1273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907541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961379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87219670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05557909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415984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415512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71585996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30320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9702438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57875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8645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5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 sz="2665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 sz="2665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76518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440223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22083331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6710615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40636903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TextBox 1"/>
          <p:cNvSpPr txBox="1"/>
          <p:nvPr userDrawn="1"/>
        </p:nvSpPr>
        <p:spPr>
          <a:xfrm>
            <a:off x="899907" y="5661022"/>
            <a:ext cx="15232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UTM Wedding K&amp;T" panose="02040603050506020204" pitchFamily="18" charset="0"/>
                <a:ea typeface="+mn-ea"/>
                <a:cs typeface="+mn-cs"/>
              </a:rPr>
              <a:t>Bích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UTM Wedding K&amp;T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839534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596213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46192243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200" lvl="1" indent="-44005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1600">
                <a:solidFill>
                  <a:schemeClr val="dk1"/>
                </a:solidFill>
              </a:defRPr>
            </a:lvl2pPr>
            <a:lvl3pPr marL="1828800" lvl="2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3pPr>
            <a:lvl4pPr marL="2438400" lvl="3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4pPr>
            <a:lvl5pPr marL="3048000" lvl="4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5pPr>
            <a:lvl6pPr marL="3657600" lvl="5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6pPr>
            <a:lvl7pPr marL="4267200" lvl="6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7pPr>
            <a:lvl8pPr marL="4876800" lvl="7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8pPr>
            <a:lvl9pPr marL="5486400" lvl="8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200" lvl="1" indent="-44005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1600">
                <a:solidFill>
                  <a:schemeClr val="dk1"/>
                </a:solidFill>
              </a:defRPr>
            </a:lvl2pPr>
            <a:lvl3pPr marL="1828800" lvl="2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3pPr>
            <a:lvl4pPr marL="2438400" lvl="3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4pPr>
            <a:lvl5pPr marL="3048000" lvl="4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5pPr>
            <a:lvl6pPr marL="3657600" lvl="5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6pPr>
            <a:lvl7pPr marL="4267200" lvl="6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7pPr>
            <a:lvl8pPr marL="4876800" lvl="7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8pPr>
            <a:lvl9pPr marL="5486400" lvl="8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42942438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18375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347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194726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965232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FFECC6"/>
        </a:solidFill>
        <a:effectLst/>
      </p:bgPr>
    </p:bg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" name="Google Shape;765;p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66" name="Google Shape;766;p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70" name="Google Shape;770;p9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1" name="Google Shape;771;p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9" name="Google Shape;819;p9"/>
          <p:cNvSpPr txBox="1">
            <a:spLocks noGrp="1"/>
          </p:cNvSpPr>
          <p:nvPr>
            <p:ph type="title"/>
          </p:nvPr>
        </p:nvSpPr>
        <p:spPr>
          <a:xfrm>
            <a:off x="1415884" y="1625667"/>
            <a:ext cx="4548000" cy="10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20" name="Google Shape;820;p9"/>
          <p:cNvSpPr txBox="1">
            <a:spLocks noGrp="1"/>
          </p:cNvSpPr>
          <p:nvPr>
            <p:ph type="subTitle" idx="1"/>
          </p:nvPr>
        </p:nvSpPr>
        <p:spPr>
          <a:xfrm>
            <a:off x="1394100" y="2711267"/>
            <a:ext cx="4717600" cy="22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5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1" name="Google Shape;821;p9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2" name="Google Shape;822;p9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3" name="Google Shape;823;p9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4" name="Google Shape;824;p9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5" name="Google Shape;825;p9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6" name="Google Shape;826;p9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7" name="Google Shape;827;p9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8" name="Google Shape;828;p9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9" name="Google Shape;829;p9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0" name="Google Shape;830;p9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1" name="Google Shape;831;p9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2" name="Google Shape;832;p9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3" name="Google Shape;833;p9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4" name="Google Shape;834;p9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5" name="Google Shape;835;p9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6" name="Google Shape;836;p9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7" name="Google Shape;837;p9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8" name="Google Shape;838;p9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9" name="Google Shape;839;p9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0" name="Google Shape;840;p9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1" name="Google Shape;841;p9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2" name="Google Shape;842;p9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3" name="Google Shape;843;p9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4" name="Google Shape;844;p9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5" name="Google Shape;845;p9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6" name="Google Shape;846;p9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7" name="Google Shape;847;p9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8" name="Google Shape;848;p9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9" name="Google Shape;849;p9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0" name="Google Shape;850;p9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1" name="Google Shape;851;p9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2" name="Google Shape;852;p9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3" name="Google Shape;853;p9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4" name="Google Shape;854;p9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5" name="Google Shape;855;p9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6" name="Google Shape;856;p9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7" name="Google Shape;857;p9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8" name="Google Shape;858;p9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9" name="Google Shape;859;p9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0" name="Google Shape;860;p9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1" name="Google Shape;861;p9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2" name="Google Shape;862;p9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3" name="Google Shape;863;p9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4" name="Google Shape;864;p9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5" name="Google Shape;865;p9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6" name="Google Shape;866;p9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7" name="Google Shape;867;p9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8" name="Google Shape;868;p9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9" name="Google Shape;869;p9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0" name="Google Shape;870;p9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1" name="Google Shape;871;p9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2" name="Google Shape;872;p9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3" name="Google Shape;873;p9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4" name="Google Shape;874;p9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5" name="Google Shape;875;p9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6" name="Google Shape;876;p9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7" name="Google Shape;877;p9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8" name="Google Shape;878;p9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9" name="Google Shape;879;p9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0" name="Google Shape;880;p9"/>
          <p:cNvSpPr/>
          <p:nvPr/>
        </p:nvSpPr>
        <p:spPr>
          <a:xfrm rot="9470733">
            <a:off x="1049926" y="1077170"/>
            <a:ext cx="217293" cy="352205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1" name="Google Shape;881;p9"/>
          <p:cNvSpPr/>
          <p:nvPr/>
        </p:nvSpPr>
        <p:spPr>
          <a:xfrm rot="9470733">
            <a:off x="1037519" y="963514"/>
            <a:ext cx="204613" cy="468847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2" name="Google Shape;882;p9"/>
          <p:cNvSpPr/>
          <p:nvPr/>
        </p:nvSpPr>
        <p:spPr>
          <a:xfrm rot="9470733">
            <a:off x="1108842" y="1159260"/>
            <a:ext cx="173740" cy="258720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3" name="Google Shape;883;p9"/>
          <p:cNvSpPr/>
          <p:nvPr/>
        </p:nvSpPr>
        <p:spPr>
          <a:xfrm rot="9470733">
            <a:off x="1057238" y="1075878"/>
            <a:ext cx="209575" cy="355041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4" name="Google Shape;884;p9"/>
          <p:cNvSpPr/>
          <p:nvPr/>
        </p:nvSpPr>
        <p:spPr>
          <a:xfrm rot="9470733">
            <a:off x="1043073" y="848961"/>
            <a:ext cx="405604" cy="271872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5" name="Google Shape;885;p9"/>
          <p:cNvSpPr/>
          <p:nvPr/>
        </p:nvSpPr>
        <p:spPr>
          <a:xfrm rot="9470733">
            <a:off x="936264" y="876788"/>
            <a:ext cx="514525" cy="258799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6" name="Google Shape;886;p9"/>
          <p:cNvSpPr/>
          <p:nvPr/>
        </p:nvSpPr>
        <p:spPr>
          <a:xfrm rot="9470733">
            <a:off x="1208844" y="852815"/>
            <a:ext cx="240448" cy="234856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7" name="Google Shape;887;p9"/>
          <p:cNvSpPr/>
          <p:nvPr/>
        </p:nvSpPr>
        <p:spPr>
          <a:xfrm rot="9470733">
            <a:off x="1043134" y="848091"/>
            <a:ext cx="403556" cy="274315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8" name="Google Shape;888;p9"/>
          <p:cNvSpPr/>
          <p:nvPr/>
        </p:nvSpPr>
        <p:spPr>
          <a:xfrm>
            <a:off x="11079770" y="1291171"/>
            <a:ext cx="305825" cy="249591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9" name="Google Shape;889;p9"/>
          <p:cNvSpPr/>
          <p:nvPr/>
        </p:nvSpPr>
        <p:spPr>
          <a:xfrm>
            <a:off x="11079769" y="1291485"/>
            <a:ext cx="384507" cy="334179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0" name="Google Shape;890;p9"/>
          <p:cNvSpPr/>
          <p:nvPr/>
        </p:nvSpPr>
        <p:spPr>
          <a:xfrm>
            <a:off x="11079770" y="1289360"/>
            <a:ext cx="206745" cy="23068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1" name="Google Shape;891;p9"/>
          <p:cNvSpPr/>
          <p:nvPr/>
        </p:nvSpPr>
        <p:spPr>
          <a:xfrm>
            <a:off x="11076226" y="1291013"/>
            <a:ext cx="306849" cy="250299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2" name="Google Shape;892;p9"/>
          <p:cNvSpPr/>
          <p:nvPr/>
        </p:nvSpPr>
        <p:spPr>
          <a:xfrm>
            <a:off x="10427088" y="747335"/>
            <a:ext cx="200051" cy="23328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3" name="Google Shape;893;p9"/>
          <p:cNvSpPr/>
          <p:nvPr/>
        </p:nvSpPr>
        <p:spPr>
          <a:xfrm>
            <a:off x="10433074" y="704097"/>
            <a:ext cx="187449" cy="273927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4" name="Google Shape;894;p9"/>
          <p:cNvSpPr/>
          <p:nvPr/>
        </p:nvSpPr>
        <p:spPr>
          <a:xfrm>
            <a:off x="10427403" y="747100"/>
            <a:ext cx="193435" cy="235729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5" name="Google Shape;895;p9"/>
          <p:cNvSpPr/>
          <p:nvPr/>
        </p:nvSpPr>
        <p:spPr>
          <a:xfrm>
            <a:off x="10431657" y="830348"/>
            <a:ext cx="168783" cy="155472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6" name="Google Shape;896;p9"/>
          <p:cNvSpPr/>
          <p:nvPr/>
        </p:nvSpPr>
        <p:spPr>
          <a:xfrm>
            <a:off x="10655886" y="732293"/>
            <a:ext cx="289679" cy="26581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7" name="Google Shape;897;p9"/>
          <p:cNvSpPr/>
          <p:nvPr/>
        </p:nvSpPr>
        <p:spPr>
          <a:xfrm>
            <a:off x="10630998" y="702284"/>
            <a:ext cx="303305" cy="295429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8" name="Google Shape;898;p9"/>
          <p:cNvSpPr/>
          <p:nvPr/>
        </p:nvSpPr>
        <p:spPr>
          <a:xfrm>
            <a:off x="10667856" y="731898"/>
            <a:ext cx="274872" cy="268020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9" name="Google Shape;899;p9"/>
          <p:cNvSpPr/>
          <p:nvPr/>
        </p:nvSpPr>
        <p:spPr>
          <a:xfrm>
            <a:off x="10751499" y="774822"/>
            <a:ext cx="192647" cy="22572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0" name="Google Shape;900;p9"/>
          <p:cNvSpPr/>
          <p:nvPr/>
        </p:nvSpPr>
        <p:spPr>
          <a:xfrm>
            <a:off x="10991481" y="758126"/>
            <a:ext cx="396084" cy="374740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1" name="Google Shape;901;p9"/>
          <p:cNvSpPr/>
          <p:nvPr/>
        </p:nvSpPr>
        <p:spPr>
          <a:xfrm>
            <a:off x="11001010" y="943290"/>
            <a:ext cx="38749" cy="43633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2" name="Google Shape;902;p9"/>
          <p:cNvSpPr/>
          <p:nvPr/>
        </p:nvSpPr>
        <p:spPr>
          <a:xfrm>
            <a:off x="11128917" y="1180357"/>
            <a:ext cx="45839" cy="33945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3" name="Google Shape;903;p9"/>
          <p:cNvSpPr/>
          <p:nvPr/>
        </p:nvSpPr>
        <p:spPr>
          <a:xfrm>
            <a:off x="10900512" y="1133572"/>
            <a:ext cx="40797" cy="43555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4" name="Google Shape;904;p9"/>
          <p:cNvSpPr/>
          <p:nvPr/>
        </p:nvSpPr>
        <p:spPr>
          <a:xfrm>
            <a:off x="10970058" y="1029295"/>
            <a:ext cx="26857" cy="28196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5" name="Google Shape;905;p9"/>
          <p:cNvSpPr/>
          <p:nvPr/>
        </p:nvSpPr>
        <p:spPr>
          <a:xfrm>
            <a:off x="11202084" y="1054026"/>
            <a:ext cx="47177" cy="42924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6" name="Google Shape;906;p9"/>
          <p:cNvSpPr/>
          <p:nvPr/>
        </p:nvSpPr>
        <p:spPr>
          <a:xfrm>
            <a:off x="11270919" y="927380"/>
            <a:ext cx="35915" cy="35600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7" name="Google Shape;907;p9"/>
          <p:cNvSpPr/>
          <p:nvPr/>
        </p:nvSpPr>
        <p:spPr>
          <a:xfrm>
            <a:off x="11157742" y="976447"/>
            <a:ext cx="117509" cy="10057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8" name="Google Shape;908;p9"/>
          <p:cNvSpPr/>
          <p:nvPr/>
        </p:nvSpPr>
        <p:spPr>
          <a:xfrm>
            <a:off x="11076936" y="1095848"/>
            <a:ext cx="131529" cy="105065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9" name="Google Shape;909;p9"/>
          <p:cNvSpPr/>
          <p:nvPr/>
        </p:nvSpPr>
        <p:spPr>
          <a:xfrm>
            <a:off x="10909019" y="1079938"/>
            <a:ext cx="120896" cy="108295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0" name="Google Shape;910;p9"/>
          <p:cNvSpPr/>
          <p:nvPr/>
        </p:nvSpPr>
        <p:spPr>
          <a:xfrm>
            <a:off x="10984155" y="1011731"/>
            <a:ext cx="71751" cy="72775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1" name="Google Shape;911;p9"/>
          <p:cNvSpPr/>
          <p:nvPr/>
        </p:nvSpPr>
        <p:spPr>
          <a:xfrm>
            <a:off x="11012982" y="899813"/>
            <a:ext cx="108295" cy="100971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2" name="Google Shape;912;p9"/>
          <p:cNvSpPr/>
          <p:nvPr/>
        </p:nvSpPr>
        <p:spPr>
          <a:xfrm>
            <a:off x="11230201" y="874532"/>
            <a:ext cx="85140" cy="79941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3" name="Google Shape;913;p9"/>
          <p:cNvSpPr/>
          <p:nvPr/>
        </p:nvSpPr>
        <p:spPr>
          <a:xfrm>
            <a:off x="11176014" y="1011889"/>
            <a:ext cx="54265" cy="53320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4" name="Google Shape;914;p9"/>
          <p:cNvSpPr/>
          <p:nvPr/>
        </p:nvSpPr>
        <p:spPr>
          <a:xfrm>
            <a:off x="11093789" y="1129713"/>
            <a:ext cx="58440" cy="5946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5" name="Google Shape;915;p9"/>
          <p:cNvSpPr/>
          <p:nvPr/>
        </p:nvSpPr>
        <p:spPr>
          <a:xfrm>
            <a:off x="10933513" y="1116955"/>
            <a:ext cx="61984" cy="62851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6" name="Google Shape;916;p9"/>
          <p:cNvSpPr/>
          <p:nvPr/>
        </p:nvSpPr>
        <p:spPr>
          <a:xfrm>
            <a:off x="11032671" y="934783"/>
            <a:ext cx="47887" cy="49147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7" name="Google Shape;917;p9"/>
          <p:cNvSpPr/>
          <p:nvPr/>
        </p:nvSpPr>
        <p:spPr>
          <a:xfrm>
            <a:off x="10994710" y="1040322"/>
            <a:ext cx="30953" cy="32921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8" name="Google Shape;918;p9"/>
          <p:cNvSpPr/>
          <p:nvPr/>
        </p:nvSpPr>
        <p:spPr>
          <a:xfrm>
            <a:off x="11249891" y="904617"/>
            <a:ext cx="36624" cy="37568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9" name="Google Shape;919;p9"/>
          <p:cNvSpPr/>
          <p:nvPr/>
        </p:nvSpPr>
        <p:spPr>
          <a:xfrm>
            <a:off x="11157741" y="975818"/>
            <a:ext cx="106720" cy="103727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0" name="Google Shape;920;p9"/>
          <p:cNvSpPr/>
          <p:nvPr/>
        </p:nvSpPr>
        <p:spPr>
          <a:xfrm>
            <a:off x="11214686" y="1027878"/>
            <a:ext cx="3623" cy="3623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1" name="Google Shape;921;p9"/>
          <p:cNvSpPr/>
          <p:nvPr/>
        </p:nvSpPr>
        <p:spPr>
          <a:xfrm>
            <a:off x="11072682" y="1093956"/>
            <a:ext cx="121684" cy="107035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2" name="Google Shape;922;p9"/>
          <p:cNvSpPr/>
          <p:nvPr/>
        </p:nvSpPr>
        <p:spPr>
          <a:xfrm>
            <a:off x="10910358" y="1079938"/>
            <a:ext cx="109713" cy="109713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3" name="Google Shape;923;p9"/>
          <p:cNvSpPr/>
          <p:nvPr/>
        </p:nvSpPr>
        <p:spPr>
          <a:xfrm>
            <a:off x="10980611" y="1149483"/>
            <a:ext cx="2915" cy="4332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4" name="Google Shape;924;p9"/>
          <p:cNvSpPr/>
          <p:nvPr/>
        </p:nvSpPr>
        <p:spPr>
          <a:xfrm>
            <a:off x="10982030" y="1012441"/>
            <a:ext cx="75295" cy="74585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5" name="Google Shape;925;p9"/>
          <p:cNvSpPr/>
          <p:nvPr/>
        </p:nvSpPr>
        <p:spPr>
          <a:xfrm>
            <a:off x="11013691" y="897687"/>
            <a:ext cx="106877" cy="103491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6" name="Google Shape;926;p9"/>
          <p:cNvSpPr/>
          <p:nvPr/>
        </p:nvSpPr>
        <p:spPr>
          <a:xfrm>
            <a:off x="11223034" y="873035"/>
            <a:ext cx="93645" cy="82068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57929284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599209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950178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994767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03484779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81178610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407806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06479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0062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79168974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589262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06190761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246622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5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 sz="2665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 sz="2665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412471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004224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60379278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50837165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8020811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7791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946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41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21" Type="http://schemas.openxmlformats.org/officeDocument/2006/relationships/slideLayout" Target="../slideLayouts/slideLayout43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62.xml"/><Relationship Id="rId3" Type="http://schemas.openxmlformats.org/officeDocument/2006/relationships/slideLayout" Target="../slideLayouts/slideLayout47.xml"/><Relationship Id="rId21" Type="http://schemas.openxmlformats.org/officeDocument/2006/relationships/slideLayout" Target="../slideLayouts/slideLayout65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61.xml"/><Relationship Id="rId25" Type="http://schemas.openxmlformats.org/officeDocument/2006/relationships/theme" Target="../theme/theme4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20" Type="http://schemas.openxmlformats.org/officeDocument/2006/relationships/slideLayout" Target="../slideLayouts/slideLayout64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24" Type="http://schemas.openxmlformats.org/officeDocument/2006/relationships/slideLayout" Target="../slideLayouts/slideLayout68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23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54.xml"/><Relationship Id="rId19" Type="http://schemas.openxmlformats.org/officeDocument/2006/relationships/slideLayout" Target="../slideLayouts/slideLayout63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Relationship Id="rId22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8D277C-D2BF-45CB-B9B1-631697971ECF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0467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4A63A4E-F370-4E43-88DF-FF35117A42C8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51986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98474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37" r:id="rId1"/>
    <p:sldLayoutId id="2147483939" r:id="rId2"/>
    <p:sldLayoutId id="2147483940" r:id="rId3"/>
    <p:sldLayoutId id="2147483941" r:id="rId4"/>
    <p:sldLayoutId id="2147483942" r:id="rId5"/>
    <p:sldLayoutId id="2147483943" r:id="rId6"/>
    <p:sldLayoutId id="2147483944" r:id="rId7"/>
    <p:sldLayoutId id="2147483945" r:id="rId8"/>
    <p:sldLayoutId id="2147483946" r:id="rId9"/>
    <p:sldLayoutId id="2147483947" r:id="rId10"/>
    <p:sldLayoutId id="2147483948" r:id="rId11"/>
    <p:sldLayoutId id="2147483949" r:id="rId12"/>
    <p:sldLayoutId id="2147483950" r:id="rId13"/>
    <p:sldLayoutId id="2147483951" r:id="rId14"/>
    <p:sldLayoutId id="2147483952" r:id="rId15"/>
    <p:sldLayoutId id="2147483953" r:id="rId16"/>
    <p:sldLayoutId id="2147483954" r:id="rId17"/>
    <p:sldLayoutId id="2147483955" r:id="rId18"/>
    <p:sldLayoutId id="2147483956" r:id="rId19"/>
    <p:sldLayoutId id="2147483957" r:id="rId20"/>
    <p:sldLayoutId id="2147483958" r:id="rId21"/>
    <p:sldLayoutId id="2147483959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275434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  <p:sldLayoutId id="2147483972" r:id="rId12"/>
    <p:sldLayoutId id="2147483973" r:id="rId13"/>
    <p:sldLayoutId id="2147483974" r:id="rId14"/>
    <p:sldLayoutId id="2147483975" r:id="rId15"/>
    <p:sldLayoutId id="2147483976" r:id="rId16"/>
    <p:sldLayoutId id="2147483977" r:id="rId17"/>
    <p:sldLayoutId id="2147483978" r:id="rId18"/>
    <p:sldLayoutId id="2147483979" r:id="rId19"/>
    <p:sldLayoutId id="2147483980" r:id="rId20"/>
    <p:sldLayoutId id="2147483981" r:id="rId21"/>
    <p:sldLayoutId id="2147483982" r:id="rId22"/>
    <p:sldLayoutId id="2147483983" r:id="rId23"/>
    <p:sldLayoutId id="2147483984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 baseline="0">
          <a:solidFill>
            <a:srgbClr val="000000"/>
          </a:solidFill>
          <a:latin typeface="UVN Hoa Tay 1" panose="030302020405070D0405" pitchFamily="66" charset="0"/>
          <a:ea typeface="UVN Hoa Tay 1" panose="030302020405070D0405" pitchFamily="66" charset="0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8.jpe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slide" Target="slide6.xml"/><Relationship Id="rId10" Type="http://schemas.openxmlformats.org/officeDocument/2006/relationships/image" Target="../media/image13.png"/><Relationship Id="rId4" Type="http://schemas.openxmlformats.org/officeDocument/2006/relationships/slide" Target="slide2.xml"/><Relationship Id="rId9" Type="http://schemas.openxmlformats.org/officeDocument/2006/relationships/image" Target="../media/image1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5.png"/><Relationship Id="rId5" Type="http://schemas.openxmlformats.org/officeDocument/2006/relationships/slide" Target="slide6.xml"/><Relationship Id="rId4" Type="http://schemas.openxmlformats.org/officeDocument/2006/relationships/slide" Target="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4.xml"/><Relationship Id="rId6" Type="http://schemas.openxmlformats.org/officeDocument/2006/relationships/slide" Target="slide6.xml"/><Relationship Id="rId5" Type="http://schemas.openxmlformats.org/officeDocument/2006/relationships/slide" Target="slide2.xml"/><Relationship Id="rId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5.xml"/><Relationship Id="rId6" Type="http://schemas.openxmlformats.org/officeDocument/2006/relationships/slide" Target="slide5.xml"/><Relationship Id="rId5" Type="http://schemas.openxmlformats.org/officeDocument/2006/relationships/slide" Target="slide6.xml"/><Relationship Id="rId4" Type="http://schemas.openxmlformats.org/officeDocument/2006/relationships/slide" Target="slide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4.xml"/><Relationship Id="rId6" Type="http://schemas.openxmlformats.org/officeDocument/2006/relationships/slide" Target="slide6.xml"/><Relationship Id="rId5" Type="http://schemas.openxmlformats.org/officeDocument/2006/relationships/slide" Target="slide2.xml"/><Relationship Id="rId4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3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8552" y="2688891"/>
            <a:ext cx="10254896" cy="186611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73" y="276607"/>
            <a:ext cx="1649094" cy="164909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5100" y="472504"/>
            <a:ext cx="4241800" cy="12573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BA9BFAF-647B-4F9D-79EE-EDFE1FB4667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45160" y="1904503"/>
            <a:ext cx="5486876" cy="7803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5" name="Google Shape;4355;p44"/>
          <p:cNvSpPr/>
          <p:nvPr/>
        </p:nvSpPr>
        <p:spPr>
          <a:xfrm>
            <a:off x="11645326" y="5466380"/>
            <a:ext cx="321860" cy="142155"/>
          </a:xfrm>
          <a:custGeom>
            <a:avLst/>
            <a:gdLst/>
            <a:ahLst/>
            <a:cxnLst/>
            <a:rect l="l" t="t" r="r" b="b"/>
            <a:pathLst>
              <a:path w="14373" h="6349" extrusionOk="0">
                <a:moveTo>
                  <a:pt x="7187" y="0"/>
                </a:moveTo>
                <a:cubicBezTo>
                  <a:pt x="7161" y="0"/>
                  <a:pt x="7135" y="9"/>
                  <a:pt x="7114" y="26"/>
                </a:cubicBezTo>
                <a:lnTo>
                  <a:pt x="83" y="6149"/>
                </a:lnTo>
                <a:cubicBezTo>
                  <a:pt x="0" y="6218"/>
                  <a:pt x="52" y="6348"/>
                  <a:pt x="158" y="6348"/>
                </a:cubicBezTo>
                <a:lnTo>
                  <a:pt x="1779" y="6348"/>
                </a:lnTo>
                <a:lnTo>
                  <a:pt x="7114" y="1705"/>
                </a:lnTo>
                <a:cubicBezTo>
                  <a:pt x="7135" y="1686"/>
                  <a:pt x="7161" y="1677"/>
                  <a:pt x="7187" y="1677"/>
                </a:cubicBezTo>
                <a:cubicBezTo>
                  <a:pt x="7213" y="1677"/>
                  <a:pt x="7239" y="1686"/>
                  <a:pt x="7262" y="1705"/>
                </a:cubicBezTo>
                <a:lnTo>
                  <a:pt x="12597" y="6348"/>
                </a:lnTo>
                <a:lnTo>
                  <a:pt x="14218" y="6348"/>
                </a:lnTo>
                <a:cubicBezTo>
                  <a:pt x="14324" y="6348"/>
                  <a:pt x="14372" y="6218"/>
                  <a:pt x="14293" y="6149"/>
                </a:cubicBezTo>
                <a:lnTo>
                  <a:pt x="7262" y="26"/>
                </a:lnTo>
                <a:cubicBezTo>
                  <a:pt x="7239" y="9"/>
                  <a:pt x="7213" y="0"/>
                  <a:pt x="71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217" y="768233"/>
            <a:ext cx="91373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1: SỐ ?</a:t>
            </a: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807" y="2178012"/>
            <a:ext cx="3277574" cy="3322807"/>
          </a:xfrm>
          <a:prstGeom prst="rect">
            <a:avLst/>
          </a:prstGeom>
        </p:spPr>
      </p:pic>
      <p:grpSp>
        <p:nvGrpSpPr>
          <p:cNvPr id="16" name="Group 15"/>
          <p:cNvGrpSpPr/>
          <p:nvPr/>
        </p:nvGrpSpPr>
        <p:grpSpPr>
          <a:xfrm>
            <a:off x="4075831" y="732347"/>
            <a:ext cx="6795856" cy="1298119"/>
            <a:chOff x="4075831" y="732347"/>
            <a:chExt cx="6795856" cy="1298119"/>
          </a:xfrm>
        </p:grpSpPr>
        <p:grpSp>
          <p:nvGrpSpPr>
            <p:cNvPr id="11" name="Group 10"/>
            <p:cNvGrpSpPr/>
            <p:nvPr/>
          </p:nvGrpSpPr>
          <p:grpSpPr>
            <a:xfrm>
              <a:off x="4307112" y="1151433"/>
              <a:ext cx="6564575" cy="738800"/>
              <a:chOff x="3002506" y="1660698"/>
              <a:chExt cx="7004521" cy="1121536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7030A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363 = 300 +      +</a:t>
                </a:r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7552199" y="1812586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8939915" y="1810874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5831" y="732347"/>
              <a:ext cx="1298119" cy="1298119"/>
            </a:xfrm>
            <a:prstGeom prst="rect">
              <a:avLst/>
            </a:prstGeom>
          </p:spPr>
        </p:pic>
      </p:grpSp>
      <p:sp>
        <p:nvSpPr>
          <p:cNvPr id="187" name="Rectangle 186"/>
          <p:cNvSpPr/>
          <p:nvPr/>
        </p:nvSpPr>
        <p:spPr>
          <a:xfrm>
            <a:off x="8573071" y="1240763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60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9871599" y="1229896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4315128" y="3097969"/>
            <a:ext cx="6579305" cy="889325"/>
            <a:chOff x="4315128" y="3097969"/>
            <a:chExt cx="6579305" cy="889325"/>
          </a:xfrm>
        </p:grpSpPr>
        <p:grpSp>
          <p:nvGrpSpPr>
            <p:cNvPr id="171" name="Group 170"/>
            <p:cNvGrpSpPr/>
            <p:nvPr/>
          </p:nvGrpSpPr>
          <p:grpSpPr>
            <a:xfrm>
              <a:off x="4329858" y="3189965"/>
              <a:ext cx="6564575" cy="738800"/>
              <a:chOff x="3002506" y="1660698"/>
              <a:chExt cx="7004521" cy="1121536"/>
            </a:xfrm>
          </p:grpSpPr>
          <p:sp>
            <p:nvSpPr>
              <p:cNvPr id="172" name="Rounded Rectangle 171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00B0F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830 = 800 +</a:t>
                </a:r>
              </a:p>
            </p:txBody>
          </p:sp>
          <p:sp>
            <p:nvSpPr>
              <p:cNvPr id="174" name="Rectangle 173"/>
              <p:cNvSpPr/>
              <p:nvPr/>
            </p:nvSpPr>
            <p:spPr>
              <a:xfrm>
                <a:off x="8238822" y="1788753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 flipV="1">
              <a:off x="4315128" y="3097969"/>
              <a:ext cx="898736" cy="889325"/>
            </a:xfrm>
            <a:prstGeom prst="rect">
              <a:avLst/>
            </a:prstGeom>
          </p:spPr>
        </p:pic>
      </p:grpSp>
      <p:grpSp>
        <p:nvGrpSpPr>
          <p:cNvPr id="25" name="Group 24"/>
          <p:cNvGrpSpPr/>
          <p:nvPr/>
        </p:nvGrpSpPr>
        <p:grpSpPr>
          <a:xfrm>
            <a:off x="4256111" y="2133508"/>
            <a:ext cx="6638322" cy="927267"/>
            <a:chOff x="4256111" y="2133508"/>
            <a:chExt cx="6638322" cy="927267"/>
          </a:xfrm>
        </p:grpSpPr>
        <p:grpSp>
          <p:nvGrpSpPr>
            <p:cNvPr id="167" name="Group 166"/>
            <p:cNvGrpSpPr/>
            <p:nvPr/>
          </p:nvGrpSpPr>
          <p:grpSpPr>
            <a:xfrm>
              <a:off x="4329858" y="2170699"/>
              <a:ext cx="6564575" cy="738800"/>
              <a:chOff x="3002506" y="1660698"/>
              <a:chExt cx="7004521" cy="1121536"/>
            </a:xfrm>
          </p:grpSpPr>
          <p:sp>
            <p:nvSpPr>
              <p:cNvPr id="168" name="Rounded Rectangle 167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408 =         + 8   </a:t>
                </a:r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6480496" y="1795704"/>
                <a:ext cx="958968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56111" y="2133508"/>
              <a:ext cx="898736" cy="927267"/>
            </a:xfrm>
            <a:prstGeom prst="rect">
              <a:avLst/>
            </a:prstGeom>
          </p:spPr>
        </p:pic>
      </p:grpSp>
      <p:grpSp>
        <p:nvGrpSpPr>
          <p:cNvPr id="28" name="Group 27"/>
          <p:cNvGrpSpPr/>
          <p:nvPr/>
        </p:nvGrpSpPr>
        <p:grpSpPr>
          <a:xfrm>
            <a:off x="4390777" y="5169968"/>
            <a:ext cx="6588450" cy="891805"/>
            <a:chOff x="4390777" y="5169968"/>
            <a:chExt cx="6588450" cy="891805"/>
          </a:xfrm>
        </p:grpSpPr>
        <p:grpSp>
          <p:nvGrpSpPr>
            <p:cNvPr id="179" name="Group 178"/>
            <p:cNvGrpSpPr/>
            <p:nvPr/>
          </p:nvGrpSpPr>
          <p:grpSpPr>
            <a:xfrm>
              <a:off x="4414652" y="5225159"/>
              <a:ext cx="6564575" cy="738800"/>
              <a:chOff x="3002506" y="1660698"/>
              <a:chExt cx="7004521" cy="1121536"/>
            </a:xfrm>
          </p:grpSpPr>
          <p:sp>
            <p:nvSpPr>
              <p:cNvPr id="180" name="Rounded Rectangle 179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00B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239 = 200 +      + 9</a:t>
                </a:r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7321419" y="1809707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90777" y="5169968"/>
              <a:ext cx="898736" cy="891805"/>
            </a:xfrm>
            <a:prstGeom prst="rect">
              <a:avLst/>
            </a:prstGeom>
          </p:spPr>
        </p:pic>
      </p:grpSp>
      <p:grpSp>
        <p:nvGrpSpPr>
          <p:cNvPr id="27" name="Group 26"/>
          <p:cNvGrpSpPr/>
          <p:nvPr/>
        </p:nvGrpSpPr>
        <p:grpSpPr>
          <a:xfrm>
            <a:off x="4330480" y="4205893"/>
            <a:ext cx="6606350" cy="841032"/>
            <a:chOff x="4330480" y="4205893"/>
            <a:chExt cx="6606350" cy="841032"/>
          </a:xfrm>
        </p:grpSpPr>
        <p:grpSp>
          <p:nvGrpSpPr>
            <p:cNvPr id="175" name="Group 174"/>
            <p:cNvGrpSpPr/>
            <p:nvPr/>
          </p:nvGrpSpPr>
          <p:grpSpPr>
            <a:xfrm>
              <a:off x="4372255" y="4209231"/>
              <a:ext cx="6564575" cy="738800"/>
              <a:chOff x="3002506" y="1660698"/>
              <a:chExt cx="7004521" cy="1121536"/>
            </a:xfrm>
          </p:grpSpPr>
          <p:sp>
            <p:nvSpPr>
              <p:cNvPr id="176" name="Rounded Rectangle 175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308 = 300 +  </a:t>
                </a:r>
              </a:p>
            </p:txBody>
          </p:sp>
          <p:sp>
            <p:nvSpPr>
              <p:cNvPr id="177" name="Rectangle 176"/>
              <p:cNvSpPr/>
              <p:nvPr/>
            </p:nvSpPr>
            <p:spPr>
              <a:xfrm>
                <a:off x="8193987" y="1829762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0480" y="4205893"/>
              <a:ext cx="836212" cy="841032"/>
            </a:xfrm>
            <a:prstGeom prst="rect">
              <a:avLst/>
            </a:prstGeom>
          </p:spPr>
        </p:pic>
      </p:grpSp>
      <p:sp>
        <p:nvSpPr>
          <p:cNvPr id="201" name="Rectangle 200"/>
          <p:cNvSpPr/>
          <p:nvPr/>
        </p:nvSpPr>
        <p:spPr>
          <a:xfrm>
            <a:off x="7552525" y="2259633"/>
            <a:ext cx="972483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400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9226265" y="3274320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9258364" y="4320600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8462299" y="5323316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87" grpId="0" animBg="1"/>
      <p:bldP spid="188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6" name="Google Shape;4356;p44">
            <a:hlinkClick r:id="rId5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2: &gt;, &lt;, =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EC4940">
                  <a:lumMod val="75000"/>
                </a:srgb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7336" y="1769424"/>
            <a:ext cx="9137327" cy="414380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4341;p44"/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4343;p44"/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4346;p44">
            <a:hlinkClick r:id="" action="ppaction://noaction"/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/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4349;p44"/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10789176" y="5411519"/>
            <a:ext cx="1611181" cy="132519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1130191" y="689836"/>
            <a:ext cx="8538497" cy="8309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3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45" name="Google Shape;4342;p44">
            <a:hlinkClick r:id="rId5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6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2050" name="Picture 2"/>
          <p:cNvPicPr>
            <a:picLocks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421" b="43515"/>
          <a:stretch>
            <a:fillRect/>
          </a:stretch>
        </p:blipFill>
        <p:spPr bwMode="auto">
          <a:xfrm>
            <a:off x="1750245" y="1601093"/>
            <a:ext cx="5862781" cy="1676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1060190" y="3174195"/>
            <a:ext cx="10247399" cy="282468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Áp dụng cách so sánh các số có ba chữ số: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+ Số nào có số trăm lớn hơn thì số đó lớn hơn.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+ Nếu cùng số trăm thì mới xét số chục: Số nào có số chục lớn hơn thì số đó lớn hơn.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+ Nếu cùng số trăm và số chục: Số nào có số đơn vị lớn hơn thì số đó lớn hơn.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7945275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9098523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10246716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581802" y="906286"/>
            <a:ext cx="3657600" cy="5847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Số cần điền là: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4: </a:t>
            </a: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Số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EC4940">
                  <a:lumMod val="75000"/>
                </a:srgb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1964" y="1715195"/>
            <a:ext cx="8515236" cy="41385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7755467" y="1769424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623733" y="3839762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987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924800" y="3863995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 animBg="1"/>
      <p:bldP spid="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4341;p44"/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4343;p44"/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4346;p44">
            <a:hlinkClick r:id="" action="ppaction://noaction"/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/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4349;p44"/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729693" y="572503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156659" y="5323840"/>
            <a:ext cx="1611181" cy="132519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998123" y="861910"/>
            <a:ext cx="8538497" cy="8309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5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2" name="Rectangle 1"/>
          <p:cNvSpPr/>
          <p:nvPr/>
        </p:nvSpPr>
        <p:spPr>
          <a:xfrm>
            <a:off x="962249" y="1990960"/>
            <a:ext cx="38917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Mai về nhà mình bằng cách đi theo con đường ghi số lớn hơn tại mỗi ngã rẽ. Tìm nhà của Mai.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EC4940">
                  <a:lumMod val="75000"/>
                </a:srgb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45" name="Google Shape;4342;p44">
            <a:hlinkClick r:id="rId5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6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9960" y="1401435"/>
            <a:ext cx="6103917" cy="3982624"/>
          </a:xfrm>
          <a:prstGeom prst="rect">
            <a:avLst/>
          </a:prstGeom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2" grpId="0"/>
    </p:bldLst>
  </p:timing>
</p:sld>
</file>

<file path=ppt/theme/theme1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5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493</TotalTime>
  <Words>192</Words>
  <Application>Microsoft Office PowerPoint</Application>
  <PresentationFormat>Widescreen</PresentationFormat>
  <Paragraphs>61</Paragraphs>
  <Slides>6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6</vt:i4>
      </vt:variant>
    </vt:vector>
  </HeadingPairs>
  <TitlesOfParts>
    <vt:vector size="21" baseType="lpstr">
      <vt:lpstr>#9Slide04 Tinos Bold</vt:lpstr>
      <vt:lpstr>Arial</vt:lpstr>
      <vt:lpstr>Calibri</vt:lpstr>
      <vt:lpstr>Cambria</vt:lpstr>
      <vt:lpstr>Delius Swash Caps</vt:lpstr>
      <vt:lpstr>Grand Hotel</vt:lpstr>
      <vt:lpstr>Montserrat</vt:lpstr>
      <vt:lpstr>Open Sans</vt:lpstr>
      <vt:lpstr>Times New Roman</vt:lpstr>
      <vt:lpstr>UTM Wedding K&amp;T</vt:lpstr>
      <vt:lpstr>UVN Hoa Tay 1</vt:lpstr>
      <vt:lpstr>2_Office 主题</vt:lpstr>
      <vt:lpstr>https://www.freeppt7.com</vt:lpstr>
      <vt:lpstr>5_Fall Activities Binder by Slidesgo</vt:lpstr>
      <vt:lpstr>Fall Activities Binder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Admin</cp:lastModifiedBy>
  <cp:revision>57</cp:revision>
  <dcterms:created xsi:type="dcterms:W3CDTF">2021-07-20T01:55:21Z</dcterms:created>
  <dcterms:modified xsi:type="dcterms:W3CDTF">2026-04-13T04:32:54Z</dcterms:modified>
</cp:coreProperties>
</file>